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17"/>
  </p:notesMasterIdLst>
  <p:handoutMasterIdLst>
    <p:handoutMasterId r:id="rId18"/>
  </p:handoutMasterIdLst>
  <p:sldIdLst>
    <p:sldId id="423" r:id="rId3"/>
    <p:sldId id="404" r:id="rId4"/>
    <p:sldId id="408" r:id="rId5"/>
    <p:sldId id="406" r:id="rId6"/>
    <p:sldId id="410" r:id="rId7"/>
    <p:sldId id="411" r:id="rId8"/>
    <p:sldId id="413" r:id="rId9"/>
    <p:sldId id="424" r:id="rId10"/>
    <p:sldId id="425" r:id="rId11"/>
    <p:sldId id="414" r:id="rId12"/>
    <p:sldId id="417" r:id="rId13"/>
    <p:sldId id="418" r:id="rId14"/>
    <p:sldId id="420" r:id="rId15"/>
    <p:sldId id="426" r:id="rId16"/>
  </p:sldIdLst>
  <p:sldSz cx="9144000" cy="6858000" type="screen4x3"/>
  <p:notesSz cx="6669088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srgbClr val="FF0000"/>
    </p:penClr>
  </p:showPr>
  <p:clrMru>
    <a:srgbClr val="0066FF"/>
    <a:srgbClr val="339933"/>
    <a:srgbClr val="006600"/>
    <a:srgbClr val="99CCFF"/>
    <a:srgbClr val="0099CC"/>
    <a:srgbClr val="008080"/>
    <a:srgbClr val="FF00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20630" autoAdjust="0"/>
    <p:restoredTop sz="92224" autoAdjust="0"/>
  </p:normalViewPr>
  <p:slideViewPr>
    <p:cSldViewPr>
      <p:cViewPr varScale="1">
        <p:scale>
          <a:sx n="94" d="100"/>
          <a:sy n="94" d="100"/>
        </p:scale>
        <p:origin x="-10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25" d="100"/>
          <a:sy n="125" d="100"/>
        </p:scale>
        <p:origin x="-1074" y="1506"/>
      </p:cViewPr>
      <p:guideLst>
        <p:guide orient="horz" pos="3127"/>
        <p:guide pos="210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5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215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215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215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F4AD913C-83EA-4B09-8164-307313770B0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778250" y="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355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2488" y="744538"/>
            <a:ext cx="4964112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750" y="4716463"/>
            <a:ext cx="5335588" cy="4467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3175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175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8250" y="9429750"/>
            <a:ext cx="2889250" cy="496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40EE07F8-4065-4E74-B630-A286BD2A9CD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CB768DA7-748B-42D5-87E8-1C67B86A56BD}" type="slidenum">
              <a:rPr lang="ru-RU" smtClean="0"/>
              <a:pPr/>
              <a:t>1</a:t>
            </a:fld>
            <a:endParaRPr lang="ru-RU" dirty="0" smtClean="0"/>
          </a:p>
        </p:txBody>
      </p:sp>
      <p:sp>
        <p:nvSpPr>
          <p:cNvPr id="26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eaLnBrk="1" hangingPunct="1"/>
            <a:r>
              <a:rPr lang="ru-RU" i="1" dirty="0" smtClean="0"/>
              <a:t>ГРУППА КОМПАНИЙ </a:t>
            </a:r>
            <a:r>
              <a:rPr lang="en-US" i="1" dirty="0" smtClean="0"/>
              <a:t>FUJITSU – FUJITSU GROUP </a:t>
            </a:r>
            <a:endParaRPr lang="ru-RU" i="1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4813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F8DF1CFA-79D7-4A95-A428-0FB45F86CC38}" type="slidenum">
              <a:rPr lang="ru-RU" smtClean="0"/>
              <a:pPr/>
              <a:t>13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50178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i="1" dirty="0" smtClean="0"/>
              <a:t>ГРУППА КОМПАНИЙ </a:t>
            </a:r>
            <a:r>
              <a:rPr lang="en-US" i="1" dirty="0" smtClean="0"/>
              <a:t>FUJITSU – FUJITSU GROUP </a:t>
            </a:r>
            <a:endParaRPr lang="ru-RU" i="1" dirty="0" smtClean="0"/>
          </a:p>
          <a:p>
            <a:endParaRPr lang="ru-RU" dirty="0" smtClean="0"/>
          </a:p>
        </p:txBody>
      </p:sp>
      <p:sp>
        <p:nvSpPr>
          <p:cNvPr id="50179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29F358-F3D5-43B1-A094-2A81F73BF990}" type="slidenum">
              <a:rPr lang="ru-RU" smtClean="0"/>
              <a:pPr/>
              <a:t>14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25" y="763588"/>
            <a:ext cx="4973638" cy="3732212"/>
          </a:xfrm>
          <a:ln w="12700"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4400"/>
            <a:ext cx="4906962" cy="4497388"/>
          </a:xfrm>
          <a:noFill/>
        </p:spPr>
        <p:txBody>
          <a:bodyPr lIns="92646" tIns="46323" rIns="92646" bIns="46323"/>
          <a:lstStyle/>
          <a:p>
            <a:pPr defTabSz="762000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2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  <p:sp>
        <p:nvSpPr>
          <p:cNvPr id="30723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50B1A155-5D46-4873-AAB5-86FC0E67E4DD}" type="slidenum">
              <a:rPr lang="ru-RU" smtClean="0"/>
              <a:pPr/>
              <a:t>3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73125" y="763588"/>
            <a:ext cx="4973638" cy="3732212"/>
          </a:xfrm>
          <a:ln w="12700"/>
        </p:spPr>
      </p:sp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6463" y="4724400"/>
            <a:ext cx="4906962" cy="4497388"/>
          </a:xfrm>
          <a:noFill/>
        </p:spPr>
        <p:txBody>
          <a:bodyPr lIns="92646" tIns="46323" rIns="92646" bIns="46323"/>
          <a:lstStyle/>
          <a:p>
            <a:pPr defTabSz="762000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1031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E34E9F9-BDDD-4563-ADF5-43B34BAF44AF}" type="slidenum">
              <a:rPr lang="ru-RU" smtClean="0"/>
              <a:pPr/>
              <a:t>5</a:t>
            </a:fld>
            <a:endParaRPr lang="ru-RU" dirty="0" smtClean="0"/>
          </a:p>
        </p:txBody>
      </p:sp>
      <p:sp>
        <p:nvSpPr>
          <p:cNvPr id="348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54075" y="744538"/>
            <a:ext cx="4962525" cy="3722687"/>
          </a:xfrm>
          <a:ln/>
        </p:spPr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66750" y="4714875"/>
            <a:ext cx="5335588" cy="4468813"/>
          </a:xfrm>
          <a:noFill/>
        </p:spPr>
        <p:txBody>
          <a:bodyPr lIns="92089" tIns="46045" rIns="92089" bIns="46045"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Образ слайда 1"/>
          <p:cNvSpPr>
            <a:spLocks noGrp="1" noRot="1" noChangeAspect="1"/>
          </p:cNvSpPr>
          <p:nvPr>
            <p:ph type="sldImg"/>
          </p:nvPr>
        </p:nvSpPr>
        <p:spPr>
          <a:ln/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pPr>
              <a:defRPr/>
            </a:pPr>
            <a:endParaRPr lang="ru-RU" dirty="0" smtClean="0"/>
          </a:p>
        </p:txBody>
      </p:sp>
      <p:sp>
        <p:nvSpPr>
          <p:cNvPr id="3789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0886238-BC36-46F6-8AD4-209A46E354B6}" type="slidenum">
              <a:rPr lang="ru-RU" smtClean="0"/>
              <a:pPr/>
              <a:t>7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2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40963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3D2C4EC1-F3E2-43B5-8617-3F29404A200F}" type="slidenum">
              <a:rPr lang="ru-RU" smtClean="0"/>
              <a:pPr/>
              <a:t>9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3010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dirty="0" smtClean="0"/>
          </a:p>
        </p:txBody>
      </p:sp>
      <p:sp>
        <p:nvSpPr>
          <p:cNvPr id="43011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4C44607B-5428-4D1C-8934-D7DD7F88E703}" type="slidenum">
              <a:rPr lang="ru-RU" smtClean="0"/>
              <a:pPr/>
              <a:t>10</a:t>
            </a:fld>
            <a:endParaRPr lang="ru-RU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8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ru-RU" b="1" dirty="0" smtClean="0"/>
              <a:t>Ввиду отсутствия аппаратной составляющей у каждого ученика было создано виртуальное пространство для каждого из них</a:t>
            </a:r>
          </a:p>
          <a:p>
            <a:endParaRPr lang="ru-RU" dirty="0" smtClean="0"/>
          </a:p>
        </p:txBody>
      </p:sp>
      <p:sp>
        <p:nvSpPr>
          <p:cNvPr id="45059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0FE5863-16FF-40E9-A9CC-C8D4D2F42F01}" type="slidenum">
              <a:rPr lang="ru-RU" smtClean="0"/>
              <a:pPr/>
              <a:t>11</a:t>
            </a:fld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19900" y="274638"/>
            <a:ext cx="2254250" cy="6272212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7150" y="274638"/>
            <a:ext cx="6610350" cy="62722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2575" y="585788"/>
            <a:ext cx="7242175" cy="27463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martArt Placeholder 2"/>
          <p:cNvSpPr>
            <a:spLocks noGrp="1"/>
          </p:cNvSpPr>
          <p:nvPr>
            <p:ph type="dgm" idx="1"/>
          </p:nvPr>
        </p:nvSpPr>
        <p:spPr>
          <a:xfrm>
            <a:off x="358775" y="1419225"/>
            <a:ext cx="8316913" cy="4505325"/>
          </a:xfrm>
        </p:spPr>
        <p:txBody>
          <a:bodyPr/>
          <a:lstStyle/>
          <a:p>
            <a:pPr lvl="0"/>
            <a:endParaRPr lang="ru-RU" noProof="0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pic>
        <p:nvPicPr>
          <p:cNvPr id="3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/>
              <a:t>Copyright 2009 FUJITSU TECHNOLOGY SOLUTIONS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FE3F99-3BFC-4FE9-B445-BD0F1CA9AED8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hteck 2"/>
          <p:cNvSpPr/>
          <p:nvPr userDrawn="1"/>
        </p:nvSpPr>
        <p:spPr bwMode="auto">
          <a:xfrm>
            <a:off x="214313" y="1143000"/>
            <a:ext cx="8715375" cy="50720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pPr>
              <a:defRPr/>
            </a:pPr>
            <a:endParaRPr lang="de-DE" dirty="0"/>
          </a:p>
        </p:txBody>
      </p:sp>
      <p:pic>
        <p:nvPicPr>
          <p:cNvPr id="3" name="Picture 3" descr="logo ICL без группы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96188" y="260350"/>
            <a:ext cx="458787" cy="325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ußzeilenplatzhalter 2"/>
          <p:cNvSpPr>
            <a:spLocks noGrp="1"/>
          </p:cNvSpPr>
          <p:nvPr>
            <p:ph type="ftr" sz="quarter" idx="10"/>
          </p:nvPr>
        </p:nvSpPr>
        <p:spPr>
          <a:xfrm>
            <a:off x="4932363" y="6623050"/>
            <a:ext cx="4068762" cy="2349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 dirty="0"/>
              <a:t>Copyright 2009 FUJITSU TECHNOLOGY SOLUTIONS</a:t>
            </a:r>
          </a:p>
        </p:txBody>
      </p:sp>
      <p:sp>
        <p:nvSpPr>
          <p:cNvPr id="5" name="Foliennummernplatzhalter 3"/>
          <p:cNvSpPr>
            <a:spLocks noGrp="1"/>
          </p:cNvSpPr>
          <p:nvPr>
            <p:ph type="sldNum" sz="quarter" idx="11"/>
          </p:nvPr>
        </p:nvSpPr>
        <p:spPr>
          <a:xfrm>
            <a:off x="4203700" y="6626225"/>
            <a:ext cx="719138" cy="23177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34FED2-F135-4343-80A7-02C73C746F43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Any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1" descr="corner-right-bottom.pn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04138" y="5965825"/>
            <a:ext cx="1439862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 userDrawn="1"/>
        </p:nvSpPr>
        <p:spPr>
          <a:xfrm>
            <a:off x="8513763" y="6523038"/>
            <a:ext cx="612775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>
              <a:defRPr/>
            </a:pPr>
            <a:fld id="{85CB1B4E-8268-46D0-B20F-78CB4ED2A2D0}" type="slidenum">
              <a:rPr lang="en-US" sz="1000" b="1">
                <a:solidFill>
                  <a:schemeClr val="bg1"/>
                </a:solidFill>
                <a:latin typeface="+mn-lt"/>
              </a:rPr>
              <a:pPr algn="r">
                <a:defRPr/>
              </a:pPr>
              <a:t>‹#›</a:t>
            </a:fld>
            <a:endParaRPr lang="ru-RU" sz="1000" b="1" dirty="0">
              <a:solidFill>
                <a:schemeClr val="bg1"/>
              </a:solidFill>
              <a:latin typeface="+mn-lt"/>
            </a:endParaRPr>
          </a:p>
        </p:txBody>
      </p:sp>
      <p:pic>
        <p:nvPicPr>
          <p:cNvPr id="5" name="Picture 6" descr="corner-left-top.png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3986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7"/>
          <p:cNvCxnSpPr/>
          <p:nvPr userDrawn="1"/>
        </p:nvCxnSpPr>
        <p:spPr>
          <a:xfrm>
            <a:off x="0" y="-30163"/>
            <a:ext cx="9144000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E42C2A"/>
                </a:gs>
                <a:gs pos="50000">
                  <a:srgbClr val="A30B1A"/>
                </a:gs>
                <a:gs pos="100000">
                  <a:srgbClr val="E42C2A"/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9" descr="Fujitsu-RED-40mm.pn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04138" y="0"/>
            <a:ext cx="1439862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10"/>
          <p:cNvSpPr txBox="1"/>
          <p:nvPr userDrawn="1"/>
        </p:nvSpPr>
        <p:spPr>
          <a:xfrm>
            <a:off x="198438" y="6523038"/>
            <a:ext cx="2105025" cy="2460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1000" b="1" dirty="0">
                <a:solidFill>
                  <a:srgbClr val="3C3C35"/>
                </a:solidFill>
                <a:latin typeface="Arial Narrow" pitchFamily="34" charset="0"/>
              </a:rPr>
              <a:t>©</a:t>
            </a:r>
            <a:r>
              <a:rPr lang="en-US" sz="1000" b="1" dirty="0">
                <a:solidFill>
                  <a:srgbClr val="3C3C35"/>
                </a:solidFill>
                <a:latin typeface="Arial Narrow" pitchFamily="34" charset="0"/>
              </a:rPr>
              <a:t> 2010</a:t>
            </a:r>
            <a:r>
              <a:rPr lang="ru-RU" sz="1000" b="1" dirty="0">
                <a:solidFill>
                  <a:srgbClr val="3C3C35"/>
                </a:solidFill>
                <a:latin typeface="Arial Narrow" pitchFamily="34" charset="0"/>
              </a:rPr>
              <a:t>, ОАО «</a:t>
            </a:r>
            <a:r>
              <a:rPr lang="en-US" sz="1000" b="1" dirty="0">
                <a:solidFill>
                  <a:srgbClr val="3C3C35"/>
                </a:solidFill>
                <a:latin typeface="Arial Narrow" pitchFamily="34" charset="0"/>
              </a:rPr>
              <a:t>ICL-</a:t>
            </a:r>
            <a:r>
              <a:rPr lang="ru-RU" sz="1000" b="1" dirty="0">
                <a:solidFill>
                  <a:srgbClr val="3C3C35"/>
                </a:solidFill>
                <a:latin typeface="Arial Narrow" pitchFamily="34" charset="0"/>
              </a:rPr>
              <a:t>КПО ВС»</a:t>
            </a:r>
          </a:p>
        </p:txBody>
      </p:sp>
      <p:pic>
        <p:nvPicPr>
          <p:cNvPr id="9" name="Picture 12" descr="ICL-red.pn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64275" y="0"/>
            <a:ext cx="1439863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000" y="180000"/>
            <a:ext cx="6534000" cy="1088760"/>
          </a:xfrm>
          <a:prstGeom prst="rect">
            <a:avLst/>
          </a:prstGeom>
        </p:spPr>
        <p:txBody>
          <a:bodyPr/>
          <a:lstStyle>
            <a:lvl1pPr algn="l">
              <a:lnSpc>
                <a:spcPts val="3200"/>
              </a:lnSpc>
              <a:defRPr sz="2800" b="1">
                <a:solidFill>
                  <a:srgbClr val="FF0000"/>
                </a:solidFill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71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1850" y="765175"/>
            <a:ext cx="4432300" cy="57816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13" Type="http://schemas.openxmlformats.org/officeDocument/2006/relationships/slideLayout" Target="../slideLayouts/slideLayout18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7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6" Type="http://schemas.openxmlformats.org/officeDocument/2006/relationships/theme" Target="../theme/theme2.xml"/><Relationship Id="rId20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5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15.xml"/><Relationship Id="rId19" Type="http://schemas.openxmlformats.org/officeDocument/2006/relationships/image" Target="../media/image5.emf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Line 0"/>
          <p:cNvSpPr>
            <a:spLocks noChangeShapeType="1"/>
          </p:cNvSpPr>
          <p:nvPr userDrawn="1"/>
        </p:nvSpPr>
        <p:spPr bwMode="auto">
          <a:xfrm>
            <a:off x="395288" y="98107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sp>
        <p:nvSpPr>
          <p:cNvPr id="1027" name="Line 2"/>
          <p:cNvSpPr>
            <a:spLocks noChangeShapeType="1"/>
          </p:cNvSpPr>
          <p:nvPr userDrawn="1"/>
        </p:nvSpPr>
        <p:spPr bwMode="auto">
          <a:xfrm>
            <a:off x="395288" y="6308725"/>
            <a:ext cx="8353425" cy="0"/>
          </a:xfrm>
          <a:prstGeom prst="line">
            <a:avLst/>
          </a:prstGeom>
          <a:noFill/>
          <a:ln w="635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ru-RU" dirty="0"/>
          </a:p>
        </p:txBody>
      </p:sp>
      <p:pic>
        <p:nvPicPr>
          <p:cNvPr id="1028" name="Picture 3" descr="logo ICL без группы"/>
          <p:cNvPicPr>
            <a:picLocks noChangeAspect="1" noChangeArrowheads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15313" y="6376988"/>
            <a:ext cx="554037" cy="39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7" descr="лого"/>
          <p:cNvPicPr>
            <a:picLocks noChangeAspect="1" noChangeArrowheads="1"/>
          </p:cNvPicPr>
          <p:nvPr userDrawn="1"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6725" y="6381750"/>
            <a:ext cx="576263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5" r:id="rId2"/>
    <p:sldLayoutId id="2147483704" r:id="rId3"/>
    <p:sldLayoutId id="2147483703" r:id="rId4"/>
    <p:sldLayoutId id="2147483702" r:id="rId5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5"/>
          <p:cNvGrpSpPr>
            <a:grpSpLocks/>
          </p:cNvGrpSpPr>
          <p:nvPr/>
        </p:nvGrpSpPr>
        <p:grpSpPr bwMode="auto">
          <a:xfrm>
            <a:off x="0" y="0"/>
            <a:ext cx="9144000" cy="690563"/>
            <a:chOff x="0" y="1773"/>
            <a:chExt cx="5760" cy="435"/>
          </a:xfrm>
        </p:grpSpPr>
        <p:sp>
          <p:nvSpPr>
            <p:cNvPr id="389126" name="AutoShape 6"/>
            <p:cNvSpPr>
              <a:spLocks noChangeAspect="1" noChangeArrowheads="1" noTextEdit="1"/>
            </p:cNvSpPr>
            <p:nvPr userDrawn="1"/>
          </p:nvSpPr>
          <p:spPr bwMode="gray">
            <a:xfrm>
              <a:off x="0" y="1773"/>
              <a:ext cx="5760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spcBef>
                  <a:spcPct val="50000"/>
                </a:spcBef>
                <a:buClr>
                  <a:srgbClr val="99CCBE"/>
                </a:buClr>
                <a:buFont typeface="Wingdings" pitchFamily="2" charset="2"/>
                <a:buNone/>
                <a:defRPr/>
              </a:pPr>
              <a:endParaRPr lang="de-DE" dirty="0"/>
            </a:p>
          </p:txBody>
        </p:sp>
        <p:pic>
          <p:nvPicPr>
            <p:cNvPr id="7182" name="Picture 7"/>
            <p:cNvPicPr>
              <a:picLocks noChangeAspect="1" noChangeArrowheads="1"/>
            </p:cNvPicPr>
            <p:nvPr userDrawn="1"/>
          </p:nvPicPr>
          <p:blipFill>
            <a:blip r:embed="rId17" cstate="print"/>
            <a:srcRect/>
            <a:stretch>
              <a:fillRect/>
            </a:stretch>
          </p:blipFill>
          <p:spPr bwMode="gray">
            <a:xfrm>
              <a:off x="0" y="1773"/>
              <a:ext cx="5759" cy="4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3" name="Picture 8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0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4" name="Picture 9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3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5" name="Picture 10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5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6" name="Picture 11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88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7" name="Picture 12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1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8" name="Picture 13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38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89" name="Picture 14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65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0" name="Picture 15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1992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1" name="Picture 16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19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2" name="Picture 17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46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3" name="Picture 18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073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4" name="Picture 19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00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5" name="Picture 20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27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6" name="Picture 21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54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197" name="Picture 22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gray">
            <a:xfrm>
              <a:off x="1769" y="2181"/>
              <a:ext cx="3311" cy="1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89143" name="Rectangle 23"/>
          <p:cNvSpPr>
            <a:spLocks noChangeArrowheads="1"/>
          </p:cNvSpPr>
          <p:nvPr/>
        </p:nvSpPr>
        <p:spPr bwMode="gray">
          <a:xfrm>
            <a:off x="0" y="7938"/>
            <a:ext cx="9144000" cy="36512"/>
          </a:xfrm>
          <a:prstGeom prst="rect">
            <a:avLst/>
          </a:prstGeom>
          <a:solidFill>
            <a:schemeClr val="bg1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 dirty="0">
              <a:latin typeface="MS UI Gothic"/>
            </a:endParaRPr>
          </a:p>
        </p:txBody>
      </p:sp>
      <p:sp>
        <p:nvSpPr>
          <p:cNvPr id="7172" name="Rectangle 26"/>
          <p:cNvSpPr>
            <a:spLocks noGrp="1" noChangeArrowheads="1"/>
          </p:cNvSpPr>
          <p:nvPr>
            <p:ph type="body" idx="1"/>
          </p:nvPr>
        </p:nvSpPr>
        <p:spPr bwMode="gray">
          <a:xfrm>
            <a:off x="57150" y="765175"/>
            <a:ext cx="901700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ja-JP" dirty="0" smtClean="0"/>
              <a:t>Headline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Headline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1st subhead 1st subhead 1st subhead 1st subhead 1st subhead 1st subhead 1st subhead 1st subhead 1st subhead 1st subhead </a:t>
            </a:r>
          </a:p>
          <a:p>
            <a:pPr lvl="2"/>
            <a:r>
              <a:rPr lang="en-US" altLang="ja-JP" dirty="0" smtClean="0"/>
              <a:t>2nd subhead 2nd subhead 2nd subhead 2nd subhead 2nd subhead 2nd subhead 2nd subhead 2nd subhead 2nd subhead 2nd subhead </a:t>
            </a:r>
          </a:p>
          <a:p>
            <a:pPr lvl="3"/>
            <a:r>
              <a:rPr lang="en-US" altLang="ja-JP" dirty="0" smtClean="0"/>
              <a:t>Text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  <a:r>
              <a:rPr lang="en-US" altLang="ja-JP" dirty="0" err="1" smtClean="0"/>
              <a:t>Text</a:t>
            </a:r>
            <a:r>
              <a:rPr lang="en-US" altLang="ja-JP" dirty="0" smtClean="0"/>
              <a:t> </a:t>
            </a:r>
          </a:p>
        </p:txBody>
      </p:sp>
      <p:sp>
        <p:nvSpPr>
          <p:cNvPr id="389147" name="Rectangle 27"/>
          <p:cNvSpPr>
            <a:spLocks noChangeArrowheads="1"/>
          </p:cNvSpPr>
          <p:nvPr/>
        </p:nvSpPr>
        <p:spPr bwMode="gray">
          <a:xfrm>
            <a:off x="0" y="0"/>
            <a:ext cx="9144000" cy="25400"/>
          </a:xfrm>
          <a:prstGeom prst="rect">
            <a:avLst/>
          </a:prstGeom>
          <a:solidFill>
            <a:srgbClr val="FF0000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 dirty="0">
              <a:latin typeface="MS UI Gothic"/>
            </a:endParaRPr>
          </a:p>
        </p:txBody>
      </p:sp>
      <p:sp>
        <p:nvSpPr>
          <p:cNvPr id="389148" name="Line 28"/>
          <p:cNvSpPr>
            <a:spLocks noChangeShapeType="1"/>
          </p:cNvSpPr>
          <p:nvPr/>
        </p:nvSpPr>
        <p:spPr bwMode="gray">
          <a:xfrm>
            <a:off x="0" y="688975"/>
            <a:ext cx="9144000" cy="0"/>
          </a:xfrm>
          <a:prstGeom prst="line">
            <a:avLst/>
          </a:prstGeom>
          <a:noFill/>
          <a:ln w="6350">
            <a:solidFill>
              <a:srgbClr val="80808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 dirty="0"/>
          </a:p>
        </p:txBody>
      </p:sp>
      <p:sp>
        <p:nvSpPr>
          <p:cNvPr id="389149" name="Line 29"/>
          <p:cNvSpPr>
            <a:spLocks noChangeShapeType="1"/>
          </p:cNvSpPr>
          <p:nvPr/>
        </p:nvSpPr>
        <p:spPr bwMode="gray">
          <a:xfrm>
            <a:off x="0" y="41275"/>
            <a:ext cx="9144000" cy="0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 dirty="0"/>
          </a:p>
        </p:txBody>
      </p:sp>
      <p:sp>
        <p:nvSpPr>
          <p:cNvPr id="389175" name="Rectangle 55"/>
          <p:cNvSpPr>
            <a:spLocks noChangeArrowheads="1"/>
          </p:cNvSpPr>
          <p:nvPr/>
        </p:nvSpPr>
        <p:spPr bwMode="gray">
          <a:xfrm>
            <a:off x="0" y="6627813"/>
            <a:ext cx="9144000" cy="2413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en-GB" altLang="ja-JP" sz="1600" dirty="0">
              <a:latin typeface="MS UI Gothic"/>
            </a:endParaRPr>
          </a:p>
        </p:txBody>
      </p:sp>
      <p:sp>
        <p:nvSpPr>
          <p:cNvPr id="389177" name="Line 57"/>
          <p:cNvSpPr>
            <a:spLocks noChangeShapeType="1"/>
          </p:cNvSpPr>
          <p:nvPr/>
        </p:nvSpPr>
        <p:spPr bwMode="gray">
          <a:xfrm>
            <a:off x="0" y="6627813"/>
            <a:ext cx="9144000" cy="0"/>
          </a:xfrm>
          <a:prstGeom prst="line">
            <a:avLst/>
          </a:prstGeom>
          <a:noFill/>
          <a:ln w="6350">
            <a:solidFill>
              <a:srgbClr val="4D4D4D"/>
            </a:solidFill>
            <a:round/>
            <a:headEnd/>
            <a:tailEnd/>
          </a:ln>
          <a:effectLst/>
        </p:spPr>
        <p:txBody>
          <a:bodyPr anchor="ctr"/>
          <a:lstStyle/>
          <a:p>
            <a:pPr>
              <a:spcBef>
                <a:spcPct val="50000"/>
              </a:spcBef>
              <a:buClr>
                <a:srgbClr val="99CCBE"/>
              </a:buClr>
              <a:buFont typeface="Wingdings" pitchFamily="2" charset="2"/>
              <a:buNone/>
              <a:defRPr/>
            </a:pPr>
            <a:endParaRPr lang="de-DE" dirty="0"/>
          </a:p>
        </p:txBody>
      </p:sp>
      <p:pic>
        <p:nvPicPr>
          <p:cNvPr id="7178" name="Picture 86" descr="222_32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153400" y="146050"/>
            <a:ext cx="884238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0" name="Text Box 8"/>
          <p:cNvSpPr txBox="1">
            <a:spLocks noChangeArrowheads="1"/>
          </p:cNvSpPr>
          <p:nvPr userDrawn="1"/>
        </p:nvSpPr>
        <p:spPr bwMode="auto">
          <a:xfrm>
            <a:off x="0" y="6643688"/>
            <a:ext cx="1258888" cy="215900"/>
          </a:xfrm>
          <a:prstGeom prst="rect">
            <a:avLst/>
          </a:prstGeom>
          <a:solidFill>
            <a:srgbClr val="80808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800" dirty="0">
                <a:solidFill>
                  <a:schemeClr val="bg1"/>
                </a:solidFill>
                <a:cs typeface="Arial" charset="0"/>
              </a:rPr>
              <a:t>©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 </a:t>
            </a:r>
            <a:r>
              <a:rPr lang="en-US" sz="800" dirty="0" smtClean="0">
                <a:solidFill>
                  <a:schemeClr val="bg1"/>
                </a:solidFill>
                <a:cs typeface="Arial" charset="0"/>
              </a:rPr>
              <a:t>ICL-KME CS </a:t>
            </a:r>
            <a:r>
              <a:rPr lang="ru-RU" sz="800" dirty="0">
                <a:solidFill>
                  <a:schemeClr val="bg1"/>
                </a:solidFill>
                <a:cs typeface="Arial" charset="0"/>
              </a:rPr>
              <a:t>20</a:t>
            </a:r>
            <a:r>
              <a:rPr lang="en-US" sz="800" dirty="0">
                <a:solidFill>
                  <a:schemeClr val="bg1"/>
                </a:solidFill>
                <a:cs typeface="Arial" charset="0"/>
              </a:rPr>
              <a:t>11</a:t>
            </a:r>
            <a:endParaRPr lang="ru-RU" sz="8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1026" name="Picture 2" descr="C:\Users\Администратор\Desktop\Безымянный.png"/>
          <p:cNvPicPr>
            <a:picLocks noChangeAspect="1" noChangeArrowheads="1"/>
          </p:cNvPicPr>
          <p:nvPr userDrawn="1"/>
        </p:nvPicPr>
        <p:blipFill>
          <a:blip r:embed="rId20" cstate="print"/>
          <a:srcRect r="27937" b="21122"/>
          <a:stretch>
            <a:fillRect/>
          </a:stretch>
        </p:blipFill>
        <p:spPr bwMode="auto">
          <a:xfrm>
            <a:off x="7405663" y="177030"/>
            <a:ext cx="571504" cy="421898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7" r:id="rId2"/>
    <p:sldLayoutId id="2147483716" r:id="rId3"/>
    <p:sldLayoutId id="2147483715" r:id="rId4"/>
    <p:sldLayoutId id="2147483714" r:id="rId5"/>
    <p:sldLayoutId id="2147483713" r:id="rId6"/>
    <p:sldLayoutId id="2147483712" r:id="rId7"/>
    <p:sldLayoutId id="2147483711" r:id="rId8"/>
    <p:sldLayoutId id="2147483710" r:id="rId9"/>
    <p:sldLayoutId id="2147483709" r:id="rId10"/>
    <p:sldLayoutId id="2147483708" r:id="rId11"/>
    <p:sldLayoutId id="2147483707" r:id="rId12"/>
    <p:sldLayoutId id="2147483719" r:id="rId13"/>
    <p:sldLayoutId id="2147483720" r:id="rId14"/>
    <p:sldLayoutId id="2147483721" r:id="rId15"/>
  </p:sldLayoutIdLst>
  <p:timing>
    <p:tnLst>
      <p:par>
        <p:cTn id="1" dur="indefinite" restart="never" nodeType="tmRoot"/>
      </p:par>
    </p:tnLst>
  </p:timing>
  <p:hf hdr="0"/>
  <p:txStyles>
    <p:titleStyle>
      <a:lvl1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2pPr>
      <a:lvl3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3pPr>
      <a:lvl4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4pPr>
      <a:lvl5pPr algn="l" rtl="0" eaLnBrk="0" fontAlgn="ctr" hangingPunct="0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5pPr>
      <a:lvl6pPr marL="4572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6pPr>
      <a:lvl7pPr marL="9144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7pPr>
      <a:lvl8pPr marL="13716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8pPr>
      <a:lvl9pPr marL="1828800" algn="l" rtl="0" fontAlgn="ctr">
        <a:spcBef>
          <a:spcPct val="0"/>
        </a:spcBef>
        <a:spcAft>
          <a:spcPct val="0"/>
        </a:spcAft>
        <a:defRPr kumimoji="1" sz="3200" b="1">
          <a:solidFill>
            <a:schemeClr val="tx1"/>
          </a:solidFill>
          <a:latin typeface="Arial" charset="0"/>
          <a:ea typeface="MS UI Gothic"/>
          <a:cs typeface="MS UI Gothic"/>
        </a:defRPr>
      </a:lvl9pPr>
    </p:titleStyle>
    <p:bodyStyle>
      <a:lvl1pPr marL="342900" indent="-3429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accent2"/>
        </a:buClr>
        <a:buFont typeface="Wingdings" pitchFamily="2" charset="2"/>
        <a:buChar char="n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609600" indent="-2540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SzPct val="80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  <a:cs typeface="+mn-cs"/>
        </a:defRPr>
      </a:lvl2pPr>
      <a:lvl3pPr marL="827088" indent="-174625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chemeClr val="tx1"/>
        </a:buClr>
        <a:buChar char="•"/>
        <a:defRPr kumimoji="1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52400" algn="l" rtl="0" eaLnBrk="0" fontAlgn="ctr" hangingPunct="0">
        <a:lnSpc>
          <a:spcPct val="95000"/>
        </a:lnSpc>
        <a:spcBef>
          <a:spcPct val="20000"/>
        </a:spcBef>
        <a:spcAft>
          <a:spcPct val="10000"/>
        </a:spcAft>
        <a:buClr>
          <a:srgbClr val="737373"/>
        </a:buClr>
        <a:buChar char="•"/>
        <a:defRPr kumimoji="1" sz="16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Font typeface="Wingdings" pitchFamily="2" charset="2"/>
        <a:defRPr kumimoji="1" sz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pn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hyperlink" Target="http://www.youtube.com/" TargetMode="External"/><Relationship Id="rId18" Type="http://schemas.openxmlformats.org/officeDocument/2006/relationships/image" Target="../media/image34.png"/><Relationship Id="rId3" Type="http://schemas.openxmlformats.org/officeDocument/2006/relationships/image" Target="../media/image22.png"/><Relationship Id="rId21" Type="http://schemas.openxmlformats.org/officeDocument/2006/relationships/image" Target="../media/image37.wmf"/><Relationship Id="rId7" Type="http://schemas.openxmlformats.org/officeDocument/2006/relationships/image" Target="../media/image26.png"/><Relationship Id="rId12" Type="http://schemas.openxmlformats.org/officeDocument/2006/relationships/image" Target="../media/image30.png"/><Relationship Id="rId17" Type="http://schemas.openxmlformats.org/officeDocument/2006/relationships/hyperlink" Target="http://www.tr.abacho.com/" TargetMode="External"/><Relationship Id="rId2" Type="http://schemas.openxmlformats.org/officeDocument/2006/relationships/image" Target="../media/image21.png"/><Relationship Id="rId16" Type="http://schemas.openxmlformats.org/officeDocument/2006/relationships/image" Target="../media/image33.png"/><Relationship Id="rId20" Type="http://schemas.openxmlformats.org/officeDocument/2006/relationships/image" Target="../media/image3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hyperlink" Target="http://education.discovery.com/" TargetMode="External"/><Relationship Id="rId24" Type="http://schemas.openxmlformats.org/officeDocument/2006/relationships/image" Target="../media/image40.png"/><Relationship Id="rId5" Type="http://schemas.openxmlformats.org/officeDocument/2006/relationships/image" Target="../media/image24.wmf"/><Relationship Id="rId15" Type="http://schemas.openxmlformats.org/officeDocument/2006/relationships/image" Target="../media/image32.png"/><Relationship Id="rId23" Type="http://schemas.openxmlformats.org/officeDocument/2006/relationships/image" Target="../media/image39.png"/><Relationship Id="rId10" Type="http://schemas.openxmlformats.org/officeDocument/2006/relationships/image" Target="../media/image29.png"/><Relationship Id="rId19" Type="http://schemas.openxmlformats.org/officeDocument/2006/relationships/image" Target="../media/image35.png"/><Relationship Id="rId4" Type="http://schemas.openxmlformats.org/officeDocument/2006/relationships/image" Target="../media/image23.png"/><Relationship Id="rId9" Type="http://schemas.openxmlformats.org/officeDocument/2006/relationships/image" Target="../media/image28.png"/><Relationship Id="rId14" Type="http://schemas.openxmlformats.org/officeDocument/2006/relationships/image" Target="../media/image31.png"/><Relationship Id="rId22" Type="http://schemas.openxmlformats.org/officeDocument/2006/relationships/image" Target="../media/image3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1.jpeg"/><Relationship Id="rId7" Type="http://schemas.openxmlformats.org/officeDocument/2006/relationships/image" Target="../media/image4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wmf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6" name="Rectangle 4"/>
          <p:cNvSpPr>
            <a:spLocks noChangeArrowheads="1"/>
          </p:cNvSpPr>
          <p:nvPr/>
        </p:nvSpPr>
        <p:spPr bwMode="auto">
          <a:xfrm>
            <a:off x="276225" y="847398"/>
            <a:ext cx="8661400" cy="170376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25602" name="Picture 6" descr="Essence"/>
          <p:cNvPicPr>
            <a:picLocks noChangeAspect="1" noChangeArrowheads="1"/>
          </p:cNvPicPr>
          <p:nvPr/>
        </p:nvPicPr>
        <p:blipFill>
          <a:blip r:embed="rId3" cstate="print"/>
          <a:srcRect l="626" r="410" b="2707"/>
          <a:stretch>
            <a:fillRect/>
          </a:stretch>
        </p:blipFill>
        <p:spPr bwMode="auto">
          <a:xfrm>
            <a:off x="0" y="2500306"/>
            <a:ext cx="9144000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Прямоугольник 7"/>
          <p:cNvSpPr>
            <a:spLocks noChangeArrowheads="1"/>
          </p:cNvSpPr>
          <p:nvPr/>
        </p:nvSpPr>
        <p:spPr bwMode="auto">
          <a:xfrm>
            <a:off x="142875" y="5357813"/>
            <a:ext cx="4143375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/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Victor Diachkov</a:t>
            </a:r>
            <a:endParaRPr lang="ru-RU" sz="1800" b="1" dirty="0" smtClean="0">
              <a:solidFill>
                <a:srgbClr val="716155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/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General </a:t>
            </a:r>
            <a:r>
              <a:rPr lang="en-US" sz="1800" b="1" dirty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Director </a:t>
            </a:r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en-US" sz="1800" b="1" dirty="0">
              <a:solidFill>
                <a:srgbClr val="716155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/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ICL-KME CS </a:t>
            </a:r>
            <a:r>
              <a:rPr lang="en-US" sz="1800" b="1" dirty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JSC </a:t>
            </a:r>
          </a:p>
          <a:p>
            <a:pPr marL="342900" indent="-342900"/>
            <a:r>
              <a:rPr lang="en-US" sz="1800" b="1" dirty="0" smtClean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September </a:t>
            </a:r>
            <a:r>
              <a:rPr lang="ru-RU" sz="1800" b="1" dirty="0">
                <a:solidFill>
                  <a:srgbClr val="716155"/>
                </a:solidFill>
                <a:latin typeface="Calibri" pitchFamily="34" charset="0"/>
                <a:cs typeface="Calibri" pitchFamily="34" charset="0"/>
              </a:rPr>
              <a:t>2011</a:t>
            </a:r>
            <a:endParaRPr lang="ru-RU" sz="1800" b="1" dirty="0">
              <a:cs typeface="Calibri" pitchFamily="34" charset="0"/>
            </a:endParaRPr>
          </a:p>
        </p:txBody>
      </p:sp>
      <p:sp>
        <p:nvSpPr>
          <p:cNvPr id="10" name="Rectangle 17"/>
          <p:cNvSpPr>
            <a:spLocks noChangeArrowheads="1"/>
          </p:cNvSpPr>
          <p:nvPr/>
        </p:nvSpPr>
        <p:spPr bwMode="auto">
          <a:xfrm>
            <a:off x="857224" y="785794"/>
            <a:ext cx="7488238" cy="184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algn="ctr">
              <a:defRPr/>
            </a:pPr>
            <a:endParaRPr kumimoji="1" lang="ru-RU" sz="1400" b="1" dirty="0"/>
          </a:p>
          <a:p>
            <a:pPr algn="ctr">
              <a:defRPr/>
            </a:pPr>
            <a:endParaRPr kumimoji="1" lang="ru-RU" sz="1400" b="1" dirty="0"/>
          </a:p>
          <a:p>
            <a:pPr algn="ctr">
              <a:defRPr/>
            </a:pPr>
            <a:endParaRPr kumimoji="1" lang="ru-RU" sz="1400" b="1" dirty="0"/>
          </a:p>
          <a:p>
            <a:pPr algn="ctr">
              <a:defRPr/>
            </a:pPr>
            <a:r>
              <a:rPr kumimoji="1" lang="en-US" sz="3600" b="1" dirty="0">
                <a:solidFill>
                  <a:srgbClr val="FF0000"/>
                </a:solidFill>
              </a:rPr>
              <a:t>IT Infrastructure </a:t>
            </a:r>
          </a:p>
          <a:p>
            <a:pPr algn="ctr">
              <a:defRPr/>
            </a:pPr>
            <a:r>
              <a:rPr kumimoji="1" lang="en-US" sz="3600" b="1" dirty="0">
                <a:solidFill>
                  <a:srgbClr val="FF0000"/>
                </a:solidFill>
              </a:rPr>
              <a:t>of Educational Institutions</a:t>
            </a:r>
            <a:endParaRPr kumimoji="1" lang="ru-RU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81" name="Rectangle 14"/>
          <p:cNvSpPr>
            <a:spLocks noChangeArrowheads="1"/>
          </p:cNvSpPr>
          <p:nvPr/>
        </p:nvSpPr>
        <p:spPr bwMode="auto">
          <a:xfrm>
            <a:off x="4788024" y="2000250"/>
            <a:ext cx="4355976" cy="1729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computers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developed specifically for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primary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students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higher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requirements to ergonomics and </a:t>
            </a:r>
            <a:b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protection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user-friendly </a:t>
            </a: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simple interface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52584" name="Rectangle 17"/>
          <p:cNvSpPr>
            <a:spLocks noChangeArrowheads="1"/>
          </p:cNvSpPr>
          <p:nvPr/>
        </p:nvSpPr>
        <p:spPr bwMode="auto">
          <a:xfrm>
            <a:off x="5286375" y="1285875"/>
            <a:ext cx="41433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8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ICLab Mini was designed on the basis of ICLab</a:t>
            </a:r>
            <a:endParaRPr lang="ru-RU" sz="18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2293" name="Picture 16" descr="dety_eka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357298"/>
            <a:ext cx="4464050" cy="334803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028" name="Picture 4" descr="C:\Users\Администратор\Documents\ФОТО\Маленькая тележка 25\моб кл3.jpg"/>
          <p:cNvPicPr>
            <a:picLocks noChangeAspect="1" noChangeArrowheads="1"/>
          </p:cNvPicPr>
          <p:nvPr/>
        </p:nvPicPr>
        <p:blipFill>
          <a:blip r:embed="rId4" cstate="print"/>
          <a:srcRect l="2795" t="7938" r="2165"/>
          <a:stretch>
            <a:fillRect/>
          </a:stretch>
        </p:blipFill>
        <p:spPr bwMode="auto">
          <a:xfrm>
            <a:off x="5429256" y="4000504"/>
            <a:ext cx="3560093" cy="242889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357188" y="785813"/>
            <a:ext cx="8229600" cy="4286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eaLnBrk="0" fontAlgn="ctr" hangingPunct="0">
              <a:defRPr/>
            </a:pPr>
            <a:r>
              <a:rPr kumimoji="1" lang="en-US" sz="1800" b="1" dirty="0">
                <a:ea typeface="Arial Unicode MS" pitchFamily="34" charset="-128"/>
                <a:cs typeface="Arial" charset="0"/>
              </a:rPr>
              <a:t>ICLab Mini</a:t>
            </a:r>
            <a:r>
              <a:rPr kumimoji="1" lang="ru-RU" sz="1800" b="1" dirty="0">
                <a:ea typeface="Arial Unicode MS" pitchFamily="34" charset="-128"/>
                <a:cs typeface="Arial" charset="0"/>
              </a:rPr>
              <a:t> </a:t>
            </a:r>
            <a:r>
              <a:rPr kumimoji="1" lang="en-US" sz="1800" b="1" dirty="0">
                <a:ea typeface="Arial Unicode MS" pitchFamily="34" charset="-128"/>
                <a:cs typeface="Arial" charset="0"/>
              </a:rPr>
              <a:t>Mobile Classroom for primary school</a:t>
            </a:r>
            <a:endParaRPr kumimoji="1" lang="ru-RU" sz="1800" kern="0" dirty="0">
              <a:effectLst>
                <a:outerShdw blurRad="38100" dist="38100" dir="2700000" algn="tl">
                  <a:srgbClr val="C0C0C0"/>
                </a:outerShdw>
              </a:effectLst>
              <a:latin typeface="MS Reference Sans Serif" pitchFamily="34" charset="0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4857750"/>
            <a:ext cx="4929188" cy="1262063"/>
          </a:xfrm>
          <a:prstGeom prst="rect">
            <a:avLst/>
          </a:prstGeom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equipment connection option</a:t>
            </a: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Intel Learning Series Software </a:t>
            </a:r>
            <a:r>
              <a:rPr 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Suit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attractive price</a:t>
            </a:r>
            <a:endParaRPr lang="ru-RU" dirty="0"/>
          </a:p>
        </p:txBody>
      </p:sp>
      <p:sp>
        <p:nvSpPr>
          <p:cNvPr id="41991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8318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2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500" y="2143125"/>
            <a:ext cx="3540125" cy="234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29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428625" y="785813"/>
            <a:ext cx="7858125" cy="10001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INDIVIDUAL USE of Classmate</a:t>
            </a: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</a:t>
            </a: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PC</a:t>
            </a: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 </a:t>
            </a: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Bi149</a:t>
            </a:r>
            <a: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/>
            </a:r>
            <a:br>
              <a:rPr lang="ru-RU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</a:br>
            <a:r>
              <a:rPr lang="en-US" sz="18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MS Reference Sans Serif" pitchFamily="34" charset="0"/>
              </a:rPr>
              <a:t>at school and at home, in combination with USB bracelet</a:t>
            </a:r>
            <a:endParaRPr lang="ru-RU" sz="1800" dirty="0" smtClean="0">
              <a:effectLst>
                <a:outerShdw blurRad="38100" dist="38100" dir="2700000" algn="tl">
                  <a:srgbClr val="C0C0C0"/>
                </a:outerShdw>
              </a:effectLst>
              <a:latin typeface="MS Reference Sans Serif" pitchFamily="34" charset="0"/>
            </a:endParaRPr>
          </a:p>
        </p:txBody>
      </p:sp>
      <p:sp>
        <p:nvSpPr>
          <p:cNvPr id="73730" name="Rectangle 7"/>
          <p:cNvSpPr>
            <a:spLocks noChangeArrowheads="1"/>
          </p:cNvSpPr>
          <p:nvPr/>
        </p:nvSpPr>
        <p:spPr bwMode="auto">
          <a:xfrm>
            <a:off x="0" y="6215063"/>
            <a:ext cx="42481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sz="1000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Internet connection is desirable, but not an essential component of this school model</a:t>
            </a:r>
            <a:endParaRPr lang="ru-RU" sz="1000" b="1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38" name="Rectangle 10"/>
          <p:cNvSpPr>
            <a:spLocks noChangeArrowheads="1"/>
          </p:cNvSpPr>
          <p:nvPr/>
        </p:nvSpPr>
        <p:spPr bwMode="auto">
          <a:xfrm>
            <a:off x="428625" y="1500188"/>
            <a:ext cx="3959225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Russian-made 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R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aybook Bi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149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85000"/>
              </a:lnSpc>
              <a:spcBef>
                <a:spcPct val="20000"/>
              </a:spcBef>
              <a:defRPr/>
            </a:pP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designed specifically for primary students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4037" name="Picture 18" descr="SummitPeak_Sofa_002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3957638"/>
            <a:ext cx="3421063" cy="228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3749" name="AutoShape 21"/>
          <p:cNvSpPr>
            <a:spLocks noChangeArrowheads="1"/>
          </p:cNvSpPr>
          <p:nvPr/>
        </p:nvSpPr>
        <p:spPr bwMode="auto">
          <a:xfrm rot="11246293">
            <a:off x="3640138" y="3559175"/>
            <a:ext cx="2087562" cy="1195388"/>
          </a:xfrm>
          <a:prstGeom prst="cloudCallout">
            <a:avLst>
              <a:gd name="adj1" fmla="val 93703"/>
              <a:gd name="adj2" fmla="val -34282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rot="10800000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3744" name="Rectangle 16"/>
          <p:cNvSpPr>
            <a:spLocks noChangeArrowheads="1"/>
          </p:cNvSpPr>
          <p:nvPr/>
        </p:nvSpPr>
        <p:spPr bwMode="auto">
          <a:xfrm>
            <a:off x="3890963" y="3724275"/>
            <a:ext cx="1863725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Option of use in combination with USB bracelet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73745" name="Rectangle 11"/>
          <p:cNvSpPr>
            <a:spLocks noChangeArrowheads="1"/>
          </p:cNvSpPr>
          <p:nvPr/>
        </p:nvSpPr>
        <p:spPr bwMode="auto">
          <a:xfrm>
            <a:off x="4859338" y="1408113"/>
            <a:ext cx="3798887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Allows students to work with</a:t>
            </a: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interactive learning programs and applications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e-learning aids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distance courses and collaboration tools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text and multimedia objects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500" y="4643438"/>
            <a:ext cx="4732338" cy="125571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Use of individual USB bracelet in the learning process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USB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bracelet contains software for work at home without </a:t>
            </a: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installing any additional programs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eaLnBrk="0" hangingPunct="0">
              <a:lnSpc>
                <a:spcPct val="90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Storage of personal documents and portfolio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 t="-4281"/>
          <a:stretch>
            <a:fillRect/>
          </a:stretch>
        </p:blipFill>
        <p:spPr bwMode="auto">
          <a:xfrm>
            <a:off x="1928794" y="3929066"/>
            <a:ext cx="714380" cy="4657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4043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8318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Picture 36" descr="25653_Transi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43688" y="4071938"/>
            <a:ext cx="1428750" cy="1657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4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4282" y="142852"/>
            <a:ext cx="8229600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defTabSz="762000" fontAlgn="base">
              <a:defRPr/>
            </a:pP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Advantages of Classmate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PC</a:t>
            </a:r>
            <a:r>
              <a:rPr lang="ru-RU" sz="20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20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Bi149</a:t>
            </a:r>
            <a:endParaRPr lang="ru-RU" sz="2000" kern="1200" dirty="0" smtClean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pic>
        <p:nvPicPr>
          <p:cNvPr id="23" name="Picture 2" descr="\\sh1sdev304\CMPC\DW_MP_TEMP\pictures\FINALS\FOR SCREEN\JPG\14285_Classmate__016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313" y="3211513"/>
            <a:ext cx="1185862" cy="158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8100" dir="2700000" algn="tl" rotWithShape="0">
              <a:srgbClr val="333333">
                <a:alpha val="64999"/>
              </a:srgbClr>
            </a:outerShdw>
          </a:effectLst>
        </p:spPr>
      </p:pic>
      <p:sp>
        <p:nvSpPr>
          <p:cNvPr id="19" name="Облако 18"/>
          <p:cNvSpPr>
            <a:spLocks/>
          </p:cNvSpPr>
          <p:nvPr/>
        </p:nvSpPr>
        <p:spPr bwMode="auto">
          <a:xfrm rot="10800000">
            <a:off x="2339975" y="1270000"/>
            <a:ext cx="4608513" cy="4103688"/>
          </a:xfrm>
          <a:custGeom>
            <a:avLst/>
            <a:gdLst>
              <a:gd name="T0" fmla="*/ 5282007 w 43200"/>
              <a:gd name="T1" fmla="*/ 2321735 h 43200"/>
              <a:gd name="T2" fmla="*/ 2643206 w 43200"/>
              <a:gd name="T3" fmla="*/ 4638526 h 43200"/>
              <a:gd name="T4" fmla="*/ 16398 w 43200"/>
              <a:gd name="T5" fmla="*/ 2321735 h 43200"/>
              <a:gd name="T6" fmla="*/ 2643206 w 43200"/>
              <a:gd name="T7" fmla="*/ 265495 h 432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5954 w 43200"/>
              <a:gd name="T13" fmla="*/ 6524 h 43200"/>
              <a:gd name="T14" fmla="*/ 34174 w 43200"/>
              <a:gd name="T15" fmla="*/ 34674 h 432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43200" h="43200">
                <a:moveTo>
                  <a:pt x="3900" y="14370"/>
                </a:moveTo>
                <a:lnTo>
                  <a:pt x="3899" y="14370"/>
                </a:lnTo>
                <a:cubicBezTo>
                  <a:pt x="3858" y="13959"/>
                  <a:pt x="3838" y="13545"/>
                  <a:pt x="3838" y="13131"/>
                </a:cubicBezTo>
                <a:cubicBezTo>
                  <a:pt x="3838" y="8055"/>
                  <a:pt x="6861" y="3941"/>
                  <a:pt x="10591" y="3941"/>
                </a:cubicBezTo>
                <a:cubicBezTo>
                  <a:pt x="11791" y="3940"/>
                  <a:pt x="12969" y="4376"/>
                  <a:pt x="14005" y="5201"/>
                </a:cubicBezTo>
                <a:lnTo>
                  <a:pt x="14005" y="5202"/>
                </a:lnTo>
                <a:cubicBezTo>
                  <a:pt x="14930" y="2828"/>
                  <a:pt x="16742" y="1343"/>
                  <a:pt x="18715" y="1344"/>
                </a:cubicBezTo>
                <a:cubicBezTo>
                  <a:pt x="20114" y="1344"/>
                  <a:pt x="21458" y="2093"/>
                  <a:pt x="22456" y="3431"/>
                </a:cubicBezTo>
                <a:lnTo>
                  <a:pt x="22456" y="3432"/>
                </a:lnTo>
                <a:cubicBezTo>
                  <a:pt x="23194" y="1415"/>
                  <a:pt x="24707" y="140"/>
                  <a:pt x="26362" y="141"/>
                </a:cubicBezTo>
                <a:cubicBezTo>
                  <a:pt x="27723" y="141"/>
                  <a:pt x="29007" y="1006"/>
                  <a:pt x="29832" y="2481"/>
                </a:cubicBezTo>
                <a:lnTo>
                  <a:pt x="29832" y="2480"/>
                </a:lnTo>
                <a:cubicBezTo>
                  <a:pt x="30755" y="1002"/>
                  <a:pt x="32110" y="149"/>
                  <a:pt x="33538" y="150"/>
                </a:cubicBezTo>
                <a:cubicBezTo>
                  <a:pt x="35888" y="150"/>
                  <a:pt x="37901" y="2435"/>
                  <a:pt x="38318" y="5575"/>
                </a:cubicBezTo>
                <a:lnTo>
                  <a:pt x="38317" y="5576"/>
                </a:lnTo>
                <a:cubicBezTo>
                  <a:pt x="40639" y="6438"/>
                  <a:pt x="42250" y="9313"/>
                  <a:pt x="42250" y="12594"/>
                </a:cubicBezTo>
                <a:cubicBezTo>
                  <a:pt x="42250" y="13579"/>
                  <a:pt x="42103" y="14554"/>
                  <a:pt x="41818" y="15460"/>
                </a:cubicBezTo>
                <a:lnTo>
                  <a:pt x="41818" y="15459"/>
                </a:lnTo>
                <a:cubicBezTo>
                  <a:pt x="42727" y="17070"/>
                  <a:pt x="43220" y="19044"/>
                  <a:pt x="43220" y="21076"/>
                </a:cubicBezTo>
                <a:cubicBezTo>
                  <a:pt x="43220" y="25663"/>
                  <a:pt x="40741" y="29553"/>
                  <a:pt x="37404" y="30203"/>
                </a:cubicBezTo>
                <a:lnTo>
                  <a:pt x="37403" y="30202"/>
                </a:lnTo>
                <a:cubicBezTo>
                  <a:pt x="37378" y="34523"/>
                  <a:pt x="34795" y="38006"/>
                  <a:pt x="31619" y="38007"/>
                </a:cubicBezTo>
                <a:cubicBezTo>
                  <a:pt x="30535" y="38007"/>
                  <a:pt x="29474" y="37593"/>
                  <a:pt x="28555" y="36813"/>
                </a:cubicBezTo>
                <a:lnTo>
                  <a:pt x="28556" y="36813"/>
                </a:lnTo>
                <a:cubicBezTo>
                  <a:pt x="27694" y="40699"/>
                  <a:pt x="25069" y="43357"/>
                  <a:pt x="22094" y="43358"/>
                </a:cubicBezTo>
                <a:cubicBezTo>
                  <a:pt x="19839" y="43358"/>
                  <a:pt x="17733" y="41821"/>
                  <a:pt x="16480" y="39263"/>
                </a:cubicBezTo>
                <a:lnTo>
                  <a:pt x="16480" y="39264"/>
                </a:lnTo>
                <a:cubicBezTo>
                  <a:pt x="15279" y="40250"/>
                  <a:pt x="13904" y="40770"/>
                  <a:pt x="12503" y="40771"/>
                </a:cubicBezTo>
                <a:cubicBezTo>
                  <a:pt x="9735" y="40771"/>
                  <a:pt x="7180" y="38748"/>
                  <a:pt x="5804" y="35469"/>
                </a:cubicBezTo>
                <a:lnTo>
                  <a:pt x="5803" y="35469"/>
                </a:lnTo>
                <a:cubicBezTo>
                  <a:pt x="5635" y="35496"/>
                  <a:pt x="5465" y="35509"/>
                  <a:pt x="5296" y="35510"/>
                </a:cubicBezTo>
                <a:cubicBezTo>
                  <a:pt x="2888" y="35510"/>
                  <a:pt x="936" y="32860"/>
                  <a:pt x="936" y="29592"/>
                </a:cubicBezTo>
                <a:cubicBezTo>
                  <a:pt x="935" y="28090"/>
                  <a:pt x="1356" y="26644"/>
                  <a:pt x="2112" y="25547"/>
                </a:cubicBezTo>
                <a:lnTo>
                  <a:pt x="2113" y="25547"/>
                </a:lnTo>
                <a:cubicBezTo>
                  <a:pt x="781" y="24481"/>
                  <a:pt x="-36" y="22528"/>
                  <a:pt x="-36" y="20418"/>
                </a:cubicBezTo>
                <a:cubicBezTo>
                  <a:pt x="-37" y="17370"/>
                  <a:pt x="1647" y="14817"/>
                  <a:pt x="3863" y="14504"/>
                </a:cubicBezTo>
                <a:close/>
              </a:path>
              <a:path w="43200" h="43200" fill="none">
                <a:moveTo>
                  <a:pt x="4693" y="26177"/>
                </a:moveTo>
                <a:lnTo>
                  <a:pt x="4693" y="26177"/>
                </a:lnTo>
                <a:cubicBezTo>
                  <a:pt x="4580" y="26189"/>
                  <a:pt x="4468" y="26194"/>
                  <a:pt x="4356" y="26195"/>
                </a:cubicBezTo>
                <a:cubicBezTo>
                  <a:pt x="3584" y="26195"/>
                  <a:pt x="2826" y="25913"/>
                  <a:pt x="2160" y="25379"/>
                </a:cubicBezTo>
                <a:moveTo>
                  <a:pt x="6928" y="34899"/>
                </a:moveTo>
                <a:lnTo>
                  <a:pt x="6927" y="34898"/>
                </a:lnTo>
                <a:cubicBezTo>
                  <a:pt x="6572" y="35091"/>
                  <a:pt x="6200" y="35219"/>
                  <a:pt x="5820" y="35280"/>
                </a:cubicBezTo>
                <a:moveTo>
                  <a:pt x="16478" y="39090"/>
                </a:moveTo>
                <a:lnTo>
                  <a:pt x="16477" y="39090"/>
                </a:lnTo>
                <a:cubicBezTo>
                  <a:pt x="16210" y="38544"/>
                  <a:pt x="15986" y="37960"/>
                  <a:pt x="15809" y="37350"/>
                </a:cubicBezTo>
                <a:moveTo>
                  <a:pt x="28827" y="34751"/>
                </a:moveTo>
                <a:lnTo>
                  <a:pt x="28826" y="34750"/>
                </a:lnTo>
                <a:cubicBezTo>
                  <a:pt x="28787" y="35398"/>
                  <a:pt x="28698" y="36038"/>
                  <a:pt x="28560" y="36660"/>
                </a:cubicBezTo>
                <a:moveTo>
                  <a:pt x="34129" y="22954"/>
                </a:moveTo>
                <a:lnTo>
                  <a:pt x="34128" y="22954"/>
                </a:lnTo>
                <a:cubicBezTo>
                  <a:pt x="36118" y="24271"/>
                  <a:pt x="37381" y="27017"/>
                  <a:pt x="37381" y="30027"/>
                </a:cubicBezTo>
                <a:cubicBezTo>
                  <a:pt x="37381" y="30048"/>
                  <a:pt x="37380" y="30069"/>
                  <a:pt x="37380" y="30090"/>
                </a:cubicBezTo>
                <a:moveTo>
                  <a:pt x="41798" y="15354"/>
                </a:moveTo>
                <a:lnTo>
                  <a:pt x="41798" y="15354"/>
                </a:lnTo>
                <a:cubicBezTo>
                  <a:pt x="41473" y="16386"/>
                  <a:pt x="40978" y="17302"/>
                  <a:pt x="40350" y="18030"/>
                </a:cubicBezTo>
                <a:moveTo>
                  <a:pt x="38324" y="5426"/>
                </a:moveTo>
                <a:lnTo>
                  <a:pt x="38324" y="5425"/>
                </a:lnTo>
                <a:cubicBezTo>
                  <a:pt x="38375" y="5811"/>
                  <a:pt x="38401" y="6202"/>
                  <a:pt x="38401" y="6595"/>
                </a:cubicBezTo>
                <a:cubicBezTo>
                  <a:pt x="38401" y="6626"/>
                  <a:pt x="38400" y="6658"/>
                  <a:pt x="38400" y="6690"/>
                </a:cubicBezTo>
                <a:moveTo>
                  <a:pt x="29078" y="3952"/>
                </a:moveTo>
                <a:lnTo>
                  <a:pt x="29078" y="3952"/>
                </a:lnTo>
                <a:cubicBezTo>
                  <a:pt x="29266" y="3369"/>
                  <a:pt x="29516" y="2826"/>
                  <a:pt x="29820" y="2340"/>
                </a:cubicBezTo>
                <a:moveTo>
                  <a:pt x="22141" y="4720"/>
                </a:moveTo>
                <a:lnTo>
                  <a:pt x="22140" y="4719"/>
                </a:lnTo>
                <a:cubicBezTo>
                  <a:pt x="22217" y="4238"/>
                  <a:pt x="22338" y="3771"/>
                  <a:pt x="22500" y="3330"/>
                </a:cubicBezTo>
                <a:moveTo>
                  <a:pt x="14000" y="5192"/>
                </a:moveTo>
                <a:lnTo>
                  <a:pt x="14000" y="5191"/>
                </a:lnTo>
                <a:cubicBezTo>
                  <a:pt x="14471" y="5568"/>
                  <a:pt x="14908" y="6020"/>
                  <a:pt x="15299" y="6540"/>
                </a:cubicBezTo>
                <a:moveTo>
                  <a:pt x="4127" y="15789"/>
                </a:moveTo>
                <a:lnTo>
                  <a:pt x="4127" y="15788"/>
                </a:lnTo>
                <a:cubicBezTo>
                  <a:pt x="4024" y="15324"/>
                  <a:pt x="3948" y="14850"/>
                  <a:pt x="3900" y="14369"/>
                </a:cubicBezTo>
              </a:path>
            </a:pathLst>
          </a:custGeom>
          <a:solidFill>
            <a:schemeClr val="bg2">
              <a:lumMod val="20000"/>
              <a:lumOff val="80000"/>
            </a:schemeClr>
          </a:solidFill>
          <a:ln w="25400" cap="flat" algn="ctr">
            <a:solidFill>
              <a:srgbClr val="EFFDFF"/>
            </a:solidFill>
            <a:prstDash val="solid"/>
            <a:round/>
            <a:headEnd/>
            <a:tailEnd/>
          </a:ln>
        </p:spPr>
        <p:txBody>
          <a:bodyPr anchor="ctr"/>
          <a:lstStyle/>
          <a:p>
            <a:pPr>
              <a:defRPr/>
            </a:pPr>
            <a:endParaRPr lang="ru-RU" dirty="0"/>
          </a:p>
        </p:txBody>
      </p:sp>
      <p:grpSp>
        <p:nvGrpSpPr>
          <p:cNvPr id="46085" name="Group 33"/>
          <p:cNvGrpSpPr>
            <a:grpSpLocks/>
          </p:cNvGrpSpPr>
          <p:nvPr/>
        </p:nvGrpSpPr>
        <p:grpSpPr bwMode="auto">
          <a:xfrm>
            <a:off x="3308350" y="2343150"/>
            <a:ext cx="2463800" cy="723900"/>
            <a:chOff x="2084" y="1476"/>
            <a:chExt cx="1552" cy="456"/>
          </a:xfrm>
        </p:grpSpPr>
        <p:sp>
          <p:nvSpPr>
            <p:cNvPr id="161805" name="Rectangle 13"/>
            <p:cNvSpPr>
              <a:spLocks noChangeArrowheads="1"/>
            </p:cNvSpPr>
            <p:nvPr/>
          </p:nvSpPr>
          <p:spPr bwMode="auto">
            <a:xfrm>
              <a:off x="2089" y="1616"/>
              <a:ext cx="1547" cy="3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with sensor for correct </a:t>
              </a:r>
            </a:p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screen </a:t>
              </a:r>
              <a:r>
                <a:rPr lang="en-US" sz="1400" dirty="0" smtClean="0">
                  <a:solidFill>
                    <a:srgbClr val="6E5E52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orientation</a:t>
              </a:r>
              <a:endParaRPr lang="ru-RU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  <p:sp>
          <p:nvSpPr>
            <p:cNvPr id="161811" name="Rectangle 19"/>
            <p:cNvSpPr>
              <a:spLocks noChangeArrowheads="1"/>
            </p:cNvSpPr>
            <p:nvPr/>
          </p:nvSpPr>
          <p:spPr bwMode="auto">
            <a:xfrm>
              <a:off x="2084" y="1476"/>
              <a:ext cx="1146" cy="1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prstShdw prst="shdw17" dist="17961" dir="2700000">
                <a:schemeClr val="accent1">
                  <a:gamma/>
                  <a:shade val="60000"/>
                  <a:invGamma/>
                </a:schemeClr>
              </a:prstShdw>
            </a:effectLst>
          </p:spPr>
          <p:txBody>
            <a:bodyPr wrap="none">
              <a:spAutoFit/>
            </a:bodyPr>
            <a:lstStyle/>
            <a:p>
              <a:pPr lvl="1">
                <a:lnSpc>
                  <a:spcPct val="95000"/>
                </a:lnSpc>
                <a:defRPr/>
              </a:pPr>
              <a:r>
                <a:rPr lang="en-US" sz="1400" dirty="0"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</a:rPr>
                <a:t>built-in camera</a:t>
              </a:r>
              <a:endPara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endParaRPr>
            </a:p>
          </p:txBody>
        </p:sp>
      </p:grpSp>
      <p:sp>
        <p:nvSpPr>
          <p:cNvPr id="161804" name="Rectangle 12"/>
          <p:cNvSpPr>
            <a:spLocks noChangeArrowheads="1"/>
          </p:cNvSpPr>
          <p:nvPr/>
        </p:nvSpPr>
        <p:spPr bwMode="auto">
          <a:xfrm>
            <a:off x="1908175" y="3500438"/>
            <a:ext cx="262413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shock-resistant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body 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waterproof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keyboard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1803" name="Rectangle 11"/>
          <p:cNvSpPr>
            <a:spLocks noChangeArrowheads="1"/>
          </p:cNvSpPr>
          <p:nvPr/>
        </p:nvSpPr>
        <p:spPr bwMode="auto">
          <a:xfrm>
            <a:off x="1476375" y="1844675"/>
            <a:ext cx="1981200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Turntable screen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(180 </a:t>
            </a: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degrees</a:t>
            </a:r>
            <a:r>
              <a:rPr lang="ru-RU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</a:p>
        </p:txBody>
      </p:sp>
      <p:sp>
        <p:nvSpPr>
          <p:cNvPr id="161813" name="Rectangle 21"/>
          <p:cNvSpPr>
            <a:spLocks noChangeArrowheads="1"/>
          </p:cNvSpPr>
          <p:nvPr/>
        </p:nvSpPr>
        <p:spPr bwMode="auto">
          <a:xfrm>
            <a:off x="3838575" y="1196975"/>
            <a:ext cx="3005138" cy="50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sensor-optimized design with 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OCR </a:t>
            </a:r>
            <a:r>
              <a:rPr lang="en-US" sz="1400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technology</a:t>
            </a:r>
            <a:endParaRPr lang="ru-RU" sz="1400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89" name="Picture 28" descr="SummitPeak_PortraitLfHandHold_00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7900" y="3068638"/>
            <a:ext cx="1870075" cy="124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19" name="AutoShape 27"/>
          <p:cNvSpPr>
            <a:spLocks noChangeArrowheads="1"/>
          </p:cNvSpPr>
          <p:nvPr/>
        </p:nvSpPr>
        <p:spPr bwMode="auto">
          <a:xfrm rot="16200000">
            <a:off x="1764507" y="3715544"/>
            <a:ext cx="647700" cy="649287"/>
          </a:xfrm>
          <a:custGeom>
            <a:avLst/>
            <a:gdLst>
              <a:gd name="G0" fmla="+- 9257 0 0"/>
              <a:gd name="G1" fmla="+- 18514 0 0"/>
              <a:gd name="G2" fmla="+- 6171 0 0"/>
              <a:gd name="G3" fmla="*/ 9257 1 2"/>
              <a:gd name="G4" fmla="+- G3 10800 0"/>
              <a:gd name="G5" fmla="+- 21600 9257 18514"/>
              <a:gd name="G6" fmla="+- 18514 6171 0"/>
              <a:gd name="G7" fmla="*/ G6 1 2"/>
              <a:gd name="G8" fmla="*/ 18514 2 1"/>
              <a:gd name="G9" fmla="+- G8 0 21600"/>
              <a:gd name="G10" fmla="+- G5 0 G4"/>
              <a:gd name="G11" fmla="+- 9257 0 G4"/>
              <a:gd name="G12" fmla="*/ G2 G10 G11"/>
              <a:gd name="T0" fmla="*/ 15429 w 21600"/>
              <a:gd name="T1" fmla="*/ 0 h 21600"/>
              <a:gd name="T2" fmla="*/ 9257 w 21600"/>
              <a:gd name="T3" fmla="*/ 6171 h 21600"/>
              <a:gd name="T4" fmla="*/ 6171 w 21600"/>
              <a:gd name="T5" fmla="*/ 9257 h 21600"/>
              <a:gd name="T6" fmla="*/ 0 w 21600"/>
              <a:gd name="T7" fmla="*/ 15429 h 21600"/>
              <a:gd name="T8" fmla="*/ 6171 w 21600"/>
              <a:gd name="T9" fmla="*/ 21600 h 21600"/>
              <a:gd name="T10" fmla="*/ 12343 w 21600"/>
              <a:gd name="T11" fmla="*/ 18514 h 21600"/>
              <a:gd name="T12" fmla="*/ 18514 w 21600"/>
              <a:gd name="T13" fmla="*/ 12343 h 21600"/>
              <a:gd name="T14" fmla="*/ 21600 w 21600"/>
              <a:gd name="T15" fmla="*/ 6171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G12 w 21600"/>
              <a:gd name="T25" fmla="*/ G5 h 21600"/>
              <a:gd name="T26" fmla="*/ G1 w 21600"/>
              <a:gd name="T27" fmla="*/ G1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gradFill rotWithShape="1">
            <a:gsLst>
              <a:gs pos="0">
                <a:schemeClr val="bg1"/>
              </a:gs>
              <a:gs pos="100000">
                <a:srgbClr val="CC0000"/>
              </a:gs>
            </a:gsLst>
            <a:path path="rect">
              <a:fillToRect r="100000" b="100000"/>
            </a:path>
          </a:gradFill>
          <a:ln w="9525">
            <a:noFill/>
            <a:miter lim="800000"/>
            <a:headEnd/>
            <a:tailEnd/>
          </a:ln>
          <a:effectLst>
            <a:prstShdw prst="shdw17" dist="17961" dir="2700000">
              <a:schemeClr val="bg1">
                <a:gamma/>
                <a:shade val="60000"/>
                <a:invGamma/>
              </a:schemeClr>
            </a:prstShdw>
          </a:effectLst>
        </p:spPr>
        <p:txBody>
          <a:bodyPr wrap="none" anchor="ctr"/>
          <a:lstStyle/>
          <a:p>
            <a:pPr>
              <a:defRPr/>
            </a:pPr>
            <a:endParaRPr lang="ru-RU" dirty="0"/>
          </a:p>
        </p:txBody>
      </p:sp>
      <p:pic>
        <p:nvPicPr>
          <p:cNvPr id="46091" name="Picture 26" descr="SummitPeak_WaterShot_003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08500"/>
            <a:ext cx="1838325" cy="1225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26" name="Rectangle 34"/>
          <p:cNvSpPr>
            <a:spLocks noChangeArrowheads="1"/>
          </p:cNvSpPr>
          <p:nvPr/>
        </p:nvSpPr>
        <p:spPr bwMode="auto">
          <a:xfrm>
            <a:off x="3779838" y="5229225"/>
            <a:ext cx="45720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>
              <a:lnSpc>
                <a:spcPct val="125000"/>
              </a:lnSpc>
              <a:defRPr/>
            </a:pP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simplified interface for children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convenient program launched</a:t>
            </a:r>
            <a:endParaRPr lang="ru-RU" altLang="zh-CN" sz="1200" b="1" dirty="0" smtClean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fully protected Children’s OS</a:t>
            </a:r>
            <a:endParaRPr lang="ru-RU" altLang="zh-CN" sz="1200" b="1" dirty="0" smtClean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lnSpc>
                <a:spcPct val="125000"/>
              </a:lnSpc>
              <a:defRPr/>
            </a:pPr>
            <a:r>
              <a:rPr lang="en-US" altLang="zh-CN" sz="1200" b="1" dirty="0" smtClean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parent </a:t>
            </a:r>
            <a:r>
              <a:rPr lang="en-US" altLang="zh-CN" sz="1200" b="1" dirty="0">
                <a:solidFill>
                  <a:srgbClr val="6E5E5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and teacher control</a:t>
            </a:r>
            <a:endParaRPr lang="ru-RU" altLang="zh-CN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defRPr/>
            </a:pPr>
            <a:endParaRPr lang="ru-RU" sz="1200" b="1" dirty="0">
              <a:solidFill>
                <a:srgbClr val="6E5E52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1797" name="Rectangle 14"/>
          <p:cNvSpPr>
            <a:spLocks noChangeArrowheads="1"/>
          </p:cNvSpPr>
          <p:nvPr/>
        </p:nvSpPr>
        <p:spPr bwMode="auto">
          <a:xfrm>
            <a:off x="4572000" y="4430713"/>
            <a:ext cx="2447925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6A5A4E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carrying 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handle</a:t>
            </a:r>
            <a:endParaRPr lang="ru-RU" sz="1400" dirty="0">
              <a:solidFill>
                <a:srgbClr val="6A5A4E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61814" name="Rectangle 22"/>
          <p:cNvSpPr>
            <a:spLocks noChangeArrowheads="1"/>
          </p:cNvSpPr>
          <p:nvPr/>
        </p:nvSpPr>
        <p:spPr bwMode="auto">
          <a:xfrm>
            <a:off x="3059113" y="4868863"/>
            <a:ext cx="3157537" cy="296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ru-RU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+ </a:t>
            </a: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learning application packages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95" name="Picture 2" descr="C:\Documents and Settings\cshi6\My Documents\Work\EMPD\Classmate PC\CMPC G2\Hawk Peak Post\SP photo\P103036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850" y="1125538"/>
            <a:ext cx="1714500" cy="194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815" name="Rectangle 23"/>
          <p:cNvSpPr>
            <a:spLocks noChangeArrowheads="1"/>
          </p:cNvSpPr>
          <p:nvPr/>
        </p:nvSpPr>
        <p:spPr bwMode="auto">
          <a:xfrm>
            <a:off x="1258888" y="1412875"/>
            <a:ext cx="2297112" cy="29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defRPr/>
            </a:pPr>
            <a:r>
              <a:rPr lang="en-US" sz="1400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child-oriented design</a:t>
            </a:r>
            <a:endParaRPr lang="ru-RU" sz="1400" dirty="0">
              <a:solidFill>
                <a:srgbClr val="CC000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46097" name="Picture 29" descr="SummitPeak_FingernailTouch_00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588125" y="1700213"/>
            <a:ext cx="1981200" cy="132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4288" y="42863"/>
            <a:ext cx="8229600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92075" tIns="46038" rIns="92075" bIns="46038">
            <a:spAutoFit/>
          </a:bodyPr>
          <a:lstStyle/>
          <a:p>
            <a:pPr defTabSz="762000" fontAlgn="base">
              <a:defRPr/>
            </a:pP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Effect of </a:t>
            </a:r>
            <a:r>
              <a:rPr lang="en-US" sz="1800" kern="1200" dirty="0" err="1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ict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 use for teaching primary school students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 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/>
            </a:r>
            <a:br>
              <a:rPr lang="en-US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</a:b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(</a:t>
            </a:r>
            <a:r>
              <a:rPr lang="en-US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teachers’ assessment</a:t>
            </a:r>
            <a:r>
              <a:rPr lang="ru-RU" sz="1800" kern="1200" dirty="0" smtClean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)</a:t>
            </a:r>
          </a:p>
        </p:txBody>
      </p:sp>
      <p:sp>
        <p:nvSpPr>
          <p:cNvPr id="47106" name="Rectangle 14"/>
          <p:cNvSpPr>
            <a:spLocks noChangeArrowheads="1"/>
          </p:cNvSpPr>
          <p:nvPr/>
        </p:nvSpPr>
        <p:spPr bwMode="auto">
          <a:xfrm>
            <a:off x="4786313" y="1428750"/>
            <a:ext cx="4357687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/>
            <a:r>
              <a:rPr lang="en-US" sz="1400" dirty="0">
                <a:solidFill>
                  <a:srgbClr val="6A5A4E"/>
                </a:solidFill>
              </a:rPr>
              <a:t>More </a:t>
            </a:r>
            <a:r>
              <a:rPr lang="en-US" sz="1400" dirty="0">
                <a:solidFill>
                  <a:srgbClr val="CC3300"/>
                </a:solidFill>
              </a:rPr>
              <a:t>visual</a:t>
            </a:r>
            <a:r>
              <a:rPr lang="ru-RU" sz="1400" dirty="0">
                <a:solidFill>
                  <a:srgbClr val="6A5A4E"/>
                </a:solidFill>
              </a:rPr>
              <a:t> </a:t>
            </a:r>
            <a:r>
              <a:rPr lang="en-US" sz="1400" dirty="0">
                <a:solidFill>
                  <a:srgbClr val="6A5A4E"/>
                </a:solidFill>
              </a:rPr>
              <a:t>teaching and presentation of instruction materials</a:t>
            </a:r>
            <a:endParaRPr lang="ru-RU" sz="1400" dirty="0">
              <a:solidFill>
                <a:srgbClr val="6A5A4E"/>
              </a:solidFill>
            </a:endParaRPr>
          </a:p>
          <a:p>
            <a:pPr lvl="1"/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6A5A4E"/>
                </a:solidFill>
              </a:rPr>
              <a:t>Development of </a:t>
            </a:r>
            <a:r>
              <a:rPr lang="en-US" sz="1400" dirty="0">
                <a:solidFill>
                  <a:srgbClr val="CC3300"/>
                </a:solidFill>
              </a:rPr>
              <a:t>active </a:t>
            </a:r>
            <a:r>
              <a:rPr lang="en-US" sz="1400" dirty="0">
                <a:solidFill>
                  <a:srgbClr val="6A5A4E"/>
                </a:solidFill>
              </a:rPr>
              <a:t>learning methods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6A5A4E"/>
                </a:solidFill>
              </a:rPr>
              <a:t>Possibility of organizing tests, 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CC3300"/>
                </a:solidFill>
              </a:rPr>
              <a:t>assessment </a:t>
            </a:r>
            <a:r>
              <a:rPr lang="en-US" sz="1400" dirty="0">
                <a:solidFill>
                  <a:srgbClr val="6A5A4E"/>
                </a:solidFill>
              </a:rPr>
              <a:t>of students’ knowledge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6A5A4E"/>
                </a:solidFill>
              </a:rPr>
              <a:t>Organization of teaching at </a:t>
            </a:r>
            <a:r>
              <a:rPr lang="en-US" sz="1400" dirty="0">
                <a:solidFill>
                  <a:srgbClr val="CC3300"/>
                </a:solidFill>
              </a:rPr>
              <a:t>varied level and speed</a:t>
            </a:r>
            <a:r>
              <a:rPr lang="en-US" sz="1400" dirty="0">
                <a:solidFill>
                  <a:srgbClr val="6A5A4E"/>
                </a:solidFill>
              </a:rPr>
              <a:t>, self-guided learning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6A5A4E"/>
                </a:solidFill>
              </a:rPr>
              <a:t>And the main result</a:t>
            </a:r>
            <a:r>
              <a:rPr lang="ru-RU" sz="1400" dirty="0">
                <a:solidFill>
                  <a:srgbClr val="6A5A4E"/>
                </a:solidFill>
              </a:rPr>
              <a:t>….</a:t>
            </a: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6A5A4E"/>
                </a:solidFill>
              </a:rPr>
              <a:t>Forming a competitive student’s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r>
              <a:rPr lang="en-US" sz="1400" dirty="0">
                <a:solidFill>
                  <a:srgbClr val="CC3300"/>
                </a:solidFill>
              </a:rPr>
              <a:t>PERSONALITY</a:t>
            </a: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  <a:p>
            <a:pPr lvl="1">
              <a:lnSpc>
                <a:spcPct val="95000"/>
              </a:lnSpc>
            </a:pPr>
            <a:endParaRPr lang="ru-RU" sz="1400" dirty="0">
              <a:solidFill>
                <a:srgbClr val="6A5A4E"/>
              </a:solidFill>
            </a:endParaRPr>
          </a:p>
        </p:txBody>
      </p:sp>
      <p:sp>
        <p:nvSpPr>
          <p:cNvPr id="155653" name="Rectangle 5"/>
          <p:cNvSpPr>
            <a:spLocks noChangeArrowheads="1"/>
          </p:cNvSpPr>
          <p:nvPr/>
        </p:nvSpPr>
        <p:spPr bwMode="auto">
          <a:xfrm>
            <a:off x="0" y="5162550"/>
            <a:ext cx="4895850" cy="53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lvl="1">
              <a:lnSpc>
                <a:spcPct val="95000"/>
              </a:lnSpc>
              <a:spcBef>
                <a:spcPct val="50000"/>
              </a:spcBef>
              <a:defRPr/>
            </a:pPr>
            <a:r>
              <a:rPr lang="en-US" sz="1400" dirty="0">
                <a:solidFill>
                  <a:srgbClr val="6A5A4E"/>
                </a:solidFill>
              </a:rPr>
              <a:t>ICT-saturated environment has a positive effect on various aspects of teaching and educational process</a:t>
            </a:r>
            <a:r>
              <a:rPr lang="ru-RU" sz="1400" dirty="0">
                <a:solidFill>
                  <a:srgbClr val="6A5A4E"/>
                </a:solidFill>
              </a:rPr>
              <a:t>.</a:t>
            </a:r>
            <a:r>
              <a:rPr lang="ru-RU" sz="1600" dirty="0">
                <a:solidFill>
                  <a:srgbClr val="6A5A4E"/>
                </a:solidFill>
              </a:rPr>
              <a:t> </a:t>
            </a:r>
          </a:p>
        </p:txBody>
      </p:sp>
      <p:pic>
        <p:nvPicPr>
          <p:cNvPr id="47108" name="Picture 11" descr="3ebacc7bb3f41965ccccd2a4fa0c553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785938"/>
            <a:ext cx="4608512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5660" name="Rectangle 12"/>
          <p:cNvSpPr>
            <a:spLocks noChangeArrowheads="1"/>
          </p:cNvSpPr>
          <p:nvPr/>
        </p:nvSpPr>
        <p:spPr bwMode="auto">
          <a:xfrm>
            <a:off x="0" y="928670"/>
            <a:ext cx="7064375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none">
            <a:spAutoFit/>
          </a:bodyPr>
          <a:lstStyle/>
          <a:p>
            <a:pPr lvl="1">
              <a:lnSpc>
                <a:spcPct val="95000"/>
              </a:lnSpc>
              <a:spcBef>
                <a:spcPct val="50000"/>
              </a:spcBef>
              <a:defRPr/>
            </a:pPr>
            <a:r>
              <a:rPr lang="en-US" b="1" dirty="0">
                <a:solidFill>
                  <a:srgbClr val="CC3300"/>
                </a:solidFill>
              </a:rPr>
              <a:t>Teaching and learning has become more interesting</a:t>
            </a:r>
            <a:r>
              <a:rPr lang="ru-RU" b="1" dirty="0">
                <a:solidFill>
                  <a:srgbClr val="CC3300"/>
                </a:solidFill>
              </a:rPr>
              <a:t>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lIns="0" tIns="0" rIns="0" bIns="0" anchor="ctr"/>
          <a:lstStyle/>
          <a:p>
            <a:endParaRPr lang="ru-RU" dirty="0"/>
          </a:p>
        </p:txBody>
      </p:sp>
      <p:pic>
        <p:nvPicPr>
          <p:cNvPr id="4915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675" y="620713"/>
            <a:ext cx="3168650" cy="152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Text Box 2"/>
          <p:cNvSpPr txBox="1">
            <a:spLocks noChangeArrowheads="1"/>
          </p:cNvSpPr>
          <p:nvPr/>
        </p:nvSpPr>
        <p:spPr bwMode="auto">
          <a:xfrm>
            <a:off x="3606800" y="4360863"/>
            <a:ext cx="1928813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algn="ctr"/>
            <a:r>
              <a:rPr lang="en-US" sz="1600" dirty="0"/>
              <a:t>Sibirsky Trakt</a:t>
            </a:r>
            <a:r>
              <a:rPr lang="ru-RU" sz="1600" dirty="0"/>
              <a:t>, 34</a:t>
            </a:r>
          </a:p>
          <a:p>
            <a:pPr algn="ctr"/>
            <a:r>
              <a:rPr lang="en-US" sz="1600" dirty="0"/>
              <a:t>Kazan </a:t>
            </a:r>
            <a:r>
              <a:rPr lang="ru-RU" sz="1600" dirty="0"/>
              <a:t>420029 </a:t>
            </a:r>
          </a:p>
          <a:p>
            <a:pPr algn="ctr"/>
            <a:r>
              <a:rPr lang="en-US" sz="1600" dirty="0"/>
              <a:t>Tel.</a:t>
            </a:r>
            <a:r>
              <a:rPr lang="ru-RU" sz="1600" dirty="0"/>
              <a:t>: (843) 279-58-23</a:t>
            </a:r>
          </a:p>
          <a:p>
            <a:pPr algn="ctr"/>
            <a:r>
              <a:rPr lang="en-US" sz="1600" dirty="0"/>
              <a:t>Fax</a:t>
            </a:r>
            <a:r>
              <a:rPr lang="ru-RU" sz="1600" dirty="0"/>
              <a:t>: (843) 272-39-52</a:t>
            </a:r>
          </a:p>
          <a:p>
            <a:pPr algn="ctr"/>
            <a:r>
              <a:rPr lang="en-US" sz="1600" dirty="0"/>
              <a:t>Web: www.icl.ru</a:t>
            </a:r>
            <a:endParaRPr lang="ru-RU" sz="1600" dirty="0"/>
          </a:p>
          <a:p>
            <a:pPr algn="ctr"/>
            <a:endParaRPr lang="ru-RU" sz="1800" dirty="0"/>
          </a:p>
        </p:txBody>
      </p:sp>
      <p:pic>
        <p:nvPicPr>
          <p:cNvPr id="1026" name="Picture 2" descr="C:\Users\Администратор\Documents\ФОТО\лого icl английский.jpg"/>
          <p:cNvPicPr>
            <a:picLocks noChangeAspect="1" noChangeArrowheads="1"/>
          </p:cNvPicPr>
          <p:nvPr/>
        </p:nvPicPr>
        <p:blipFill>
          <a:blip r:embed="rId4" cstate="print"/>
          <a:srcRect l="51111" b="18161"/>
          <a:stretch>
            <a:fillRect/>
          </a:stretch>
        </p:blipFill>
        <p:spPr bwMode="auto">
          <a:xfrm>
            <a:off x="3714744" y="2571744"/>
            <a:ext cx="1375182" cy="1000132"/>
          </a:xfrm>
          <a:prstGeom prst="rect">
            <a:avLst/>
          </a:prstGeom>
          <a:noFill/>
        </p:spPr>
      </p:pic>
      <p:pic>
        <p:nvPicPr>
          <p:cNvPr id="1027" name="Picture 3" descr="C:\Users\Администратор\Documents\ФОТО\лого icl английский.jpg"/>
          <p:cNvPicPr>
            <a:picLocks noChangeAspect="1" noChangeArrowheads="1"/>
          </p:cNvPicPr>
          <p:nvPr/>
        </p:nvPicPr>
        <p:blipFill>
          <a:blip r:embed="rId5" cstate="print"/>
          <a:srcRect t="84113" r="-494"/>
          <a:stretch>
            <a:fillRect/>
          </a:stretch>
        </p:blipFill>
        <p:spPr bwMode="auto">
          <a:xfrm>
            <a:off x="2643174" y="3643314"/>
            <a:ext cx="3714775" cy="2551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2" descr="http://www.itpchelp.ru/images/remont2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3357563"/>
            <a:ext cx="1500188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0" name="Рисунок 6" descr="opensign24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88" y="3643313"/>
            <a:ext cx="1098550" cy="101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Rectangle 1027"/>
          <p:cNvSpPr>
            <a:spLocks noChangeArrowheads="1"/>
          </p:cNvSpPr>
          <p:nvPr/>
        </p:nvSpPr>
        <p:spPr bwMode="auto">
          <a:xfrm>
            <a:off x="285750" y="142875"/>
            <a:ext cx="64770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rgbClr val="FF0000"/>
                </a:solidFill>
              </a:rPr>
              <a:t>ICL-KME CS </a:t>
            </a:r>
            <a:r>
              <a:rPr lang="en-US" sz="2400" b="1" dirty="0">
                <a:solidFill>
                  <a:srgbClr val="FF0000"/>
                </a:solidFill>
              </a:rPr>
              <a:t>today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27652" name="Группа 29"/>
          <p:cNvGrpSpPr>
            <a:grpSpLocks/>
          </p:cNvGrpSpPr>
          <p:nvPr/>
        </p:nvGrpSpPr>
        <p:grpSpPr bwMode="auto">
          <a:xfrm>
            <a:off x="357188" y="785813"/>
            <a:ext cx="4140200" cy="1239837"/>
            <a:chOff x="285720" y="1142984"/>
            <a:chExt cx="4140200" cy="1239859"/>
          </a:xfrm>
        </p:grpSpPr>
        <p:sp>
          <p:nvSpPr>
            <p:cNvPr id="27661" name="TextBox 8"/>
            <p:cNvSpPr txBox="1">
              <a:spLocks noChangeArrowheads="1"/>
            </p:cNvSpPr>
            <p:nvPr/>
          </p:nvSpPr>
          <p:spPr bwMode="auto">
            <a:xfrm>
              <a:off x="285720" y="1142984"/>
              <a:ext cx="4140200" cy="3077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 u="sng" dirty="0"/>
                <a:t>Operation areas</a:t>
              </a:r>
              <a:r>
                <a:rPr lang="ru-RU" sz="1400" b="1" u="sng" dirty="0"/>
                <a:t>:</a:t>
              </a:r>
            </a:p>
          </p:txBody>
        </p:sp>
        <p:sp>
          <p:nvSpPr>
            <p:cNvPr id="27662" name="TextBox 10"/>
            <p:cNvSpPr txBox="1">
              <a:spLocks noChangeArrowheads="1"/>
            </p:cNvSpPr>
            <p:nvPr/>
          </p:nvSpPr>
          <p:spPr bwMode="auto">
            <a:xfrm>
              <a:off x="285720" y="1428736"/>
              <a:ext cx="414020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PC, server, laptop manufacturing</a:t>
              </a:r>
              <a:r>
                <a:rPr lang="ru-RU" sz="1400" b="1" dirty="0">
                  <a:latin typeface="Arial Narrow" pitchFamily="34" charset="0"/>
                </a:rPr>
                <a:t>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Software development and rollout</a:t>
              </a:r>
              <a:r>
                <a:rPr lang="ru-RU" sz="1400" b="1" dirty="0">
                  <a:latin typeface="Arial Narrow" pitchFamily="34" charset="0"/>
                </a:rPr>
                <a:t>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System integration and support</a:t>
              </a:r>
              <a:r>
                <a:rPr lang="ru-RU" sz="1400" b="1" dirty="0">
                  <a:latin typeface="Arial Narrow" pitchFamily="34" charset="0"/>
                </a:rPr>
                <a:t>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Consulting, implementation, and training</a:t>
              </a:r>
              <a:endParaRPr lang="ru-RU" sz="1400" b="1" dirty="0">
                <a:latin typeface="Arial Narrow" pitchFamily="34" charset="0"/>
              </a:endParaRPr>
            </a:p>
          </p:txBody>
        </p:sp>
      </p:grpSp>
      <p:grpSp>
        <p:nvGrpSpPr>
          <p:cNvPr id="27653" name="Group 29"/>
          <p:cNvGrpSpPr>
            <a:grpSpLocks/>
          </p:cNvGrpSpPr>
          <p:nvPr/>
        </p:nvGrpSpPr>
        <p:grpSpPr bwMode="auto">
          <a:xfrm>
            <a:off x="285750" y="2071688"/>
            <a:ext cx="4140200" cy="1239837"/>
            <a:chOff x="-534314" y="2043166"/>
            <a:chExt cx="4140000" cy="1239703"/>
          </a:xfrm>
        </p:grpSpPr>
        <p:sp>
          <p:nvSpPr>
            <p:cNvPr id="27659" name="TextBox 26"/>
            <p:cNvSpPr txBox="1">
              <a:spLocks noChangeArrowheads="1"/>
            </p:cNvSpPr>
            <p:nvPr/>
          </p:nvSpPr>
          <p:spPr bwMode="auto">
            <a:xfrm>
              <a:off x="-534314" y="2043166"/>
              <a:ext cx="4140000" cy="3077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400" b="1" u="sng" dirty="0"/>
                <a:t>Key customers</a:t>
              </a:r>
              <a:r>
                <a:rPr lang="ru-RU" sz="1400" b="1" u="sng" dirty="0"/>
                <a:t>:</a:t>
              </a:r>
            </a:p>
          </p:txBody>
        </p:sp>
        <p:sp>
          <p:nvSpPr>
            <p:cNvPr id="27660" name="TextBox 27"/>
            <p:cNvSpPr txBox="1">
              <a:spLocks noChangeArrowheads="1"/>
            </p:cNvSpPr>
            <p:nvPr/>
          </p:nvSpPr>
          <p:spPr bwMode="auto">
            <a:xfrm>
              <a:off x="-534314" y="2328882"/>
              <a:ext cx="4140000" cy="9539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Republican and Federal Governments, state and municipal bodies</a:t>
              </a:r>
              <a:r>
                <a:rPr lang="ru-RU" sz="1400" b="1" dirty="0">
                  <a:latin typeface="Arial Narrow" pitchFamily="34" charset="0"/>
                </a:rPr>
                <a:t>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Commercial organizations</a:t>
              </a:r>
              <a:r>
                <a:rPr lang="ru-RU" sz="1400" b="1" dirty="0">
                  <a:latin typeface="Arial Narrow" pitchFamily="34" charset="0"/>
                </a:rPr>
                <a:t>;</a:t>
              </a:r>
            </a:p>
            <a:p>
              <a:pPr marL="287338" indent="-287338">
                <a:buFont typeface="Arial" charset="0"/>
                <a:buChar char="—"/>
              </a:pPr>
              <a:r>
                <a:rPr lang="en-US" sz="1400" b="1" dirty="0">
                  <a:latin typeface="Arial Narrow" pitchFamily="34" charset="0"/>
                </a:rPr>
                <a:t>International companies.</a:t>
              </a:r>
              <a:endParaRPr lang="ru-RU" sz="1400" b="1" dirty="0">
                <a:latin typeface="Arial Narrow" pitchFamily="34" charset="0"/>
              </a:endParaRPr>
            </a:p>
          </p:txBody>
        </p:sp>
      </p:grpSp>
      <p:pic>
        <p:nvPicPr>
          <p:cNvPr id="27654" name="Picture 10" descr="B4055_Mobiles_M2010_Red_Styling_hi.png"/>
          <p:cNvPicPr>
            <a:picLocks noChangeAspect="1"/>
          </p:cNvPicPr>
          <p:nvPr/>
        </p:nvPicPr>
        <p:blipFill>
          <a:blip r:embed="rId5" cstate="print"/>
          <a:srcRect r="26669"/>
          <a:stretch>
            <a:fillRect/>
          </a:stretch>
        </p:blipFill>
        <p:spPr bwMode="auto">
          <a:xfrm>
            <a:off x="4357688" y="3500438"/>
            <a:ext cx="1571625" cy="1252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5" name="Picture 18" descr="Казанский кремль/Kazan kremlin"/>
          <p:cNvPicPr>
            <a:picLocks noChangeAspect="1" noChangeArrowheads="1"/>
          </p:cNvPicPr>
          <p:nvPr/>
        </p:nvPicPr>
        <p:blipFill>
          <a:blip r:embed="rId6" cstate="print"/>
          <a:srcRect b="1820"/>
          <a:stretch>
            <a:fillRect/>
          </a:stretch>
        </p:blipFill>
        <p:spPr bwMode="auto">
          <a:xfrm>
            <a:off x="-1588" y="3714750"/>
            <a:ext cx="4229101" cy="289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6" name="Picture 12" descr="Рисунок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3500" y="714375"/>
            <a:ext cx="4000500" cy="2687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Прямоугольник 25"/>
          <p:cNvSpPr/>
          <p:nvPr/>
        </p:nvSpPr>
        <p:spPr>
          <a:xfrm>
            <a:off x="3908425" y="4924425"/>
            <a:ext cx="5072063" cy="14287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2011:</a:t>
            </a:r>
          </a:p>
          <a:p>
            <a:pPr>
              <a:buFont typeface="Wingdings" pitchFamily="2" charset="2"/>
              <a:buChar char="§"/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 20 </a:t>
            </a: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</a:rPr>
              <a:t>YEARS IN THE IT MARKET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</a:rPr>
              <a:t>TOP </a:t>
            </a: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10 </a:t>
            </a:r>
            <a:r>
              <a:rPr lang="en-US" sz="1400" b="1" dirty="0" smtClean="0">
                <a:solidFill>
                  <a:schemeClr val="bg1"/>
                </a:solidFill>
                <a:latin typeface="Arial Narrow" pitchFamily="34" charset="0"/>
              </a:rPr>
              <a:t>hardware manufacturers in Russia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</a:rPr>
              <a:t>TOP </a:t>
            </a:r>
            <a:r>
              <a:rPr lang="ru-RU" sz="1400" b="1" dirty="0">
                <a:solidFill>
                  <a:schemeClr val="bg1"/>
                </a:solidFill>
                <a:latin typeface="Arial Narrow" pitchFamily="34" charset="0"/>
              </a:rPr>
              <a:t>10 </a:t>
            </a:r>
            <a:r>
              <a:rPr lang="en-US" sz="1400" b="1" dirty="0">
                <a:solidFill>
                  <a:schemeClr val="bg1"/>
                </a:solidFill>
                <a:latin typeface="Arial Narrow" pitchFamily="34" charset="0"/>
              </a:rPr>
              <a:t>largest IT companies operating in Information Security</a:t>
            </a:r>
            <a:endParaRPr lang="ru-RU" sz="1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8" name="TextBox 9"/>
          <p:cNvSpPr txBox="1">
            <a:spLocks noChangeArrowheads="1"/>
          </p:cNvSpPr>
          <p:nvPr/>
        </p:nvSpPr>
        <p:spPr bwMode="auto">
          <a:xfrm>
            <a:off x="3929063" y="3000375"/>
            <a:ext cx="5000625" cy="349250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lnSpc>
                <a:spcPct val="115000"/>
              </a:lnSpc>
              <a:defRPr/>
            </a:pP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Production capacity up to 2</a:t>
            </a: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00</a:t>
            </a: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,</a:t>
            </a:r>
            <a:r>
              <a:rPr lang="ru-RU" sz="1600" b="1" dirty="0">
                <a:solidFill>
                  <a:schemeClr val="bg1"/>
                </a:solidFill>
                <a:latin typeface="Arial Narrow" pitchFamily="34" charset="0"/>
              </a:rPr>
              <a:t>000 </a:t>
            </a:r>
            <a:r>
              <a:rPr lang="en-US" sz="1600" b="1" dirty="0">
                <a:solidFill>
                  <a:schemeClr val="bg1"/>
                </a:solidFill>
                <a:latin typeface="Arial Narrow" pitchFamily="34" charset="0"/>
              </a:rPr>
              <a:t>pieces per </a:t>
            </a:r>
            <a:r>
              <a:rPr lang="en-US" sz="1600" b="1" dirty="0" smtClean="0">
                <a:solidFill>
                  <a:schemeClr val="bg1"/>
                </a:solidFill>
                <a:latin typeface="Arial Narrow" pitchFamily="34" charset="0"/>
              </a:rPr>
              <a:t>year</a:t>
            </a:r>
            <a:endParaRPr lang="ru-RU" sz="1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en-US" sz="1800" dirty="0"/>
          </a:p>
        </p:txBody>
      </p:sp>
      <p:sp>
        <p:nvSpPr>
          <p:cNvPr id="29698" name="Rectangle 5"/>
          <p:cNvSpPr>
            <a:spLocks noChangeArrowheads="1"/>
          </p:cNvSpPr>
          <p:nvPr/>
        </p:nvSpPr>
        <p:spPr bwMode="auto">
          <a:xfrm>
            <a:off x="0" y="142852"/>
            <a:ext cx="8929688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rgbClr val="FF0000"/>
                </a:solidFill>
              </a:rPr>
              <a:t>Service </a:t>
            </a:r>
            <a:r>
              <a:rPr lang="en-US" sz="2400" b="1" dirty="0">
                <a:solidFill>
                  <a:srgbClr val="FF0000"/>
                </a:solidFill>
              </a:rPr>
              <a:t>Centers and Offices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9699" name="Text Box 95"/>
          <p:cNvSpPr txBox="1">
            <a:spLocks noChangeArrowheads="1"/>
          </p:cNvSpPr>
          <p:nvPr/>
        </p:nvSpPr>
        <p:spPr bwMode="auto">
          <a:xfrm>
            <a:off x="1944688" y="3944938"/>
            <a:ext cx="1017587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900" b="1" dirty="0"/>
              <a:t>Киров</a:t>
            </a: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23850" y="2014538"/>
            <a:ext cx="2808288" cy="662489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HEADQUARTERS 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</a:rPr>
              <a:t>– </a:t>
            </a: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Kazan</a:t>
            </a:r>
            <a:endParaRPr lang="ru-RU" sz="1300" b="1" dirty="0">
              <a:solidFill>
                <a:srgbClr val="FFFFFF"/>
              </a:solidFill>
              <a:latin typeface="Arial Narrow" pitchFamily="34" charset="0"/>
            </a:endParaRPr>
          </a:p>
          <a:p>
            <a:pPr marL="144000" lvl="1" indent="-144000" fontAlgn="ctr">
              <a:lnSpc>
                <a:spcPct val="95000"/>
              </a:lnSpc>
              <a:buClr>
                <a:schemeClr val="tx1"/>
              </a:buClr>
              <a:defRPr/>
            </a:pP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</a:rPr>
              <a:t>1</a:t>
            </a: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,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</a:rPr>
              <a:t>300 </a:t>
            </a:r>
            <a:r>
              <a:rPr lang="en-US" sz="1300" b="1" dirty="0" smtClean="0">
                <a:solidFill>
                  <a:srgbClr val="FFFFFF"/>
                </a:solidFill>
                <a:latin typeface="Arial Narrow" pitchFamily="34" charset="0"/>
              </a:rPr>
              <a:t>employees</a:t>
            </a:r>
            <a:endParaRPr lang="ru-RU" sz="13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1" name="Rectangle 151"/>
          <p:cNvSpPr/>
          <p:nvPr/>
        </p:nvSpPr>
        <p:spPr>
          <a:xfrm>
            <a:off x="323850" y="1109663"/>
            <a:ext cx="2808288" cy="855042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ct val="55000"/>
              </a:spcBef>
              <a:buClr>
                <a:schemeClr val="tx1"/>
              </a:buClr>
              <a:defRPr/>
            </a:pPr>
            <a:endParaRPr lang="ru-RU" sz="13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2" name="Rectangle 152"/>
          <p:cNvSpPr/>
          <p:nvPr/>
        </p:nvSpPr>
        <p:spPr>
          <a:xfrm>
            <a:off x="3211513" y="1119188"/>
            <a:ext cx="2806700" cy="772519"/>
          </a:xfrm>
          <a:prstGeom prst="rect">
            <a:avLst/>
          </a:prstGeom>
          <a:gradFill flip="none" rotWithShape="1">
            <a:gsLst>
              <a:gs pos="0">
                <a:srgbClr val="DB4949"/>
              </a:gs>
              <a:gs pos="100000">
                <a:srgbClr val="7A1818"/>
              </a:gs>
            </a:gsLst>
            <a:lin ang="5400000" scaled="1"/>
            <a:tileRect/>
          </a:gradFill>
          <a:ln w="9525">
            <a:solidFill>
              <a:srgbClr val="AE2222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 lIns="90000" tIns="68400" rIns="68400" bIns="68400" anchor="ctr"/>
          <a:lstStyle/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Over 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</a:rPr>
              <a:t>130 </a:t>
            </a: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regional Service Centers </a:t>
            </a:r>
          </a:p>
          <a:p>
            <a:pPr marL="144000" lvl="1" indent="-144000" fontAlgn="ctr">
              <a:lnSpc>
                <a:spcPct val="95000"/>
              </a:lnSpc>
              <a:spcBef>
                <a:spcPts val="0"/>
              </a:spcBef>
              <a:buClr>
                <a:schemeClr val="tx1"/>
              </a:buClr>
              <a:defRPr/>
            </a:pPr>
            <a:r>
              <a:rPr lang="en-US" sz="1300" b="1" dirty="0" smtClean="0">
                <a:solidFill>
                  <a:srgbClr val="FFFFFF"/>
                </a:solidFill>
                <a:latin typeface="Arial Narrow" pitchFamily="34" charset="0"/>
              </a:rPr>
              <a:t>across </a:t>
            </a: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Russia</a:t>
            </a:r>
            <a:endParaRPr lang="ru-RU" sz="13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grpSp>
        <p:nvGrpSpPr>
          <p:cNvPr id="29709" name="Group 155"/>
          <p:cNvGrpSpPr>
            <a:grpSpLocks/>
          </p:cNvGrpSpPr>
          <p:nvPr/>
        </p:nvGrpSpPr>
        <p:grpSpPr bwMode="auto">
          <a:xfrm>
            <a:off x="-36513" y="1671638"/>
            <a:ext cx="8964613" cy="4762500"/>
            <a:chOff x="-36512" y="1270800"/>
            <a:chExt cx="8964513" cy="4762500"/>
          </a:xfrm>
        </p:grpSpPr>
        <p:grpSp>
          <p:nvGrpSpPr>
            <p:cNvPr id="29712" name="Group 148"/>
            <p:cNvGrpSpPr>
              <a:grpSpLocks/>
            </p:cNvGrpSpPr>
            <p:nvPr/>
          </p:nvGrpSpPr>
          <p:grpSpPr bwMode="auto">
            <a:xfrm>
              <a:off x="648000" y="1270800"/>
              <a:ext cx="7858125" cy="4762500"/>
              <a:chOff x="648000" y="1270800"/>
              <a:chExt cx="7858125" cy="4762500"/>
            </a:xfrm>
          </p:grpSpPr>
          <p:pic>
            <p:nvPicPr>
              <p:cNvPr id="29757" name="Picture 94" descr="Blank_map_of_Russia-gray.png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648000" y="1270800"/>
                <a:ext cx="7858125" cy="47625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9758" name="Oval 48"/>
              <p:cNvSpPr>
                <a:spLocks noChangeArrowheads="1"/>
              </p:cNvSpPr>
              <p:nvPr/>
            </p:nvSpPr>
            <p:spPr bwMode="auto">
              <a:xfrm>
                <a:off x="8100392" y="3215016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59" name="Oval 48"/>
              <p:cNvSpPr>
                <a:spLocks noChangeArrowheads="1"/>
              </p:cNvSpPr>
              <p:nvPr/>
            </p:nvSpPr>
            <p:spPr bwMode="auto">
              <a:xfrm>
                <a:off x="7380000" y="32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0" name="Oval 48"/>
              <p:cNvSpPr>
                <a:spLocks noChangeArrowheads="1"/>
              </p:cNvSpPr>
              <p:nvPr/>
            </p:nvSpPr>
            <p:spPr bwMode="auto">
              <a:xfrm>
                <a:off x="6300000" y="36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1" name="Oval 48"/>
              <p:cNvSpPr>
                <a:spLocks noChangeArrowheads="1"/>
              </p:cNvSpPr>
              <p:nvPr/>
            </p:nvSpPr>
            <p:spPr bwMode="auto">
              <a:xfrm>
                <a:off x="7524328" y="54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2" name="Oval 48"/>
              <p:cNvSpPr>
                <a:spLocks noChangeArrowheads="1"/>
              </p:cNvSpPr>
              <p:nvPr/>
            </p:nvSpPr>
            <p:spPr bwMode="auto">
              <a:xfrm>
                <a:off x="7452320" y="48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3" name="Oval 48"/>
              <p:cNvSpPr>
                <a:spLocks noChangeArrowheads="1"/>
              </p:cNvSpPr>
              <p:nvPr/>
            </p:nvSpPr>
            <p:spPr bwMode="auto">
              <a:xfrm>
                <a:off x="7272000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4" name="Oval 48"/>
              <p:cNvSpPr>
                <a:spLocks noChangeArrowheads="1"/>
              </p:cNvSpPr>
              <p:nvPr/>
            </p:nvSpPr>
            <p:spPr bwMode="auto">
              <a:xfrm>
                <a:off x="6588224" y="47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5" name="Oval 48"/>
              <p:cNvSpPr>
                <a:spLocks noChangeArrowheads="1"/>
              </p:cNvSpPr>
              <p:nvPr/>
            </p:nvSpPr>
            <p:spPr bwMode="auto">
              <a:xfrm>
                <a:off x="5940000" y="52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6" name="Oval 48"/>
              <p:cNvSpPr>
                <a:spLocks noChangeArrowheads="1"/>
              </p:cNvSpPr>
              <p:nvPr/>
            </p:nvSpPr>
            <p:spPr bwMode="auto">
              <a:xfrm>
                <a:off x="5580000" y="53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7" name="Oval 48"/>
              <p:cNvSpPr>
                <a:spLocks noChangeArrowheads="1"/>
              </p:cNvSpPr>
              <p:nvPr/>
            </p:nvSpPr>
            <p:spPr bwMode="auto">
              <a:xfrm>
                <a:off x="5292080" y="53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8" name="Oval 48"/>
              <p:cNvSpPr>
                <a:spLocks noChangeArrowheads="1"/>
              </p:cNvSpPr>
              <p:nvPr/>
            </p:nvSpPr>
            <p:spPr bwMode="auto">
              <a:xfrm>
                <a:off x="2339752" y="273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69" name="Oval 48"/>
              <p:cNvSpPr>
                <a:spLocks noChangeArrowheads="1"/>
              </p:cNvSpPr>
              <p:nvPr/>
            </p:nvSpPr>
            <p:spPr bwMode="auto">
              <a:xfrm>
                <a:off x="2232000" y="331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0" name="Oval 48"/>
              <p:cNvSpPr>
                <a:spLocks noChangeArrowheads="1"/>
              </p:cNvSpPr>
              <p:nvPr/>
            </p:nvSpPr>
            <p:spPr bwMode="auto">
              <a:xfrm>
                <a:off x="2843816" y="335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1" name="Oval 48"/>
              <p:cNvSpPr>
                <a:spLocks noChangeArrowheads="1"/>
              </p:cNvSpPr>
              <p:nvPr/>
            </p:nvSpPr>
            <p:spPr bwMode="auto">
              <a:xfrm>
                <a:off x="720000" y="32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2" name="Oval 48"/>
              <p:cNvSpPr>
                <a:spLocks noChangeArrowheads="1"/>
              </p:cNvSpPr>
              <p:nvPr/>
            </p:nvSpPr>
            <p:spPr bwMode="auto">
              <a:xfrm>
                <a:off x="1512000" y="331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3" name="Oval 48"/>
              <p:cNvSpPr>
                <a:spLocks noChangeArrowheads="1"/>
              </p:cNvSpPr>
              <p:nvPr/>
            </p:nvSpPr>
            <p:spPr bwMode="auto">
              <a:xfrm>
                <a:off x="1008000" y="39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4" name="Oval 48"/>
              <p:cNvSpPr>
                <a:spLocks noChangeArrowheads="1"/>
              </p:cNvSpPr>
              <p:nvPr/>
            </p:nvSpPr>
            <p:spPr bwMode="auto">
              <a:xfrm>
                <a:off x="1458000" y="39404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5" name="Oval 48"/>
              <p:cNvSpPr>
                <a:spLocks noChangeArrowheads="1"/>
              </p:cNvSpPr>
              <p:nvPr/>
            </p:nvSpPr>
            <p:spPr bwMode="auto">
              <a:xfrm>
                <a:off x="1080000" y="55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6" name="Oval 48"/>
              <p:cNvSpPr>
                <a:spLocks noChangeArrowheads="1"/>
              </p:cNvSpPr>
              <p:nvPr/>
            </p:nvSpPr>
            <p:spPr bwMode="auto">
              <a:xfrm>
                <a:off x="4139952" y="50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7" name="Oval 48"/>
              <p:cNvSpPr>
                <a:spLocks noChangeArrowheads="1"/>
              </p:cNvSpPr>
              <p:nvPr/>
            </p:nvSpPr>
            <p:spPr bwMode="auto">
              <a:xfrm>
                <a:off x="4572008" y="507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8" name="Oval 48"/>
              <p:cNvSpPr>
                <a:spLocks noChangeArrowheads="1"/>
              </p:cNvSpPr>
              <p:nvPr/>
            </p:nvSpPr>
            <p:spPr bwMode="auto">
              <a:xfrm>
                <a:off x="3924000" y="515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79" name="Oval 48"/>
              <p:cNvSpPr>
                <a:spLocks noChangeArrowheads="1"/>
              </p:cNvSpPr>
              <p:nvPr/>
            </p:nvSpPr>
            <p:spPr bwMode="auto">
              <a:xfrm>
                <a:off x="3347864" y="50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0" name="Oval 48"/>
              <p:cNvSpPr>
                <a:spLocks noChangeArrowheads="1"/>
              </p:cNvSpPr>
              <p:nvPr/>
            </p:nvSpPr>
            <p:spPr bwMode="auto">
              <a:xfrm>
                <a:off x="683568" y="482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1" name="Oval 48"/>
              <p:cNvSpPr>
                <a:spLocks noChangeArrowheads="1"/>
              </p:cNvSpPr>
              <p:nvPr/>
            </p:nvSpPr>
            <p:spPr bwMode="auto">
              <a:xfrm>
                <a:off x="756000" y="493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2" name="Oval 48"/>
              <p:cNvSpPr>
                <a:spLocks noChangeArrowheads="1"/>
              </p:cNvSpPr>
              <p:nvPr/>
            </p:nvSpPr>
            <p:spPr bwMode="auto">
              <a:xfrm>
                <a:off x="899600" y="468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3" name="Oval 48"/>
              <p:cNvSpPr>
                <a:spLocks noChangeArrowheads="1"/>
              </p:cNvSpPr>
              <p:nvPr/>
            </p:nvSpPr>
            <p:spPr bwMode="auto">
              <a:xfrm>
                <a:off x="1403656" y="518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4" name="Oval 48"/>
              <p:cNvSpPr>
                <a:spLocks noChangeArrowheads="1"/>
              </p:cNvSpPr>
              <p:nvPr/>
            </p:nvSpPr>
            <p:spPr bwMode="auto">
              <a:xfrm>
                <a:off x="1331640" y="486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5" name="Oval 48"/>
              <p:cNvSpPr>
                <a:spLocks noChangeArrowheads="1"/>
              </p:cNvSpPr>
              <p:nvPr/>
            </p:nvSpPr>
            <p:spPr bwMode="auto">
              <a:xfrm>
                <a:off x="2123736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6" name="Oval 48"/>
              <p:cNvSpPr>
                <a:spLocks noChangeArrowheads="1"/>
              </p:cNvSpPr>
              <p:nvPr/>
            </p:nvSpPr>
            <p:spPr bwMode="auto">
              <a:xfrm>
                <a:off x="1907704" y="46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7" name="Oval 48"/>
              <p:cNvSpPr>
                <a:spLocks noChangeArrowheads="1"/>
              </p:cNvSpPr>
              <p:nvPr/>
            </p:nvSpPr>
            <p:spPr bwMode="auto">
              <a:xfrm>
                <a:off x="2627784" y="47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8" name="Oval 48"/>
              <p:cNvSpPr>
                <a:spLocks noChangeArrowheads="1"/>
              </p:cNvSpPr>
              <p:nvPr/>
            </p:nvSpPr>
            <p:spPr bwMode="auto">
              <a:xfrm>
                <a:off x="1800000" y="4106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89" name="Oval 48"/>
              <p:cNvSpPr>
                <a:spLocks noChangeArrowheads="1"/>
              </p:cNvSpPr>
              <p:nvPr/>
            </p:nvSpPr>
            <p:spPr bwMode="auto">
              <a:xfrm>
                <a:off x="1980000" y="4394040"/>
                <a:ext cx="144000" cy="144000"/>
              </a:xfrm>
              <a:prstGeom prst="ellipse">
                <a:avLst/>
              </a:prstGeom>
              <a:solidFill>
                <a:srgbClr val="FF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0" name="Oval 48"/>
              <p:cNvSpPr>
                <a:spLocks noChangeArrowheads="1"/>
              </p:cNvSpPr>
              <p:nvPr/>
            </p:nvSpPr>
            <p:spPr bwMode="auto">
              <a:xfrm>
                <a:off x="2304000" y="4718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1" name="Oval 48"/>
              <p:cNvSpPr>
                <a:spLocks noChangeArrowheads="1"/>
              </p:cNvSpPr>
              <p:nvPr/>
            </p:nvSpPr>
            <p:spPr bwMode="auto">
              <a:xfrm>
                <a:off x="2160000" y="414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2" name="Oval 48"/>
              <p:cNvSpPr>
                <a:spLocks noChangeArrowheads="1"/>
              </p:cNvSpPr>
              <p:nvPr/>
            </p:nvSpPr>
            <p:spPr bwMode="auto">
              <a:xfrm>
                <a:off x="2483768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3" name="Oval 48"/>
              <p:cNvSpPr>
                <a:spLocks noChangeArrowheads="1"/>
              </p:cNvSpPr>
              <p:nvPr/>
            </p:nvSpPr>
            <p:spPr bwMode="auto">
              <a:xfrm>
                <a:off x="2699800" y="461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4" name="Oval 48"/>
              <p:cNvSpPr>
                <a:spLocks noChangeArrowheads="1"/>
              </p:cNvSpPr>
              <p:nvPr/>
            </p:nvSpPr>
            <p:spPr bwMode="auto">
              <a:xfrm>
                <a:off x="2952000" y="468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5" name="Oval 48"/>
              <p:cNvSpPr>
                <a:spLocks noChangeArrowheads="1"/>
              </p:cNvSpPr>
              <p:nvPr/>
            </p:nvSpPr>
            <p:spPr bwMode="auto">
              <a:xfrm>
                <a:off x="4032000" y="497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6" name="Oval 48"/>
              <p:cNvSpPr>
                <a:spLocks noChangeArrowheads="1"/>
              </p:cNvSpPr>
              <p:nvPr/>
            </p:nvSpPr>
            <p:spPr bwMode="auto">
              <a:xfrm>
                <a:off x="3707904" y="443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7" name="Oval 48"/>
              <p:cNvSpPr>
                <a:spLocks noChangeArrowheads="1"/>
              </p:cNvSpPr>
              <p:nvPr/>
            </p:nvSpPr>
            <p:spPr bwMode="auto">
              <a:xfrm>
                <a:off x="3419872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8" name="Oval 48"/>
              <p:cNvSpPr>
                <a:spLocks noChangeArrowheads="1"/>
              </p:cNvSpPr>
              <p:nvPr/>
            </p:nvSpPr>
            <p:spPr bwMode="auto">
              <a:xfrm>
                <a:off x="2483776" y="3890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799" name="Oval 48"/>
              <p:cNvSpPr>
                <a:spLocks noChangeArrowheads="1"/>
              </p:cNvSpPr>
              <p:nvPr/>
            </p:nvSpPr>
            <p:spPr bwMode="auto">
              <a:xfrm>
                <a:off x="3203848" y="4322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  <p:sp>
            <p:nvSpPr>
              <p:cNvPr id="29800" name="Oval 48"/>
              <p:cNvSpPr>
                <a:spLocks noChangeArrowheads="1"/>
              </p:cNvSpPr>
              <p:nvPr/>
            </p:nvSpPr>
            <p:spPr bwMode="auto">
              <a:xfrm>
                <a:off x="3779912" y="3854040"/>
                <a:ext cx="72000" cy="72000"/>
              </a:xfrm>
              <a:prstGeom prst="ellipse">
                <a:avLst/>
              </a:prstGeom>
              <a:solidFill>
                <a:srgbClr val="CC0000"/>
              </a:solidFill>
              <a:ln w="6350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 sz="1100" b="1" dirty="0">
                  <a:latin typeface="Verdana" pitchFamily="34" charset="0"/>
                </a:endParaRPr>
              </a:p>
            </p:txBody>
          </p:sp>
        </p:grpSp>
        <p:grpSp>
          <p:nvGrpSpPr>
            <p:cNvPr id="29713" name="Group 154"/>
            <p:cNvGrpSpPr>
              <a:grpSpLocks/>
            </p:cNvGrpSpPr>
            <p:nvPr/>
          </p:nvGrpSpPr>
          <p:grpSpPr bwMode="auto">
            <a:xfrm>
              <a:off x="-36512" y="2543640"/>
              <a:ext cx="8964513" cy="3053232"/>
              <a:chOff x="-36512" y="2543640"/>
              <a:chExt cx="8964513" cy="3053232"/>
            </a:xfrm>
          </p:grpSpPr>
          <p:sp>
            <p:nvSpPr>
              <p:cNvPr id="29714" name="Text Box 15"/>
              <p:cNvSpPr txBox="1">
                <a:spLocks noChangeArrowheads="1"/>
              </p:cNvSpPr>
              <p:nvPr/>
            </p:nvSpPr>
            <p:spPr bwMode="auto">
              <a:xfrm>
                <a:off x="468029" y="4396314"/>
                <a:ext cx="1295639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>
                    <a:solidFill>
                      <a:srgbClr val="C00000"/>
                    </a:solidFill>
                  </a:rPr>
                  <a:t>Rostov-on-Don</a:t>
                </a:r>
                <a:endParaRPr lang="ru-RU" sz="9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15" name="Text Box 17"/>
              <p:cNvSpPr txBox="1">
                <a:spLocks noChangeArrowheads="1"/>
              </p:cNvSpPr>
              <p:nvPr/>
            </p:nvSpPr>
            <p:spPr bwMode="auto">
              <a:xfrm>
                <a:off x="1152000" y="4667640"/>
                <a:ext cx="792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>
                    <a:solidFill>
                      <a:srgbClr val="C00000"/>
                    </a:solidFill>
                  </a:rPr>
                  <a:t>Volgograd</a:t>
                </a:r>
                <a:endParaRPr lang="ru-RU" sz="9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16" name="Text Box 18"/>
              <p:cNvSpPr txBox="1">
                <a:spLocks noChangeArrowheads="1"/>
              </p:cNvSpPr>
              <p:nvPr/>
            </p:nvSpPr>
            <p:spPr bwMode="auto">
              <a:xfrm>
                <a:off x="1259618" y="3119640"/>
                <a:ext cx="1008101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>
                    <a:solidFill>
                      <a:srgbClr val="C00000"/>
                    </a:solidFill>
                  </a:rPr>
                  <a:t>Saint Petersburg</a:t>
                </a:r>
                <a:endParaRPr lang="ru-RU" sz="9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17" name="Text Box 19"/>
              <p:cNvSpPr txBox="1">
                <a:spLocks noChangeArrowheads="1"/>
              </p:cNvSpPr>
              <p:nvPr/>
            </p:nvSpPr>
            <p:spPr bwMode="auto">
              <a:xfrm>
                <a:off x="1278000" y="3710040"/>
                <a:ext cx="893762" cy="24622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000" b="1" dirty="0">
                    <a:solidFill>
                      <a:srgbClr val="C00000"/>
                    </a:solidFill>
                  </a:rPr>
                  <a:t>Moscow</a:t>
                </a:r>
                <a:endParaRPr lang="ru-RU" sz="10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18" name="Text Box 20"/>
              <p:cNvSpPr txBox="1">
                <a:spLocks noChangeArrowheads="1"/>
              </p:cNvSpPr>
              <p:nvPr/>
            </p:nvSpPr>
            <p:spPr bwMode="auto">
              <a:xfrm>
                <a:off x="1746000" y="4176000"/>
                <a:ext cx="737740" cy="2616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1100" b="1" dirty="0">
                    <a:solidFill>
                      <a:srgbClr val="C00000"/>
                    </a:solidFill>
                  </a:rPr>
                  <a:t>Kazan</a:t>
                </a:r>
                <a:endParaRPr lang="ru-RU" sz="11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19" name="Text Box 21"/>
              <p:cNvSpPr txBox="1">
                <a:spLocks noChangeArrowheads="1"/>
              </p:cNvSpPr>
              <p:nvPr/>
            </p:nvSpPr>
            <p:spPr bwMode="auto">
              <a:xfrm>
                <a:off x="2556000" y="44156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Yekaterinburg</a:t>
                </a:r>
                <a:endParaRPr lang="ru-RU" sz="900" b="1" dirty="0"/>
              </a:p>
            </p:txBody>
          </p:sp>
          <p:sp>
            <p:nvSpPr>
              <p:cNvPr id="29720" name="Text Box 22"/>
              <p:cNvSpPr txBox="1">
                <a:spLocks noChangeArrowheads="1"/>
              </p:cNvSpPr>
              <p:nvPr/>
            </p:nvSpPr>
            <p:spPr bwMode="auto">
              <a:xfrm>
                <a:off x="1224000" y="4972378"/>
                <a:ext cx="82769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>
                    <a:solidFill>
                      <a:srgbClr val="C00000"/>
                    </a:solidFill>
                  </a:rPr>
                  <a:t>Astrakhan</a:t>
                </a:r>
                <a:endParaRPr lang="ru-RU" sz="9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21" name="Text Box 25"/>
              <p:cNvSpPr txBox="1">
                <a:spLocks noChangeArrowheads="1"/>
              </p:cNvSpPr>
              <p:nvPr/>
            </p:nvSpPr>
            <p:spPr bwMode="auto">
              <a:xfrm>
                <a:off x="755576" y="4024800"/>
                <a:ext cx="1080120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Nizhny Novgorod</a:t>
                </a:r>
                <a:endParaRPr lang="ru-RU" sz="900" b="1" dirty="0"/>
              </a:p>
            </p:txBody>
          </p:sp>
          <p:sp>
            <p:nvSpPr>
              <p:cNvPr id="29722" name="Text Box 27"/>
              <p:cNvSpPr txBox="1">
                <a:spLocks noChangeArrowheads="1"/>
              </p:cNvSpPr>
              <p:nvPr/>
            </p:nvSpPr>
            <p:spPr bwMode="auto">
              <a:xfrm>
                <a:off x="1728000" y="4646040"/>
                <a:ext cx="9525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Samara</a:t>
                </a:r>
                <a:endParaRPr lang="ru-RU" sz="900" b="1" dirty="0"/>
              </a:p>
            </p:txBody>
          </p:sp>
          <p:sp>
            <p:nvSpPr>
              <p:cNvPr id="29723" name="Text Box 29"/>
              <p:cNvSpPr txBox="1">
                <a:spLocks noChangeArrowheads="1"/>
              </p:cNvSpPr>
              <p:nvPr/>
            </p:nvSpPr>
            <p:spPr bwMode="auto">
              <a:xfrm>
                <a:off x="2304000" y="4127640"/>
                <a:ext cx="866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Perm</a:t>
                </a:r>
                <a:endParaRPr lang="ru-RU" sz="900" b="1" dirty="0"/>
              </a:p>
            </p:txBody>
          </p:sp>
          <p:sp>
            <p:nvSpPr>
              <p:cNvPr id="29724" name="Text Box 34"/>
              <p:cNvSpPr txBox="1">
                <a:spLocks noChangeArrowheads="1"/>
              </p:cNvSpPr>
              <p:nvPr/>
            </p:nvSpPr>
            <p:spPr bwMode="auto">
              <a:xfrm>
                <a:off x="-36512" y="4612338"/>
                <a:ext cx="125961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Novorossiysk</a:t>
                </a:r>
                <a:endParaRPr lang="ru-RU" sz="900" b="1" dirty="0"/>
              </a:p>
            </p:txBody>
          </p:sp>
          <p:sp>
            <p:nvSpPr>
              <p:cNvPr id="29725" name="Text Box 35"/>
              <p:cNvSpPr txBox="1">
                <a:spLocks noChangeArrowheads="1"/>
              </p:cNvSpPr>
              <p:nvPr/>
            </p:nvSpPr>
            <p:spPr bwMode="auto">
              <a:xfrm>
                <a:off x="576000" y="4970040"/>
                <a:ext cx="10144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>
                    <a:solidFill>
                      <a:srgbClr val="C00000"/>
                    </a:solidFill>
                  </a:rPr>
                  <a:t>Krasnodar</a:t>
                </a:r>
                <a:endParaRPr lang="ru-RU" sz="900" b="1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9726" name="Text Box 38"/>
              <p:cNvSpPr txBox="1">
                <a:spLocks noChangeArrowheads="1"/>
              </p:cNvSpPr>
              <p:nvPr/>
            </p:nvSpPr>
            <p:spPr bwMode="auto">
              <a:xfrm>
                <a:off x="4608000" y="4998840"/>
                <a:ext cx="101279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Krasnoyarsk</a:t>
                </a:r>
                <a:endParaRPr lang="ru-RU" sz="900" b="1" dirty="0"/>
              </a:p>
            </p:txBody>
          </p:sp>
          <p:sp>
            <p:nvSpPr>
              <p:cNvPr id="29727" name="Text Box 41"/>
              <p:cNvSpPr txBox="1">
                <a:spLocks noChangeArrowheads="1"/>
              </p:cNvSpPr>
              <p:nvPr/>
            </p:nvSpPr>
            <p:spPr bwMode="auto">
              <a:xfrm>
                <a:off x="5760000" y="50276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Chita</a:t>
                </a:r>
                <a:endParaRPr lang="ru-RU" sz="900" b="1" dirty="0"/>
              </a:p>
            </p:txBody>
          </p:sp>
          <p:sp>
            <p:nvSpPr>
              <p:cNvPr id="29728" name="Text Box 45"/>
              <p:cNvSpPr txBox="1">
                <a:spLocks noChangeArrowheads="1"/>
              </p:cNvSpPr>
              <p:nvPr/>
            </p:nvSpPr>
            <p:spPr bwMode="auto">
              <a:xfrm>
                <a:off x="2448000" y="4826040"/>
                <a:ext cx="11795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Chelyabinsk</a:t>
                </a:r>
                <a:endParaRPr lang="ru-RU" sz="900" b="1" dirty="0"/>
              </a:p>
            </p:txBody>
          </p:sp>
          <p:sp>
            <p:nvSpPr>
              <p:cNvPr id="29729" name="Text Box 46"/>
              <p:cNvSpPr txBox="1">
                <a:spLocks noChangeArrowheads="1"/>
              </p:cNvSpPr>
              <p:nvPr/>
            </p:nvSpPr>
            <p:spPr bwMode="auto">
              <a:xfrm>
                <a:off x="3168000" y="50780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Omsk</a:t>
                </a:r>
                <a:endParaRPr lang="ru-RU" sz="900" b="1" dirty="0"/>
              </a:p>
            </p:txBody>
          </p:sp>
          <p:sp>
            <p:nvSpPr>
              <p:cNvPr id="29730" name="Text Box 47"/>
              <p:cNvSpPr txBox="1">
                <a:spLocks noChangeArrowheads="1"/>
              </p:cNvSpPr>
              <p:nvPr/>
            </p:nvSpPr>
            <p:spPr bwMode="auto">
              <a:xfrm>
                <a:off x="3276000" y="5222040"/>
                <a:ext cx="864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Novosibirsk</a:t>
                </a:r>
                <a:endParaRPr lang="ru-RU" sz="900" b="1" dirty="0"/>
              </a:p>
            </p:txBody>
          </p:sp>
          <p:sp>
            <p:nvSpPr>
              <p:cNvPr id="29731" name="Text Box 49"/>
              <p:cNvSpPr txBox="1">
                <a:spLocks noChangeArrowheads="1"/>
              </p:cNvSpPr>
              <p:nvPr/>
            </p:nvSpPr>
            <p:spPr bwMode="auto">
              <a:xfrm>
                <a:off x="7812273" y="2882040"/>
                <a:ext cx="1115728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Petropavlovsk-Kamchatsky</a:t>
                </a:r>
              </a:p>
            </p:txBody>
          </p:sp>
          <p:sp>
            <p:nvSpPr>
              <p:cNvPr id="29732" name="Text Box 51"/>
              <p:cNvSpPr txBox="1">
                <a:spLocks noChangeArrowheads="1"/>
              </p:cNvSpPr>
              <p:nvPr/>
            </p:nvSpPr>
            <p:spPr bwMode="auto">
              <a:xfrm>
                <a:off x="6120000" y="3443640"/>
                <a:ext cx="97313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Yakutsk</a:t>
                </a:r>
                <a:endParaRPr lang="ru-RU" sz="900" b="1" dirty="0"/>
              </a:p>
            </p:txBody>
          </p:sp>
          <p:sp>
            <p:nvSpPr>
              <p:cNvPr id="29733" name="Text Box 52"/>
              <p:cNvSpPr txBox="1">
                <a:spLocks noChangeArrowheads="1"/>
              </p:cNvSpPr>
              <p:nvPr/>
            </p:nvSpPr>
            <p:spPr bwMode="auto">
              <a:xfrm>
                <a:off x="2124000" y="4523640"/>
                <a:ext cx="6096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Ufa</a:t>
                </a:r>
                <a:endParaRPr lang="ru-RU" sz="900" b="1" dirty="0"/>
              </a:p>
            </p:txBody>
          </p:sp>
          <p:sp>
            <p:nvSpPr>
              <p:cNvPr id="29734" name="Text Box 54"/>
              <p:cNvSpPr txBox="1">
                <a:spLocks noChangeArrowheads="1"/>
              </p:cNvSpPr>
              <p:nvPr/>
            </p:nvSpPr>
            <p:spPr bwMode="auto">
              <a:xfrm>
                <a:off x="900000" y="5315640"/>
                <a:ext cx="12938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Makhachkala</a:t>
                </a:r>
                <a:endParaRPr lang="ru-RU" sz="900" b="1" dirty="0"/>
              </a:p>
            </p:txBody>
          </p:sp>
          <p:sp>
            <p:nvSpPr>
              <p:cNvPr id="29735" name="Text Box 56"/>
              <p:cNvSpPr txBox="1">
                <a:spLocks noChangeArrowheads="1"/>
              </p:cNvSpPr>
              <p:nvPr/>
            </p:nvSpPr>
            <p:spPr bwMode="auto">
              <a:xfrm>
                <a:off x="5400000" y="5366040"/>
                <a:ext cx="10175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Ulan-Ude</a:t>
                </a:r>
                <a:endParaRPr lang="ru-RU" sz="900" b="1" dirty="0"/>
              </a:p>
            </p:txBody>
          </p:sp>
          <p:sp>
            <p:nvSpPr>
              <p:cNvPr id="29736" name="Text Box 57"/>
              <p:cNvSpPr txBox="1">
                <a:spLocks noChangeArrowheads="1"/>
              </p:cNvSpPr>
              <p:nvPr/>
            </p:nvSpPr>
            <p:spPr bwMode="auto">
              <a:xfrm>
                <a:off x="7200000" y="3083640"/>
                <a:ext cx="100800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Magadan</a:t>
                </a:r>
                <a:endParaRPr lang="ru-RU" sz="900" b="1" dirty="0"/>
              </a:p>
            </p:txBody>
          </p:sp>
          <p:sp>
            <p:nvSpPr>
              <p:cNvPr id="29737" name="Text Box 60"/>
              <p:cNvSpPr txBox="1">
                <a:spLocks noChangeArrowheads="1"/>
              </p:cNvSpPr>
              <p:nvPr/>
            </p:nvSpPr>
            <p:spPr bwMode="auto">
              <a:xfrm>
                <a:off x="7308000" y="52436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Vladivostok</a:t>
                </a:r>
                <a:endParaRPr lang="ru-RU" sz="900" b="1" dirty="0"/>
              </a:p>
            </p:txBody>
          </p:sp>
          <p:sp>
            <p:nvSpPr>
              <p:cNvPr id="29738" name="Text Box 62"/>
              <p:cNvSpPr txBox="1">
                <a:spLocks noChangeArrowheads="1"/>
              </p:cNvSpPr>
              <p:nvPr/>
            </p:nvSpPr>
            <p:spPr bwMode="auto">
              <a:xfrm>
                <a:off x="2988000" y="4602840"/>
                <a:ext cx="8556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Tyumen</a:t>
                </a:r>
                <a:endParaRPr lang="ru-RU" sz="900" b="1" dirty="0"/>
              </a:p>
            </p:txBody>
          </p:sp>
          <p:sp>
            <p:nvSpPr>
              <p:cNvPr id="29739" name="Text Box 65"/>
              <p:cNvSpPr txBox="1">
                <a:spLocks noChangeArrowheads="1"/>
              </p:cNvSpPr>
              <p:nvPr/>
            </p:nvSpPr>
            <p:spPr bwMode="auto">
              <a:xfrm>
                <a:off x="7092000" y="5006040"/>
                <a:ext cx="124142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Birobidzhan</a:t>
                </a:r>
                <a:endParaRPr lang="ru-RU" sz="900" b="1" dirty="0"/>
              </a:p>
            </p:txBody>
          </p:sp>
          <p:sp>
            <p:nvSpPr>
              <p:cNvPr id="29740" name="Text Box 66"/>
              <p:cNvSpPr txBox="1">
                <a:spLocks noChangeArrowheads="1"/>
              </p:cNvSpPr>
              <p:nvPr/>
            </p:nvSpPr>
            <p:spPr bwMode="auto">
              <a:xfrm>
                <a:off x="6156106" y="4595640"/>
                <a:ext cx="118789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Blagoveshchensk</a:t>
                </a:r>
                <a:endParaRPr lang="ru-RU" sz="900" b="1" dirty="0"/>
              </a:p>
            </p:txBody>
          </p:sp>
          <p:sp>
            <p:nvSpPr>
              <p:cNvPr id="29741" name="Text Box 68"/>
              <p:cNvSpPr txBox="1">
                <a:spLocks noChangeArrowheads="1"/>
              </p:cNvSpPr>
              <p:nvPr/>
            </p:nvSpPr>
            <p:spPr bwMode="auto">
              <a:xfrm>
                <a:off x="540000" y="3047640"/>
                <a:ext cx="918001" cy="23040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Kaliningrad</a:t>
                </a:r>
                <a:endParaRPr lang="ru-RU" sz="900" b="1" dirty="0"/>
              </a:p>
            </p:txBody>
          </p:sp>
          <p:sp>
            <p:nvSpPr>
              <p:cNvPr id="29742" name="Text Box 71"/>
              <p:cNvSpPr txBox="1">
                <a:spLocks noChangeArrowheads="1"/>
              </p:cNvSpPr>
              <p:nvPr/>
            </p:nvSpPr>
            <p:spPr bwMode="auto">
              <a:xfrm>
                <a:off x="3852000" y="4775640"/>
                <a:ext cx="7127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Tomsk</a:t>
                </a:r>
                <a:endParaRPr lang="ru-RU" sz="900" b="1" dirty="0"/>
              </a:p>
            </p:txBody>
          </p:sp>
          <p:sp>
            <p:nvSpPr>
              <p:cNvPr id="29743" name="Text Box 72"/>
              <p:cNvSpPr txBox="1">
                <a:spLocks noChangeArrowheads="1"/>
              </p:cNvSpPr>
              <p:nvPr/>
            </p:nvSpPr>
            <p:spPr bwMode="auto">
              <a:xfrm>
                <a:off x="4032000" y="5114040"/>
                <a:ext cx="99853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Kemerovo</a:t>
                </a:r>
                <a:endParaRPr lang="ru-RU" sz="900" b="1" dirty="0"/>
              </a:p>
            </p:txBody>
          </p:sp>
          <p:sp>
            <p:nvSpPr>
              <p:cNvPr id="29744" name="Text Box 74"/>
              <p:cNvSpPr txBox="1">
                <a:spLocks noChangeArrowheads="1"/>
              </p:cNvSpPr>
              <p:nvPr/>
            </p:nvSpPr>
            <p:spPr bwMode="auto">
              <a:xfrm>
                <a:off x="1944001" y="5006040"/>
                <a:ext cx="899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Orenburg</a:t>
                </a:r>
                <a:endParaRPr lang="ru-RU" sz="900" b="1" dirty="0"/>
              </a:p>
            </p:txBody>
          </p:sp>
          <p:sp>
            <p:nvSpPr>
              <p:cNvPr id="29745" name="Text Box 75"/>
              <p:cNvSpPr txBox="1">
                <a:spLocks noChangeArrowheads="1"/>
              </p:cNvSpPr>
              <p:nvPr/>
            </p:nvSpPr>
            <p:spPr bwMode="auto">
              <a:xfrm>
                <a:off x="3816000" y="3774840"/>
                <a:ext cx="1322387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Novy Urengoy</a:t>
                </a:r>
                <a:endParaRPr lang="ru-RU" sz="900" b="1" dirty="0"/>
              </a:p>
            </p:txBody>
          </p:sp>
          <p:sp>
            <p:nvSpPr>
              <p:cNvPr id="29746" name="Text Box 80"/>
              <p:cNvSpPr txBox="1">
                <a:spLocks noChangeArrowheads="1"/>
              </p:cNvSpPr>
              <p:nvPr/>
            </p:nvSpPr>
            <p:spPr bwMode="auto">
              <a:xfrm>
                <a:off x="3418732" y="4252298"/>
                <a:ext cx="8651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Surgut</a:t>
                </a:r>
                <a:endParaRPr lang="ru-RU" sz="900" b="1" dirty="0"/>
              </a:p>
            </p:txBody>
          </p:sp>
          <p:sp>
            <p:nvSpPr>
              <p:cNvPr id="29747" name="Text Box 81"/>
              <p:cNvSpPr txBox="1">
                <a:spLocks noChangeArrowheads="1"/>
              </p:cNvSpPr>
              <p:nvPr/>
            </p:nvSpPr>
            <p:spPr bwMode="auto">
              <a:xfrm>
                <a:off x="2915987" y="3964266"/>
                <a:ext cx="1079904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Khanty-Mansiysk</a:t>
                </a:r>
                <a:endParaRPr lang="ru-RU" sz="900" b="1" dirty="0"/>
              </a:p>
            </p:txBody>
          </p:sp>
          <p:sp>
            <p:nvSpPr>
              <p:cNvPr id="29748" name="Text Box 83"/>
              <p:cNvSpPr txBox="1">
                <a:spLocks noChangeArrowheads="1"/>
              </p:cNvSpPr>
              <p:nvPr/>
            </p:nvSpPr>
            <p:spPr bwMode="auto">
              <a:xfrm>
                <a:off x="3564000" y="4466040"/>
                <a:ext cx="164941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Nizhnevartovsk</a:t>
                </a:r>
                <a:endParaRPr lang="ru-RU" sz="900" b="1" dirty="0"/>
              </a:p>
            </p:txBody>
          </p:sp>
          <p:sp>
            <p:nvSpPr>
              <p:cNvPr id="29749" name="Text Box 85"/>
              <p:cNvSpPr txBox="1">
                <a:spLocks noChangeArrowheads="1"/>
              </p:cNvSpPr>
              <p:nvPr/>
            </p:nvSpPr>
            <p:spPr bwMode="auto">
              <a:xfrm>
                <a:off x="2052000" y="3119640"/>
                <a:ext cx="100779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Arkhangelsk</a:t>
                </a:r>
                <a:endParaRPr lang="ru-RU" sz="900" b="1" dirty="0"/>
              </a:p>
            </p:txBody>
          </p:sp>
          <p:sp>
            <p:nvSpPr>
              <p:cNvPr id="29750" name="Text Box 87"/>
              <p:cNvSpPr txBox="1">
                <a:spLocks noChangeArrowheads="1"/>
              </p:cNvSpPr>
              <p:nvPr/>
            </p:nvSpPr>
            <p:spPr bwMode="auto">
              <a:xfrm>
                <a:off x="2664000" y="3386040"/>
                <a:ext cx="1446213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Naryan-Mar</a:t>
                </a:r>
                <a:endParaRPr lang="ru-RU" sz="900" b="1" dirty="0"/>
              </a:p>
            </p:txBody>
          </p:sp>
          <p:sp>
            <p:nvSpPr>
              <p:cNvPr id="29751" name="Text Box 89"/>
              <p:cNvSpPr txBox="1">
                <a:spLocks noChangeArrowheads="1"/>
              </p:cNvSpPr>
              <p:nvPr/>
            </p:nvSpPr>
            <p:spPr bwMode="auto">
              <a:xfrm>
                <a:off x="2520001" y="3820250"/>
                <a:ext cx="971840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Syktyvkar</a:t>
                </a:r>
                <a:endParaRPr lang="ru-RU" sz="900" b="1" dirty="0"/>
              </a:p>
            </p:txBody>
          </p:sp>
          <p:sp>
            <p:nvSpPr>
              <p:cNvPr id="29752" name="Text Box 91"/>
              <p:cNvSpPr txBox="1">
                <a:spLocks noChangeArrowheads="1"/>
              </p:cNvSpPr>
              <p:nvPr/>
            </p:nvSpPr>
            <p:spPr bwMode="auto">
              <a:xfrm>
                <a:off x="5112000" y="5135640"/>
                <a:ext cx="1017588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Irkutsk</a:t>
                </a:r>
                <a:endParaRPr lang="ru-RU" sz="900" b="1" dirty="0"/>
              </a:p>
            </p:txBody>
          </p:sp>
          <p:sp>
            <p:nvSpPr>
              <p:cNvPr id="29753" name="Text Box 99"/>
              <p:cNvSpPr txBox="1">
                <a:spLocks noChangeArrowheads="1"/>
              </p:cNvSpPr>
              <p:nvPr/>
            </p:nvSpPr>
            <p:spPr bwMode="auto">
              <a:xfrm>
                <a:off x="828000" y="3767640"/>
                <a:ext cx="89376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Bryansk</a:t>
                </a:r>
                <a:endParaRPr lang="ru-RU" sz="900" b="1" dirty="0"/>
              </a:p>
            </p:txBody>
          </p:sp>
          <p:sp>
            <p:nvSpPr>
              <p:cNvPr id="29754" name="Text Box 101"/>
              <p:cNvSpPr txBox="1">
                <a:spLocks noChangeArrowheads="1"/>
              </p:cNvSpPr>
              <p:nvPr/>
            </p:nvSpPr>
            <p:spPr bwMode="auto">
              <a:xfrm>
                <a:off x="2160000" y="2543640"/>
                <a:ext cx="1011014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Murmansk</a:t>
                </a:r>
                <a:endParaRPr lang="ru-RU" sz="900" b="1" dirty="0"/>
              </a:p>
            </p:txBody>
          </p:sp>
          <p:sp>
            <p:nvSpPr>
              <p:cNvPr id="29755" name="Text Box 39"/>
              <p:cNvSpPr txBox="1">
                <a:spLocks noChangeArrowheads="1"/>
              </p:cNvSpPr>
              <p:nvPr/>
            </p:nvSpPr>
            <p:spPr bwMode="auto">
              <a:xfrm>
                <a:off x="7272000" y="4665600"/>
                <a:ext cx="1446212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Khabarovsk</a:t>
                </a:r>
                <a:endParaRPr lang="ru-RU" sz="900" b="1" dirty="0"/>
              </a:p>
            </p:txBody>
          </p:sp>
          <p:sp>
            <p:nvSpPr>
              <p:cNvPr id="29756" name="Text Box 29"/>
              <p:cNvSpPr txBox="1">
                <a:spLocks noChangeArrowheads="1"/>
              </p:cNvSpPr>
              <p:nvPr/>
            </p:nvSpPr>
            <p:spPr bwMode="auto">
              <a:xfrm>
                <a:off x="2051720" y="3933056"/>
                <a:ext cx="866775" cy="2308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sz="900" b="1" dirty="0"/>
                  <a:t>Kirov</a:t>
                </a:r>
                <a:endParaRPr lang="ru-RU" sz="900" b="1" dirty="0"/>
              </a:p>
            </p:txBody>
          </p:sp>
        </p:grpSp>
      </p:grpSp>
      <p:sp>
        <p:nvSpPr>
          <p:cNvPr id="29710" name="TextBox 100"/>
          <p:cNvSpPr txBox="1">
            <a:spLocks noChangeArrowheads="1"/>
          </p:cNvSpPr>
          <p:nvPr/>
        </p:nvSpPr>
        <p:spPr bwMode="auto">
          <a:xfrm>
            <a:off x="323850" y="1052513"/>
            <a:ext cx="2735263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lvl="1"/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Offices</a:t>
            </a:r>
            <a:r>
              <a:rPr lang="ru-RU" sz="1300" b="1" dirty="0">
                <a:solidFill>
                  <a:srgbClr val="FFFFFF"/>
                </a:solidFill>
                <a:latin typeface="Arial Narrow" pitchFamily="34" charset="0"/>
              </a:rPr>
              <a:t>: </a:t>
            </a:r>
            <a:r>
              <a:rPr lang="en-US" sz="1300" b="1" dirty="0">
                <a:solidFill>
                  <a:srgbClr val="FFFFFF"/>
                </a:solidFill>
                <a:latin typeface="Arial Narrow" pitchFamily="34" charset="0"/>
              </a:rPr>
              <a:t>Moscow, Saint Petersburg, Astrakhan, Volgograd, Rostov-on-Don, Krasnodar</a:t>
            </a:r>
            <a:endParaRPr lang="ru-RU" dirty="0"/>
          </a:p>
        </p:txBody>
      </p:sp>
      <p:sp>
        <p:nvSpPr>
          <p:cNvPr id="29711" name="Text Box 98"/>
          <p:cNvSpPr txBox="1">
            <a:spLocks noChangeArrowheads="1"/>
          </p:cNvSpPr>
          <p:nvPr/>
        </p:nvSpPr>
        <p:spPr bwMode="auto">
          <a:xfrm>
            <a:off x="611188" y="3860800"/>
            <a:ext cx="969962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900" b="1" dirty="0"/>
              <a:t>Smolensk</a:t>
            </a:r>
            <a:endParaRPr lang="ru-RU" sz="9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 noChangeArrowheads="1"/>
          </p:cNvSpPr>
          <p:nvPr/>
        </p:nvSpPr>
        <p:spPr bwMode="auto">
          <a:xfrm>
            <a:off x="214313" y="142875"/>
            <a:ext cx="4465637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sz="2400" b="1" dirty="0">
                <a:solidFill>
                  <a:srgbClr val="FF0000"/>
                </a:solidFill>
              </a:rPr>
              <a:t>Company Success Factors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pSp>
        <p:nvGrpSpPr>
          <p:cNvPr id="31746" name="Group 22"/>
          <p:cNvGrpSpPr>
            <a:grpSpLocks/>
          </p:cNvGrpSpPr>
          <p:nvPr/>
        </p:nvGrpSpPr>
        <p:grpSpPr bwMode="auto">
          <a:xfrm>
            <a:off x="5000625" y="3500438"/>
            <a:ext cx="3786188" cy="2701925"/>
            <a:chOff x="5000628" y="3492000"/>
            <a:chExt cx="3963372" cy="2916000"/>
          </a:xfrm>
        </p:grpSpPr>
        <p:pic>
          <p:nvPicPr>
            <p:cNvPr id="31763" name="Picture 7" descr="6038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5004000" y="3492000"/>
              <a:ext cx="3960000" cy="26387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64" name="Rectangle 16"/>
            <p:cNvSpPr>
              <a:spLocks noChangeArrowheads="1"/>
            </p:cNvSpPr>
            <p:nvPr/>
          </p:nvSpPr>
          <p:spPr bwMode="auto">
            <a:xfrm>
              <a:off x="5000628" y="5904000"/>
              <a:ext cx="3960000" cy="5040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1765" name="TextBox 17"/>
            <p:cNvSpPr txBox="1">
              <a:spLocks noChangeArrowheads="1"/>
            </p:cNvSpPr>
            <p:nvPr/>
          </p:nvSpPr>
          <p:spPr bwMode="auto">
            <a:xfrm>
              <a:off x="5003803" y="5904348"/>
              <a:ext cx="3960197" cy="3322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Arial Narrow" pitchFamily="34" charset="0"/>
                </a:rPr>
                <a:t>A.N.Tupolev Kazan State Technical University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grpSp>
        <p:nvGrpSpPr>
          <p:cNvPr id="31747" name="Group 21"/>
          <p:cNvGrpSpPr>
            <a:grpSpLocks/>
          </p:cNvGrpSpPr>
          <p:nvPr/>
        </p:nvGrpSpPr>
        <p:grpSpPr bwMode="auto">
          <a:xfrm>
            <a:off x="5003800" y="792163"/>
            <a:ext cx="3783013" cy="2708275"/>
            <a:chOff x="5004000" y="792000"/>
            <a:chExt cx="3960000" cy="2952525"/>
          </a:xfrm>
        </p:grpSpPr>
        <p:pic>
          <p:nvPicPr>
            <p:cNvPr id="31760" name="Picture 4" descr="gl2"/>
            <p:cNvPicPr>
              <a:picLocks noChangeAspect="1" noChangeArrowheads="1"/>
            </p:cNvPicPr>
            <p:nvPr/>
          </p:nvPicPr>
          <p:blipFill>
            <a:blip r:embed="rId4" cstate="print"/>
            <a:srcRect r="755"/>
            <a:stretch>
              <a:fillRect/>
            </a:stretch>
          </p:blipFill>
          <p:spPr bwMode="gray">
            <a:xfrm>
              <a:off x="5004000" y="792000"/>
              <a:ext cx="3960000" cy="29525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1761" name="Rectangle 14"/>
            <p:cNvSpPr>
              <a:spLocks noChangeArrowheads="1"/>
            </p:cNvSpPr>
            <p:nvPr/>
          </p:nvSpPr>
          <p:spPr bwMode="auto">
            <a:xfrm>
              <a:off x="5004000" y="3240000"/>
              <a:ext cx="3960000" cy="504000"/>
            </a:xfrm>
            <a:prstGeom prst="rect">
              <a:avLst/>
            </a:prstGeom>
            <a:solidFill>
              <a:schemeClr val="bg1"/>
            </a:solidFill>
            <a:ln w="9525" algn="ctr">
              <a:noFill/>
              <a:round/>
              <a:headEnd/>
              <a:tailEnd/>
            </a:ln>
          </p:spPr>
          <p:txBody>
            <a:bodyPr/>
            <a:lstStyle/>
            <a:p>
              <a:endParaRPr lang="ru-RU" dirty="0"/>
            </a:p>
          </p:txBody>
        </p:sp>
        <p:sp>
          <p:nvSpPr>
            <p:cNvPr id="31762" name="TextBox 15"/>
            <p:cNvSpPr txBox="1">
              <a:spLocks noChangeArrowheads="1"/>
            </p:cNvSpPr>
            <p:nvPr/>
          </p:nvSpPr>
          <p:spPr bwMode="auto">
            <a:xfrm>
              <a:off x="5004000" y="3239738"/>
              <a:ext cx="3960000" cy="3355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1400" dirty="0">
                  <a:latin typeface="Arial Narrow" pitchFamily="34" charset="0"/>
                </a:rPr>
                <a:t>Kazan (Volga Region) Federal University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grpSp>
        <p:nvGrpSpPr>
          <p:cNvPr id="31748" name="Group 28"/>
          <p:cNvGrpSpPr>
            <a:grpSpLocks/>
          </p:cNvGrpSpPr>
          <p:nvPr/>
        </p:nvGrpSpPr>
        <p:grpSpPr bwMode="auto">
          <a:xfrm>
            <a:off x="214313" y="1214438"/>
            <a:ext cx="4500562" cy="457200"/>
            <a:chOff x="180000" y="756000"/>
            <a:chExt cx="4500000" cy="456410"/>
          </a:xfrm>
        </p:grpSpPr>
        <p:sp>
          <p:nvSpPr>
            <p:cNvPr id="31758" name="TextBox 10"/>
            <p:cNvSpPr txBox="1">
              <a:spLocks noChangeArrowheads="1"/>
            </p:cNvSpPr>
            <p:nvPr/>
          </p:nvSpPr>
          <p:spPr bwMode="auto">
            <a:xfrm>
              <a:off x="540317" y="756000"/>
              <a:ext cx="4139683" cy="3379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dirty="0">
                  <a:latin typeface="Arial Narrow" pitchFamily="34" charset="0"/>
                </a:rPr>
                <a:t>Long-term company development strategy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31759" name="TextBox 24"/>
            <p:cNvSpPr txBox="1">
              <a:spLocks noChangeArrowheads="1"/>
            </p:cNvSpPr>
            <p:nvPr/>
          </p:nvSpPr>
          <p:spPr bwMode="auto">
            <a:xfrm>
              <a:off x="180000" y="756000"/>
              <a:ext cx="285714" cy="45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31749" name="Group 29"/>
          <p:cNvGrpSpPr>
            <a:grpSpLocks/>
          </p:cNvGrpSpPr>
          <p:nvPr/>
        </p:nvGrpSpPr>
        <p:grpSpPr bwMode="auto">
          <a:xfrm>
            <a:off x="214313" y="2071688"/>
            <a:ext cx="4500562" cy="584200"/>
            <a:chOff x="180000" y="1411199"/>
            <a:chExt cx="4500000" cy="585292"/>
          </a:xfrm>
        </p:grpSpPr>
        <p:sp>
          <p:nvSpPr>
            <p:cNvPr id="31756" name="TextBox 11"/>
            <p:cNvSpPr txBox="1">
              <a:spLocks noChangeArrowheads="1"/>
            </p:cNvSpPr>
            <p:nvPr/>
          </p:nvSpPr>
          <p:spPr bwMode="auto">
            <a:xfrm>
              <a:off x="540317" y="1411199"/>
              <a:ext cx="4139683" cy="5852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dirty="0">
                  <a:latin typeface="Arial Narrow" pitchFamily="34" charset="0"/>
                </a:rPr>
                <a:t>Strategic partner </a:t>
              </a:r>
              <a:r>
                <a:rPr lang="ru-RU" sz="1600" dirty="0">
                  <a:latin typeface="Arial Narrow" pitchFamily="34" charset="0"/>
                </a:rPr>
                <a:t>— </a:t>
              </a:r>
              <a:r>
                <a:rPr lang="en-US" sz="1600" dirty="0">
                  <a:latin typeface="Arial Narrow" pitchFamily="34" charset="0"/>
                </a:rPr>
                <a:t>integration with the world IT leader </a:t>
              </a:r>
              <a:r>
                <a:rPr lang="ru-RU" sz="1600" dirty="0">
                  <a:latin typeface="Arial Narrow" pitchFamily="34" charset="0"/>
                </a:rPr>
                <a:t>—</a:t>
              </a:r>
              <a:r>
                <a:rPr lang="en-US" sz="1600" dirty="0">
                  <a:latin typeface="Arial Narrow" pitchFamily="34" charset="0"/>
                </a:rPr>
                <a:t> </a:t>
              </a:r>
              <a:r>
                <a:rPr lang="en-US" sz="1600" dirty="0"/>
                <a:t>Fujitsu Group</a:t>
              </a:r>
              <a:endParaRPr lang="ru-RU" sz="1600" b="1" dirty="0"/>
            </a:p>
          </p:txBody>
        </p:sp>
        <p:sp>
          <p:nvSpPr>
            <p:cNvPr id="31757" name="TextBox 25"/>
            <p:cNvSpPr txBox="1">
              <a:spLocks noChangeArrowheads="1"/>
            </p:cNvSpPr>
            <p:nvPr/>
          </p:nvSpPr>
          <p:spPr bwMode="auto">
            <a:xfrm>
              <a:off x="180000" y="1411200"/>
              <a:ext cx="285714" cy="4576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31750" name="Group 30"/>
          <p:cNvGrpSpPr>
            <a:grpSpLocks/>
          </p:cNvGrpSpPr>
          <p:nvPr/>
        </p:nvGrpSpPr>
        <p:grpSpPr bwMode="auto">
          <a:xfrm>
            <a:off x="214313" y="3429000"/>
            <a:ext cx="4500562" cy="584200"/>
            <a:chOff x="180000" y="2314799"/>
            <a:chExt cx="4500000" cy="583764"/>
          </a:xfrm>
        </p:grpSpPr>
        <p:sp>
          <p:nvSpPr>
            <p:cNvPr id="31754" name="TextBox 12"/>
            <p:cNvSpPr txBox="1">
              <a:spLocks noChangeArrowheads="1"/>
            </p:cNvSpPr>
            <p:nvPr/>
          </p:nvSpPr>
          <p:spPr bwMode="auto">
            <a:xfrm>
              <a:off x="540317" y="2314799"/>
              <a:ext cx="4139683" cy="5837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dirty="0">
                  <a:latin typeface="Arial Narrow" pitchFamily="34" charset="0"/>
                </a:rPr>
                <a:t>Robust and experienced management team of </a:t>
              </a:r>
              <a:r>
                <a:rPr lang="en-US" sz="1600" dirty="0" smtClean="0">
                  <a:latin typeface="Arial Narrow" pitchFamily="34" charset="0"/>
                </a:rPr>
                <a:t/>
              </a:r>
              <a:br>
                <a:rPr lang="en-US" sz="1600" dirty="0" smtClean="0">
                  <a:latin typeface="Arial Narrow" pitchFamily="34" charset="0"/>
                </a:rPr>
              </a:br>
              <a:r>
                <a:rPr lang="en-US" sz="1600" dirty="0" smtClean="0">
                  <a:latin typeface="Arial Narrow" pitchFamily="34" charset="0"/>
                </a:rPr>
                <a:t>ICL-KME CS </a:t>
              </a:r>
              <a:r>
                <a:rPr lang="en-US" sz="1600" dirty="0">
                  <a:latin typeface="Arial Narrow" pitchFamily="34" charset="0"/>
                </a:rPr>
                <a:t>and rich heritage of a computer plant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31755" name="TextBox 26"/>
            <p:cNvSpPr txBox="1">
              <a:spLocks noChangeArrowheads="1"/>
            </p:cNvSpPr>
            <p:nvPr/>
          </p:nvSpPr>
          <p:spPr bwMode="auto">
            <a:xfrm>
              <a:off x="180000" y="2314800"/>
              <a:ext cx="285714" cy="4564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31751" name="Group 31"/>
          <p:cNvGrpSpPr>
            <a:grpSpLocks/>
          </p:cNvGrpSpPr>
          <p:nvPr/>
        </p:nvGrpSpPr>
        <p:grpSpPr bwMode="auto">
          <a:xfrm>
            <a:off x="214313" y="4500563"/>
            <a:ext cx="4500562" cy="830262"/>
            <a:chOff x="180000" y="2952000"/>
            <a:chExt cx="4500000" cy="831732"/>
          </a:xfrm>
        </p:grpSpPr>
        <p:sp>
          <p:nvSpPr>
            <p:cNvPr id="31752" name="TextBox 13"/>
            <p:cNvSpPr txBox="1">
              <a:spLocks noChangeArrowheads="1"/>
            </p:cNvSpPr>
            <p:nvPr/>
          </p:nvSpPr>
          <p:spPr bwMode="auto">
            <a:xfrm>
              <a:off x="540317" y="2952000"/>
              <a:ext cx="4139683" cy="8317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sz="1600" dirty="0">
                  <a:latin typeface="Arial Narrow" pitchFamily="34" charset="0"/>
                </a:rPr>
                <a:t>Proven personnel training system in close cooperation with higher education institutions and the Government of the Republic of Tatarstan</a:t>
              </a:r>
              <a:endParaRPr lang="ru-RU" sz="1600" b="1" dirty="0">
                <a:latin typeface="Arial Narrow" pitchFamily="34" charset="0"/>
              </a:endParaRPr>
            </a:p>
          </p:txBody>
        </p:sp>
        <p:sp>
          <p:nvSpPr>
            <p:cNvPr id="31753" name="TextBox 27"/>
            <p:cNvSpPr txBox="1">
              <a:spLocks noChangeArrowheads="1"/>
            </p:cNvSpPr>
            <p:nvPr/>
          </p:nvSpPr>
          <p:spPr bwMode="auto">
            <a:xfrm>
              <a:off x="180000" y="2952000"/>
              <a:ext cx="285714" cy="4576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ru-RU" sz="2400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 noChangeArrowheads="1"/>
          </p:cNvSpPr>
          <p:nvPr/>
        </p:nvSpPr>
        <p:spPr bwMode="auto">
          <a:xfrm>
            <a:off x="357188" y="142875"/>
            <a:ext cx="7929562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/>
            <a:r>
              <a:rPr lang="en-US" sz="2400" b="1" dirty="0" smtClean="0">
                <a:solidFill>
                  <a:srgbClr val="FF0000"/>
                </a:solidFill>
              </a:rPr>
              <a:t>ICL-KME CS Education </a:t>
            </a:r>
            <a:r>
              <a:rPr lang="en-US" sz="2400" b="1" dirty="0">
                <a:solidFill>
                  <a:srgbClr val="FF0000"/>
                </a:solidFill>
              </a:rPr>
              <a:t>Experience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33794" name="Picture 94" descr="Blank_map_of_Russia-gray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5" y="1285875"/>
            <a:ext cx="8801100" cy="533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ctangle 14"/>
          <p:cNvSpPr>
            <a:spLocks noChangeArrowheads="1"/>
          </p:cNvSpPr>
          <p:nvPr/>
        </p:nvSpPr>
        <p:spPr bwMode="auto">
          <a:xfrm>
            <a:off x="571500" y="928688"/>
            <a:ext cx="8286750" cy="4595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Supply of own-produced equipment (over 40,000 pieces) to the Central, Volga Region, Far East Federal Districts under the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“Children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of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Russia”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Program. 2001-2004.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Supply of equipment under the National Training Foundation (NTF)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programs. 2003-2004.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Supply of ICLab Mobile Classroom solution throughout Russia (42 regions) and to the Republic of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Kazakhstan. 2007-2011.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/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/>
              <a:t>Comprehensive equipment of higher education institutions</a:t>
            </a:r>
            <a:endParaRPr lang="ru-RU" sz="1400" dirty="0"/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/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/>
              <a:t>Supply of interactive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complexes and specialized subject classrooms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/>
              <a:t>“Computer to School” Program (PC fleet upgrade – 13,000 pieces) </a:t>
            </a:r>
            <a:r>
              <a:rPr lang="ru-RU" sz="1400" dirty="0" smtClean="0"/>
              <a:t>2010-2011</a:t>
            </a:r>
            <a:endParaRPr lang="ru-RU" sz="1400" dirty="0"/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/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/>
              <a:t>“Laptop to Teachers”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Program – 45,000 pieces in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2010-2011</a:t>
            </a: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First stage of 1:1 concept implementation in the Republic of Tatarstan – 212 Mobile Classrooms (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6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500 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CMPCs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r>
              <a:rPr lang="en-US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 Supply of projector </a:t>
            </a:r>
            <a:r>
              <a:rPr lang="en-US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sets. 2011</a:t>
            </a: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361950" lvl="1" indent="-36195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800100" lvl="1" indent="-342900">
              <a:lnSpc>
                <a:spcPct val="95000"/>
              </a:lnSpc>
              <a:buFont typeface="+mj-lt"/>
              <a:buAutoNum type="arabicPeriod"/>
              <a:defRPr/>
            </a:pPr>
            <a:endParaRPr lang="ru-RU" sz="1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29438" y="2143125"/>
            <a:ext cx="714375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2" name="Picture 8" descr="gray-dis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" y="2286000"/>
            <a:ext cx="7866063" cy="3835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grpSp>
        <p:nvGrpSpPr>
          <p:cNvPr id="5" name="Group 6"/>
          <p:cNvGrpSpPr>
            <a:grpSpLocks/>
          </p:cNvGrpSpPr>
          <p:nvPr/>
        </p:nvGrpSpPr>
        <p:grpSpPr bwMode="auto">
          <a:xfrm>
            <a:off x="6084424" y="3857627"/>
            <a:ext cx="1726228" cy="1849071"/>
            <a:chOff x="4571" y="1006"/>
            <a:chExt cx="762" cy="727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sp>
          <p:nvSpPr>
            <p:cNvPr id="18" name="Oval 7"/>
            <p:cNvSpPr>
              <a:spLocks noChangeArrowheads="1"/>
            </p:cNvSpPr>
            <p:nvPr/>
          </p:nvSpPr>
          <p:spPr bwMode="auto">
            <a:xfrm>
              <a:off x="4663" y="1006"/>
              <a:ext cx="589" cy="51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ru-RU" dirty="0"/>
            </a:p>
          </p:txBody>
        </p:sp>
        <p:grpSp>
          <p:nvGrpSpPr>
            <p:cNvPr id="6" name="Group 8"/>
            <p:cNvGrpSpPr>
              <a:grpSpLocks/>
            </p:cNvGrpSpPr>
            <p:nvPr/>
          </p:nvGrpSpPr>
          <p:grpSpPr bwMode="auto">
            <a:xfrm>
              <a:off x="4781" y="1109"/>
              <a:ext cx="371" cy="342"/>
              <a:chOff x="3757" y="2820"/>
              <a:chExt cx="277" cy="256"/>
            </a:xfrm>
          </p:grpSpPr>
          <p:sp>
            <p:nvSpPr>
              <p:cNvPr id="21" name="Rectangle 9"/>
              <p:cNvSpPr>
                <a:spLocks noChangeArrowheads="1"/>
              </p:cNvSpPr>
              <p:nvPr/>
            </p:nvSpPr>
            <p:spPr bwMode="auto">
              <a:xfrm>
                <a:off x="4015" y="3073"/>
                <a:ext cx="3" cy="3"/>
              </a:xfrm>
              <a:prstGeom prst="rect">
                <a:avLst/>
              </a:prstGeom>
              <a:solidFill>
                <a:srgbClr val="FADB3A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2" name="Freeform 10"/>
              <p:cNvSpPr>
                <a:spLocks/>
              </p:cNvSpPr>
              <p:nvPr/>
            </p:nvSpPr>
            <p:spPr bwMode="auto">
              <a:xfrm>
                <a:off x="3971" y="2909"/>
                <a:ext cx="3" cy="11"/>
              </a:xfrm>
              <a:custGeom>
                <a:avLst/>
                <a:gdLst/>
                <a:ahLst/>
                <a:cxnLst>
                  <a:cxn ang="0">
                    <a:pos x="0" y="11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0"/>
                  </a:cxn>
                  <a:cxn ang="0">
                    <a:pos x="2" y="10"/>
                  </a:cxn>
                  <a:cxn ang="0">
                    <a:pos x="0" y="11"/>
                  </a:cxn>
                </a:cxnLst>
                <a:rect l="0" t="0" r="r" b="b"/>
                <a:pathLst>
                  <a:path w="3" h="11">
                    <a:moveTo>
                      <a:pt x="0" y="11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0"/>
                    </a:lnTo>
                    <a:lnTo>
                      <a:pt x="2" y="10"/>
                    </a:lnTo>
                    <a:lnTo>
                      <a:pt x="0" y="11"/>
                    </a:lnTo>
                    <a:close/>
                  </a:path>
                </a:pathLst>
              </a:custGeom>
              <a:solidFill>
                <a:srgbClr val="E56C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3" name="Freeform 11"/>
              <p:cNvSpPr>
                <a:spLocks/>
              </p:cNvSpPr>
              <p:nvPr/>
            </p:nvSpPr>
            <p:spPr bwMode="auto">
              <a:xfrm>
                <a:off x="3844" y="3011"/>
                <a:ext cx="3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3" y="3"/>
                  </a:cxn>
                  <a:cxn ang="0">
                    <a:pos x="0" y="3"/>
                  </a:cxn>
                </a:cxnLst>
                <a:rect l="0" t="0" r="r" b="b"/>
                <a:pathLst>
                  <a:path w="3" h="3">
                    <a:moveTo>
                      <a:pt x="0" y="3"/>
                    </a:moveTo>
                    <a:lnTo>
                      <a:pt x="3" y="0"/>
                    </a:lnTo>
                    <a:lnTo>
                      <a:pt x="3" y="3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7" name="Group 12"/>
              <p:cNvGrpSpPr>
                <a:grpSpLocks/>
              </p:cNvGrpSpPr>
              <p:nvPr/>
            </p:nvGrpSpPr>
            <p:grpSpPr bwMode="auto">
              <a:xfrm>
                <a:off x="3999" y="2973"/>
                <a:ext cx="7" cy="19"/>
                <a:chOff x="3843" y="2804"/>
                <a:chExt cx="7" cy="19"/>
              </a:xfrm>
            </p:grpSpPr>
            <p:sp>
              <p:nvSpPr>
                <p:cNvPr id="529" name="Freeform 13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530" name="Freeform 14"/>
                <p:cNvSpPr>
                  <a:spLocks/>
                </p:cNvSpPr>
                <p:nvPr/>
              </p:nvSpPr>
              <p:spPr bwMode="auto">
                <a:xfrm>
                  <a:off x="3843" y="2804"/>
                  <a:ext cx="7" cy="19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3" y="3"/>
                    </a:cxn>
                    <a:cxn ang="0">
                      <a:pos x="3" y="5"/>
                    </a:cxn>
                    <a:cxn ang="0">
                      <a:pos x="3" y="7"/>
                    </a:cxn>
                    <a:cxn ang="0">
                      <a:pos x="3" y="9"/>
                    </a:cxn>
                    <a:cxn ang="0">
                      <a:pos x="3" y="12"/>
                    </a:cxn>
                    <a:cxn ang="0">
                      <a:pos x="2" y="14"/>
                    </a:cxn>
                    <a:cxn ang="0">
                      <a:pos x="1" y="16"/>
                    </a:cxn>
                    <a:cxn ang="0">
                      <a:pos x="0" y="17"/>
                    </a:cxn>
                    <a:cxn ang="0">
                      <a:pos x="0" y="18"/>
                    </a:cxn>
                    <a:cxn ang="0">
                      <a:pos x="1" y="19"/>
                    </a:cxn>
                    <a:cxn ang="0">
                      <a:pos x="2" y="19"/>
                    </a:cxn>
                    <a:cxn ang="0">
                      <a:pos x="2" y="19"/>
                    </a:cxn>
                    <a:cxn ang="0">
                      <a:pos x="3" y="18"/>
                    </a:cxn>
                    <a:cxn ang="0">
                      <a:pos x="3" y="18"/>
                    </a:cxn>
                    <a:cxn ang="0">
                      <a:pos x="4" y="18"/>
                    </a:cxn>
                    <a:cxn ang="0">
                      <a:pos x="5" y="18"/>
                    </a:cxn>
                    <a:cxn ang="0">
                      <a:pos x="5" y="19"/>
                    </a:cxn>
                    <a:cxn ang="0">
                      <a:pos x="6" y="19"/>
                    </a:cxn>
                    <a:cxn ang="0">
                      <a:pos x="6" y="19"/>
                    </a:cxn>
                    <a:cxn ang="0">
                      <a:pos x="7" y="17"/>
                    </a:cxn>
                    <a:cxn ang="0">
                      <a:pos x="7" y="14"/>
                    </a:cxn>
                    <a:cxn ang="0">
                      <a:pos x="7" y="11"/>
                    </a:cxn>
                    <a:cxn ang="0">
                      <a:pos x="7" y="8"/>
                    </a:cxn>
                    <a:cxn ang="0">
                      <a:pos x="7" y="6"/>
                    </a:cxn>
                    <a:cxn ang="0">
                      <a:pos x="6" y="2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5" y="0"/>
                    </a:cxn>
                    <a:cxn ang="0">
                      <a:pos x="4" y="0"/>
                    </a:cxn>
                    <a:cxn ang="0">
                      <a:pos x="3" y="1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7" h="19">
                      <a:moveTo>
                        <a:pt x="2" y="1"/>
                      </a:moveTo>
                      <a:lnTo>
                        <a:pt x="3" y="3"/>
                      </a:lnTo>
                      <a:lnTo>
                        <a:pt x="3" y="5"/>
                      </a:lnTo>
                      <a:lnTo>
                        <a:pt x="3" y="7"/>
                      </a:lnTo>
                      <a:lnTo>
                        <a:pt x="3" y="9"/>
                      </a:lnTo>
                      <a:lnTo>
                        <a:pt x="3" y="12"/>
                      </a:lnTo>
                      <a:lnTo>
                        <a:pt x="2" y="14"/>
                      </a:lnTo>
                      <a:lnTo>
                        <a:pt x="1" y="16"/>
                      </a:lnTo>
                      <a:lnTo>
                        <a:pt x="0" y="17"/>
                      </a:lnTo>
                      <a:lnTo>
                        <a:pt x="0" y="18"/>
                      </a:lnTo>
                      <a:lnTo>
                        <a:pt x="1" y="19"/>
                      </a:lnTo>
                      <a:lnTo>
                        <a:pt x="2" y="19"/>
                      </a:lnTo>
                      <a:lnTo>
                        <a:pt x="2" y="19"/>
                      </a:lnTo>
                      <a:lnTo>
                        <a:pt x="3" y="18"/>
                      </a:lnTo>
                      <a:lnTo>
                        <a:pt x="3" y="18"/>
                      </a:lnTo>
                      <a:lnTo>
                        <a:pt x="4" y="18"/>
                      </a:lnTo>
                      <a:lnTo>
                        <a:pt x="5" y="18"/>
                      </a:lnTo>
                      <a:lnTo>
                        <a:pt x="5" y="19"/>
                      </a:lnTo>
                      <a:lnTo>
                        <a:pt x="6" y="19"/>
                      </a:lnTo>
                      <a:lnTo>
                        <a:pt x="6" y="19"/>
                      </a:lnTo>
                      <a:lnTo>
                        <a:pt x="7" y="17"/>
                      </a:lnTo>
                      <a:lnTo>
                        <a:pt x="7" y="14"/>
                      </a:lnTo>
                      <a:lnTo>
                        <a:pt x="7" y="11"/>
                      </a:lnTo>
                      <a:lnTo>
                        <a:pt x="7" y="8"/>
                      </a:lnTo>
                      <a:lnTo>
                        <a:pt x="7" y="6"/>
                      </a:lnTo>
                      <a:lnTo>
                        <a:pt x="6" y="2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5" y="0"/>
                      </a:lnTo>
                      <a:lnTo>
                        <a:pt x="4" y="0"/>
                      </a:lnTo>
                      <a:lnTo>
                        <a:pt x="3" y="1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3F1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25" name="Freeform 15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6" name="Freeform 16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7" name="Freeform 17"/>
              <p:cNvSpPr>
                <a:spLocks/>
              </p:cNvSpPr>
              <p:nvPr/>
            </p:nvSpPr>
            <p:spPr bwMode="auto">
              <a:xfrm>
                <a:off x="3948" y="2966"/>
                <a:ext cx="56" cy="93"/>
              </a:xfrm>
              <a:custGeom>
                <a:avLst/>
                <a:gdLst/>
                <a:ahLst/>
                <a:cxnLst>
                  <a:cxn ang="0">
                    <a:pos x="6" y="24"/>
                  </a:cxn>
                  <a:cxn ang="0">
                    <a:pos x="3" y="36"/>
                  </a:cxn>
                  <a:cxn ang="0">
                    <a:pos x="2" y="43"/>
                  </a:cxn>
                  <a:cxn ang="0">
                    <a:pos x="1" y="50"/>
                  </a:cxn>
                  <a:cxn ang="0">
                    <a:pos x="0" y="58"/>
                  </a:cxn>
                  <a:cxn ang="0">
                    <a:pos x="1" y="63"/>
                  </a:cxn>
                  <a:cxn ang="0">
                    <a:pos x="2" y="67"/>
                  </a:cxn>
                  <a:cxn ang="0">
                    <a:pos x="2" y="73"/>
                  </a:cxn>
                  <a:cxn ang="0">
                    <a:pos x="5" y="76"/>
                  </a:cxn>
                  <a:cxn ang="0">
                    <a:pos x="7" y="81"/>
                  </a:cxn>
                  <a:cxn ang="0">
                    <a:pos x="11" y="93"/>
                  </a:cxn>
                  <a:cxn ang="0">
                    <a:pos x="51" y="83"/>
                  </a:cxn>
                  <a:cxn ang="0">
                    <a:pos x="49" y="74"/>
                  </a:cxn>
                  <a:cxn ang="0">
                    <a:pos x="52" y="67"/>
                  </a:cxn>
                  <a:cxn ang="0">
                    <a:pos x="54" y="57"/>
                  </a:cxn>
                  <a:cxn ang="0">
                    <a:pos x="56" y="45"/>
                  </a:cxn>
                  <a:cxn ang="0">
                    <a:pos x="56" y="35"/>
                  </a:cxn>
                  <a:cxn ang="0">
                    <a:pos x="55" y="25"/>
                  </a:cxn>
                  <a:cxn ang="0">
                    <a:pos x="53" y="17"/>
                  </a:cxn>
                  <a:cxn ang="0">
                    <a:pos x="48" y="9"/>
                  </a:cxn>
                  <a:cxn ang="0">
                    <a:pos x="43" y="4"/>
                  </a:cxn>
                  <a:cxn ang="0">
                    <a:pos x="38" y="2"/>
                  </a:cxn>
                  <a:cxn ang="0">
                    <a:pos x="32" y="1"/>
                  </a:cxn>
                  <a:cxn ang="0">
                    <a:pos x="25" y="0"/>
                  </a:cxn>
                  <a:cxn ang="0">
                    <a:pos x="19" y="2"/>
                  </a:cxn>
                  <a:cxn ang="0">
                    <a:pos x="15" y="5"/>
                  </a:cxn>
                  <a:cxn ang="0">
                    <a:pos x="11" y="9"/>
                  </a:cxn>
                  <a:cxn ang="0">
                    <a:pos x="8" y="14"/>
                  </a:cxn>
                  <a:cxn ang="0">
                    <a:pos x="6" y="19"/>
                  </a:cxn>
                  <a:cxn ang="0">
                    <a:pos x="6" y="24"/>
                  </a:cxn>
                </a:cxnLst>
                <a:rect l="0" t="0" r="r" b="b"/>
                <a:pathLst>
                  <a:path w="56" h="93">
                    <a:moveTo>
                      <a:pt x="6" y="24"/>
                    </a:moveTo>
                    <a:lnTo>
                      <a:pt x="3" y="36"/>
                    </a:lnTo>
                    <a:lnTo>
                      <a:pt x="2" y="43"/>
                    </a:lnTo>
                    <a:lnTo>
                      <a:pt x="1" y="50"/>
                    </a:lnTo>
                    <a:lnTo>
                      <a:pt x="0" y="58"/>
                    </a:lnTo>
                    <a:lnTo>
                      <a:pt x="1" y="63"/>
                    </a:lnTo>
                    <a:lnTo>
                      <a:pt x="2" y="67"/>
                    </a:lnTo>
                    <a:lnTo>
                      <a:pt x="2" y="73"/>
                    </a:lnTo>
                    <a:lnTo>
                      <a:pt x="5" y="76"/>
                    </a:lnTo>
                    <a:lnTo>
                      <a:pt x="7" y="81"/>
                    </a:lnTo>
                    <a:lnTo>
                      <a:pt x="11" y="93"/>
                    </a:lnTo>
                    <a:lnTo>
                      <a:pt x="51" y="83"/>
                    </a:lnTo>
                    <a:lnTo>
                      <a:pt x="49" y="74"/>
                    </a:lnTo>
                    <a:lnTo>
                      <a:pt x="52" y="67"/>
                    </a:lnTo>
                    <a:lnTo>
                      <a:pt x="54" y="57"/>
                    </a:lnTo>
                    <a:lnTo>
                      <a:pt x="56" y="45"/>
                    </a:lnTo>
                    <a:lnTo>
                      <a:pt x="56" y="35"/>
                    </a:lnTo>
                    <a:lnTo>
                      <a:pt x="55" y="25"/>
                    </a:lnTo>
                    <a:lnTo>
                      <a:pt x="53" y="17"/>
                    </a:lnTo>
                    <a:lnTo>
                      <a:pt x="48" y="9"/>
                    </a:lnTo>
                    <a:lnTo>
                      <a:pt x="43" y="4"/>
                    </a:lnTo>
                    <a:lnTo>
                      <a:pt x="38" y="2"/>
                    </a:lnTo>
                    <a:lnTo>
                      <a:pt x="32" y="1"/>
                    </a:lnTo>
                    <a:lnTo>
                      <a:pt x="25" y="0"/>
                    </a:lnTo>
                    <a:lnTo>
                      <a:pt x="19" y="2"/>
                    </a:lnTo>
                    <a:lnTo>
                      <a:pt x="15" y="5"/>
                    </a:lnTo>
                    <a:lnTo>
                      <a:pt x="11" y="9"/>
                    </a:lnTo>
                    <a:lnTo>
                      <a:pt x="8" y="14"/>
                    </a:lnTo>
                    <a:lnTo>
                      <a:pt x="6" y="19"/>
                    </a:lnTo>
                    <a:lnTo>
                      <a:pt x="6" y="24"/>
                    </a:lnTo>
                    <a:close/>
                  </a:path>
                </a:pathLst>
              </a:custGeom>
              <a:solidFill>
                <a:srgbClr val="FFB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8" name="Freeform 18"/>
              <p:cNvSpPr>
                <a:spLocks/>
              </p:cNvSpPr>
              <p:nvPr/>
            </p:nvSpPr>
            <p:spPr bwMode="auto">
              <a:xfrm>
                <a:off x="3948" y="2963"/>
                <a:ext cx="58" cy="84"/>
              </a:xfrm>
              <a:custGeom>
                <a:avLst/>
                <a:gdLst/>
                <a:ahLst/>
                <a:cxnLst>
                  <a:cxn ang="0">
                    <a:pos x="9" y="11"/>
                  </a:cxn>
                  <a:cxn ang="0">
                    <a:pos x="14" y="3"/>
                  </a:cxn>
                  <a:cxn ang="0">
                    <a:pos x="23" y="0"/>
                  </a:cxn>
                  <a:cxn ang="0">
                    <a:pos x="33" y="0"/>
                  </a:cxn>
                  <a:cxn ang="0">
                    <a:pos x="40" y="3"/>
                  </a:cxn>
                  <a:cxn ang="0">
                    <a:pos x="45" y="8"/>
                  </a:cxn>
                  <a:cxn ang="0">
                    <a:pos x="51" y="13"/>
                  </a:cxn>
                  <a:cxn ang="0">
                    <a:pos x="55" y="21"/>
                  </a:cxn>
                  <a:cxn ang="0">
                    <a:pos x="58" y="34"/>
                  </a:cxn>
                  <a:cxn ang="0">
                    <a:pos x="58" y="46"/>
                  </a:cxn>
                  <a:cxn ang="0">
                    <a:pos x="57" y="58"/>
                  </a:cxn>
                  <a:cxn ang="0">
                    <a:pos x="54" y="72"/>
                  </a:cxn>
                  <a:cxn ang="0">
                    <a:pos x="49" y="79"/>
                  </a:cxn>
                  <a:cxn ang="0">
                    <a:pos x="42" y="82"/>
                  </a:cxn>
                  <a:cxn ang="0">
                    <a:pos x="37" y="84"/>
                  </a:cxn>
                  <a:cxn ang="0">
                    <a:pos x="30" y="83"/>
                  </a:cxn>
                  <a:cxn ang="0">
                    <a:pos x="25" y="82"/>
                  </a:cxn>
                  <a:cxn ang="0">
                    <a:pos x="15" y="81"/>
                  </a:cxn>
                  <a:cxn ang="0">
                    <a:pos x="16" y="75"/>
                  </a:cxn>
                  <a:cxn ang="0">
                    <a:pos x="16" y="71"/>
                  </a:cxn>
                  <a:cxn ang="0">
                    <a:pos x="14" y="68"/>
                  </a:cxn>
                  <a:cxn ang="0">
                    <a:pos x="16" y="65"/>
                  </a:cxn>
                  <a:cxn ang="0">
                    <a:pos x="16" y="59"/>
                  </a:cxn>
                  <a:cxn ang="0">
                    <a:pos x="14" y="50"/>
                  </a:cxn>
                  <a:cxn ang="0">
                    <a:pos x="8" y="46"/>
                  </a:cxn>
                  <a:cxn ang="0">
                    <a:pos x="4" y="49"/>
                  </a:cxn>
                  <a:cxn ang="0">
                    <a:pos x="5" y="57"/>
                  </a:cxn>
                  <a:cxn ang="0">
                    <a:pos x="4" y="61"/>
                  </a:cxn>
                  <a:cxn ang="0">
                    <a:pos x="2" y="50"/>
                  </a:cxn>
                  <a:cxn ang="0">
                    <a:pos x="1" y="37"/>
                  </a:cxn>
                  <a:cxn ang="0">
                    <a:pos x="3" y="24"/>
                  </a:cxn>
                  <a:cxn ang="0">
                    <a:pos x="8" y="16"/>
                  </a:cxn>
                </a:cxnLst>
                <a:rect l="0" t="0" r="r" b="b"/>
                <a:pathLst>
                  <a:path w="58" h="84">
                    <a:moveTo>
                      <a:pt x="8" y="16"/>
                    </a:moveTo>
                    <a:lnTo>
                      <a:pt x="9" y="11"/>
                    </a:lnTo>
                    <a:lnTo>
                      <a:pt x="11" y="6"/>
                    </a:lnTo>
                    <a:lnTo>
                      <a:pt x="14" y="3"/>
                    </a:lnTo>
                    <a:lnTo>
                      <a:pt x="17" y="2"/>
                    </a:lnTo>
                    <a:lnTo>
                      <a:pt x="23" y="0"/>
                    </a:lnTo>
                    <a:lnTo>
                      <a:pt x="27" y="0"/>
                    </a:lnTo>
                    <a:lnTo>
                      <a:pt x="33" y="0"/>
                    </a:lnTo>
                    <a:lnTo>
                      <a:pt x="37" y="1"/>
                    </a:lnTo>
                    <a:lnTo>
                      <a:pt x="40" y="3"/>
                    </a:lnTo>
                    <a:lnTo>
                      <a:pt x="42" y="4"/>
                    </a:lnTo>
                    <a:lnTo>
                      <a:pt x="45" y="8"/>
                    </a:lnTo>
                    <a:lnTo>
                      <a:pt x="48" y="11"/>
                    </a:lnTo>
                    <a:lnTo>
                      <a:pt x="51" y="13"/>
                    </a:lnTo>
                    <a:lnTo>
                      <a:pt x="53" y="16"/>
                    </a:lnTo>
                    <a:lnTo>
                      <a:pt x="55" y="21"/>
                    </a:lnTo>
                    <a:lnTo>
                      <a:pt x="57" y="27"/>
                    </a:lnTo>
                    <a:lnTo>
                      <a:pt x="58" y="34"/>
                    </a:lnTo>
                    <a:lnTo>
                      <a:pt x="58" y="40"/>
                    </a:lnTo>
                    <a:lnTo>
                      <a:pt x="58" y="46"/>
                    </a:lnTo>
                    <a:lnTo>
                      <a:pt x="58" y="52"/>
                    </a:lnTo>
                    <a:lnTo>
                      <a:pt x="57" y="58"/>
                    </a:lnTo>
                    <a:lnTo>
                      <a:pt x="55" y="65"/>
                    </a:lnTo>
                    <a:lnTo>
                      <a:pt x="54" y="72"/>
                    </a:lnTo>
                    <a:lnTo>
                      <a:pt x="52" y="77"/>
                    </a:lnTo>
                    <a:lnTo>
                      <a:pt x="49" y="79"/>
                    </a:lnTo>
                    <a:lnTo>
                      <a:pt x="46" y="81"/>
                    </a:lnTo>
                    <a:lnTo>
                      <a:pt x="42" y="82"/>
                    </a:lnTo>
                    <a:lnTo>
                      <a:pt x="40" y="84"/>
                    </a:lnTo>
                    <a:lnTo>
                      <a:pt x="37" y="84"/>
                    </a:lnTo>
                    <a:lnTo>
                      <a:pt x="34" y="84"/>
                    </a:lnTo>
                    <a:lnTo>
                      <a:pt x="30" y="83"/>
                    </a:lnTo>
                    <a:lnTo>
                      <a:pt x="26" y="82"/>
                    </a:lnTo>
                    <a:lnTo>
                      <a:pt x="25" y="82"/>
                    </a:lnTo>
                    <a:lnTo>
                      <a:pt x="25" y="83"/>
                    </a:lnTo>
                    <a:lnTo>
                      <a:pt x="15" y="81"/>
                    </a:lnTo>
                    <a:lnTo>
                      <a:pt x="16" y="77"/>
                    </a:lnTo>
                    <a:lnTo>
                      <a:pt x="16" y="75"/>
                    </a:lnTo>
                    <a:lnTo>
                      <a:pt x="16" y="73"/>
                    </a:lnTo>
                    <a:lnTo>
                      <a:pt x="16" y="71"/>
                    </a:lnTo>
                    <a:lnTo>
                      <a:pt x="15" y="70"/>
                    </a:lnTo>
                    <a:lnTo>
                      <a:pt x="14" y="68"/>
                    </a:lnTo>
                    <a:lnTo>
                      <a:pt x="15" y="67"/>
                    </a:lnTo>
                    <a:lnTo>
                      <a:pt x="16" y="65"/>
                    </a:lnTo>
                    <a:lnTo>
                      <a:pt x="17" y="63"/>
                    </a:lnTo>
                    <a:lnTo>
                      <a:pt x="16" y="59"/>
                    </a:lnTo>
                    <a:lnTo>
                      <a:pt x="16" y="53"/>
                    </a:lnTo>
                    <a:lnTo>
                      <a:pt x="14" y="50"/>
                    </a:lnTo>
                    <a:lnTo>
                      <a:pt x="11" y="49"/>
                    </a:lnTo>
                    <a:lnTo>
                      <a:pt x="8" y="46"/>
                    </a:lnTo>
                    <a:lnTo>
                      <a:pt x="6" y="46"/>
                    </a:lnTo>
                    <a:lnTo>
                      <a:pt x="4" y="49"/>
                    </a:lnTo>
                    <a:lnTo>
                      <a:pt x="4" y="53"/>
                    </a:lnTo>
                    <a:lnTo>
                      <a:pt x="5" y="57"/>
                    </a:lnTo>
                    <a:lnTo>
                      <a:pt x="5" y="62"/>
                    </a:lnTo>
                    <a:lnTo>
                      <a:pt x="4" y="61"/>
                    </a:lnTo>
                    <a:lnTo>
                      <a:pt x="3" y="60"/>
                    </a:lnTo>
                    <a:lnTo>
                      <a:pt x="2" y="50"/>
                    </a:lnTo>
                    <a:lnTo>
                      <a:pt x="0" y="42"/>
                    </a:lnTo>
                    <a:lnTo>
                      <a:pt x="1" y="37"/>
                    </a:lnTo>
                    <a:lnTo>
                      <a:pt x="2" y="30"/>
                    </a:lnTo>
                    <a:lnTo>
                      <a:pt x="3" y="24"/>
                    </a:lnTo>
                    <a:lnTo>
                      <a:pt x="3" y="21"/>
                    </a:lnTo>
                    <a:lnTo>
                      <a:pt x="8" y="16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29" name="Freeform 19"/>
              <p:cNvSpPr>
                <a:spLocks/>
              </p:cNvSpPr>
              <p:nvPr/>
            </p:nvSpPr>
            <p:spPr bwMode="auto">
              <a:xfrm>
                <a:off x="3868" y="3035"/>
                <a:ext cx="40" cy="22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0" y="0"/>
                  </a:cxn>
                  <a:cxn ang="0">
                    <a:pos x="5" y="1"/>
                  </a:cxn>
                  <a:cxn ang="0">
                    <a:pos x="11" y="2"/>
                  </a:cxn>
                  <a:cxn ang="0">
                    <a:pos x="19" y="5"/>
                  </a:cxn>
                  <a:cxn ang="0">
                    <a:pos x="24" y="7"/>
                  </a:cxn>
                  <a:cxn ang="0">
                    <a:pos x="29" y="10"/>
                  </a:cxn>
                  <a:cxn ang="0">
                    <a:pos x="34" y="13"/>
                  </a:cxn>
                  <a:cxn ang="0">
                    <a:pos x="38" y="16"/>
                  </a:cxn>
                  <a:cxn ang="0">
                    <a:pos x="40" y="18"/>
                  </a:cxn>
                  <a:cxn ang="0">
                    <a:pos x="40" y="22"/>
                  </a:cxn>
                  <a:cxn ang="0">
                    <a:pos x="0" y="3"/>
                  </a:cxn>
                </a:cxnLst>
                <a:rect l="0" t="0" r="r" b="b"/>
                <a:pathLst>
                  <a:path w="40" h="22">
                    <a:moveTo>
                      <a:pt x="0" y="3"/>
                    </a:moveTo>
                    <a:lnTo>
                      <a:pt x="0" y="0"/>
                    </a:lnTo>
                    <a:lnTo>
                      <a:pt x="5" y="1"/>
                    </a:lnTo>
                    <a:lnTo>
                      <a:pt x="11" y="2"/>
                    </a:lnTo>
                    <a:lnTo>
                      <a:pt x="19" y="5"/>
                    </a:lnTo>
                    <a:lnTo>
                      <a:pt x="24" y="7"/>
                    </a:lnTo>
                    <a:lnTo>
                      <a:pt x="29" y="10"/>
                    </a:lnTo>
                    <a:lnTo>
                      <a:pt x="34" y="13"/>
                    </a:lnTo>
                    <a:lnTo>
                      <a:pt x="38" y="16"/>
                    </a:lnTo>
                    <a:lnTo>
                      <a:pt x="40" y="18"/>
                    </a:lnTo>
                    <a:lnTo>
                      <a:pt x="40" y="2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8" name="Group 20"/>
              <p:cNvGrpSpPr>
                <a:grpSpLocks/>
              </p:cNvGrpSpPr>
              <p:nvPr/>
            </p:nvGrpSpPr>
            <p:grpSpPr bwMode="auto">
              <a:xfrm>
                <a:off x="3786" y="2820"/>
                <a:ext cx="248" cy="252"/>
                <a:chOff x="3630" y="2651"/>
                <a:chExt cx="248" cy="252"/>
              </a:xfrm>
            </p:grpSpPr>
            <p:grpSp>
              <p:nvGrpSpPr>
                <p:cNvPr id="9" name="Group 21"/>
                <p:cNvGrpSpPr>
                  <a:grpSpLocks/>
                </p:cNvGrpSpPr>
                <p:nvPr/>
              </p:nvGrpSpPr>
              <p:grpSpPr bwMode="auto">
                <a:xfrm>
                  <a:off x="3684" y="2744"/>
                  <a:ext cx="61" cy="70"/>
                  <a:chOff x="3684" y="2744"/>
                  <a:chExt cx="61" cy="70"/>
                </a:xfrm>
              </p:grpSpPr>
              <p:sp>
                <p:nvSpPr>
                  <p:cNvPr id="526" name="Freeform 22"/>
                  <p:cNvSpPr>
                    <a:spLocks/>
                  </p:cNvSpPr>
                  <p:nvPr/>
                </p:nvSpPr>
                <p:spPr bwMode="auto">
                  <a:xfrm>
                    <a:off x="3701" y="2746"/>
                    <a:ext cx="44" cy="68"/>
                  </a:xfrm>
                  <a:custGeom>
                    <a:avLst/>
                    <a:gdLst/>
                    <a:ahLst/>
                    <a:cxnLst>
                      <a:cxn ang="0">
                        <a:pos x="0" y="50"/>
                      </a:cxn>
                      <a:cxn ang="0">
                        <a:pos x="2" y="47"/>
                      </a:cxn>
                      <a:cxn ang="0">
                        <a:pos x="1" y="41"/>
                      </a:cxn>
                      <a:cxn ang="0">
                        <a:pos x="0" y="30"/>
                      </a:cxn>
                      <a:cxn ang="0">
                        <a:pos x="2" y="18"/>
                      </a:cxn>
                      <a:cxn ang="0">
                        <a:pos x="4" y="9"/>
                      </a:cxn>
                      <a:cxn ang="0">
                        <a:pos x="9" y="4"/>
                      </a:cxn>
                      <a:cxn ang="0">
                        <a:pos x="16" y="1"/>
                      </a:cxn>
                      <a:cxn ang="0">
                        <a:pos x="25" y="0"/>
                      </a:cxn>
                      <a:cxn ang="0">
                        <a:pos x="31" y="1"/>
                      </a:cxn>
                      <a:cxn ang="0">
                        <a:pos x="37" y="6"/>
                      </a:cxn>
                      <a:cxn ang="0">
                        <a:pos x="40" y="13"/>
                      </a:cxn>
                      <a:cxn ang="0">
                        <a:pos x="43" y="21"/>
                      </a:cxn>
                      <a:cxn ang="0">
                        <a:pos x="44" y="33"/>
                      </a:cxn>
                      <a:cxn ang="0">
                        <a:pos x="43" y="35"/>
                      </a:cxn>
                      <a:cxn ang="0">
                        <a:pos x="43" y="39"/>
                      </a:cxn>
                      <a:cxn ang="0">
                        <a:pos x="43" y="45"/>
                      </a:cxn>
                      <a:cxn ang="0">
                        <a:pos x="42" y="51"/>
                      </a:cxn>
                      <a:cxn ang="0">
                        <a:pos x="35" y="62"/>
                      </a:cxn>
                      <a:cxn ang="0">
                        <a:pos x="30" y="64"/>
                      </a:cxn>
                      <a:cxn ang="0">
                        <a:pos x="24" y="66"/>
                      </a:cxn>
                      <a:cxn ang="0">
                        <a:pos x="19" y="68"/>
                      </a:cxn>
                      <a:cxn ang="0">
                        <a:pos x="0" y="50"/>
                      </a:cxn>
                    </a:cxnLst>
                    <a:rect l="0" t="0" r="r" b="b"/>
                    <a:pathLst>
                      <a:path w="44" h="68">
                        <a:moveTo>
                          <a:pt x="0" y="50"/>
                        </a:moveTo>
                        <a:lnTo>
                          <a:pt x="2" y="47"/>
                        </a:lnTo>
                        <a:lnTo>
                          <a:pt x="1" y="41"/>
                        </a:lnTo>
                        <a:lnTo>
                          <a:pt x="0" y="30"/>
                        </a:lnTo>
                        <a:lnTo>
                          <a:pt x="2" y="18"/>
                        </a:lnTo>
                        <a:lnTo>
                          <a:pt x="4" y="9"/>
                        </a:lnTo>
                        <a:lnTo>
                          <a:pt x="9" y="4"/>
                        </a:lnTo>
                        <a:lnTo>
                          <a:pt x="16" y="1"/>
                        </a:lnTo>
                        <a:lnTo>
                          <a:pt x="25" y="0"/>
                        </a:lnTo>
                        <a:lnTo>
                          <a:pt x="31" y="1"/>
                        </a:lnTo>
                        <a:lnTo>
                          <a:pt x="37" y="6"/>
                        </a:lnTo>
                        <a:lnTo>
                          <a:pt x="40" y="13"/>
                        </a:lnTo>
                        <a:lnTo>
                          <a:pt x="43" y="21"/>
                        </a:lnTo>
                        <a:lnTo>
                          <a:pt x="44" y="33"/>
                        </a:lnTo>
                        <a:lnTo>
                          <a:pt x="43" y="35"/>
                        </a:lnTo>
                        <a:lnTo>
                          <a:pt x="43" y="39"/>
                        </a:lnTo>
                        <a:lnTo>
                          <a:pt x="43" y="45"/>
                        </a:lnTo>
                        <a:lnTo>
                          <a:pt x="42" y="51"/>
                        </a:lnTo>
                        <a:lnTo>
                          <a:pt x="35" y="62"/>
                        </a:lnTo>
                        <a:lnTo>
                          <a:pt x="30" y="64"/>
                        </a:lnTo>
                        <a:lnTo>
                          <a:pt x="24" y="66"/>
                        </a:lnTo>
                        <a:lnTo>
                          <a:pt x="19" y="68"/>
                        </a:lnTo>
                        <a:lnTo>
                          <a:pt x="0" y="50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527" name="Freeform 23"/>
                  <p:cNvSpPr>
                    <a:spLocks/>
                  </p:cNvSpPr>
                  <p:nvPr/>
                </p:nvSpPr>
                <p:spPr bwMode="auto">
                  <a:xfrm>
                    <a:off x="3698" y="2744"/>
                    <a:ext cx="45" cy="55"/>
                  </a:xfrm>
                  <a:custGeom>
                    <a:avLst/>
                    <a:gdLst/>
                    <a:ahLst/>
                    <a:cxnLst>
                      <a:cxn ang="0">
                        <a:pos x="2" y="48"/>
                      </a:cxn>
                      <a:cxn ang="0">
                        <a:pos x="1" y="35"/>
                      </a:cxn>
                      <a:cxn ang="0">
                        <a:pos x="0" y="27"/>
                      </a:cxn>
                      <a:cxn ang="0">
                        <a:pos x="2" y="17"/>
                      </a:cxn>
                      <a:cxn ang="0">
                        <a:pos x="4" y="9"/>
                      </a:cxn>
                      <a:cxn ang="0">
                        <a:pos x="10" y="2"/>
                      </a:cxn>
                      <a:cxn ang="0">
                        <a:pos x="16" y="0"/>
                      </a:cxn>
                      <a:cxn ang="0">
                        <a:pos x="25" y="0"/>
                      </a:cxn>
                      <a:cxn ang="0">
                        <a:pos x="30" y="1"/>
                      </a:cxn>
                      <a:cxn ang="0">
                        <a:pos x="34" y="3"/>
                      </a:cxn>
                      <a:cxn ang="0">
                        <a:pos x="38" y="6"/>
                      </a:cxn>
                      <a:cxn ang="0">
                        <a:pos x="42" y="9"/>
                      </a:cxn>
                      <a:cxn ang="0">
                        <a:pos x="43" y="12"/>
                      </a:cxn>
                      <a:cxn ang="0">
                        <a:pos x="39" y="9"/>
                      </a:cxn>
                      <a:cxn ang="0">
                        <a:pos x="35" y="9"/>
                      </a:cxn>
                      <a:cxn ang="0">
                        <a:pos x="33" y="8"/>
                      </a:cxn>
                      <a:cxn ang="0">
                        <a:pos x="37" y="11"/>
                      </a:cxn>
                      <a:cxn ang="0">
                        <a:pos x="39" y="15"/>
                      </a:cxn>
                      <a:cxn ang="0">
                        <a:pos x="40" y="18"/>
                      </a:cxn>
                      <a:cxn ang="0">
                        <a:pos x="42" y="21"/>
                      </a:cxn>
                      <a:cxn ang="0">
                        <a:pos x="44" y="24"/>
                      </a:cxn>
                      <a:cxn ang="0">
                        <a:pos x="44" y="27"/>
                      </a:cxn>
                      <a:cxn ang="0">
                        <a:pos x="45" y="31"/>
                      </a:cxn>
                      <a:cxn ang="0">
                        <a:pos x="43" y="37"/>
                      </a:cxn>
                      <a:cxn ang="0">
                        <a:pos x="41" y="42"/>
                      </a:cxn>
                      <a:cxn ang="0">
                        <a:pos x="39" y="41"/>
                      </a:cxn>
                      <a:cxn ang="0">
                        <a:pos x="39" y="39"/>
                      </a:cxn>
                      <a:cxn ang="0">
                        <a:pos x="40" y="36"/>
                      </a:cxn>
                      <a:cxn ang="0">
                        <a:pos x="38" y="34"/>
                      </a:cxn>
                      <a:cxn ang="0">
                        <a:pos x="35" y="35"/>
                      </a:cxn>
                      <a:cxn ang="0">
                        <a:pos x="30" y="38"/>
                      </a:cxn>
                      <a:cxn ang="0">
                        <a:pos x="29" y="45"/>
                      </a:cxn>
                      <a:cxn ang="0">
                        <a:pos x="28" y="48"/>
                      </a:cxn>
                      <a:cxn ang="0">
                        <a:pos x="29" y="50"/>
                      </a:cxn>
                      <a:cxn ang="0">
                        <a:pos x="30" y="51"/>
                      </a:cxn>
                      <a:cxn ang="0">
                        <a:pos x="23" y="53"/>
                      </a:cxn>
                      <a:cxn ang="0">
                        <a:pos x="17" y="54"/>
                      </a:cxn>
                      <a:cxn ang="0">
                        <a:pos x="12" y="55"/>
                      </a:cxn>
                      <a:cxn ang="0">
                        <a:pos x="7" y="51"/>
                      </a:cxn>
                      <a:cxn ang="0">
                        <a:pos x="2" y="48"/>
                      </a:cxn>
                    </a:cxnLst>
                    <a:rect l="0" t="0" r="r" b="b"/>
                    <a:pathLst>
                      <a:path w="45" h="55">
                        <a:moveTo>
                          <a:pt x="2" y="48"/>
                        </a:moveTo>
                        <a:lnTo>
                          <a:pt x="1" y="35"/>
                        </a:lnTo>
                        <a:lnTo>
                          <a:pt x="0" y="27"/>
                        </a:lnTo>
                        <a:lnTo>
                          <a:pt x="2" y="17"/>
                        </a:lnTo>
                        <a:lnTo>
                          <a:pt x="4" y="9"/>
                        </a:lnTo>
                        <a:lnTo>
                          <a:pt x="10" y="2"/>
                        </a:lnTo>
                        <a:lnTo>
                          <a:pt x="16" y="0"/>
                        </a:lnTo>
                        <a:lnTo>
                          <a:pt x="25" y="0"/>
                        </a:lnTo>
                        <a:lnTo>
                          <a:pt x="30" y="1"/>
                        </a:lnTo>
                        <a:lnTo>
                          <a:pt x="34" y="3"/>
                        </a:lnTo>
                        <a:lnTo>
                          <a:pt x="38" y="6"/>
                        </a:lnTo>
                        <a:lnTo>
                          <a:pt x="42" y="9"/>
                        </a:lnTo>
                        <a:lnTo>
                          <a:pt x="43" y="12"/>
                        </a:lnTo>
                        <a:lnTo>
                          <a:pt x="39" y="9"/>
                        </a:lnTo>
                        <a:lnTo>
                          <a:pt x="35" y="9"/>
                        </a:lnTo>
                        <a:lnTo>
                          <a:pt x="33" y="8"/>
                        </a:lnTo>
                        <a:lnTo>
                          <a:pt x="37" y="11"/>
                        </a:lnTo>
                        <a:lnTo>
                          <a:pt x="39" y="15"/>
                        </a:lnTo>
                        <a:lnTo>
                          <a:pt x="40" y="18"/>
                        </a:lnTo>
                        <a:lnTo>
                          <a:pt x="42" y="21"/>
                        </a:lnTo>
                        <a:lnTo>
                          <a:pt x="44" y="24"/>
                        </a:lnTo>
                        <a:lnTo>
                          <a:pt x="44" y="27"/>
                        </a:lnTo>
                        <a:lnTo>
                          <a:pt x="45" y="31"/>
                        </a:lnTo>
                        <a:lnTo>
                          <a:pt x="43" y="37"/>
                        </a:lnTo>
                        <a:lnTo>
                          <a:pt x="41" y="42"/>
                        </a:lnTo>
                        <a:lnTo>
                          <a:pt x="39" y="41"/>
                        </a:lnTo>
                        <a:lnTo>
                          <a:pt x="39" y="39"/>
                        </a:lnTo>
                        <a:lnTo>
                          <a:pt x="40" y="36"/>
                        </a:lnTo>
                        <a:lnTo>
                          <a:pt x="38" y="34"/>
                        </a:lnTo>
                        <a:lnTo>
                          <a:pt x="35" y="35"/>
                        </a:lnTo>
                        <a:lnTo>
                          <a:pt x="30" y="38"/>
                        </a:lnTo>
                        <a:lnTo>
                          <a:pt x="29" y="45"/>
                        </a:lnTo>
                        <a:lnTo>
                          <a:pt x="28" y="48"/>
                        </a:lnTo>
                        <a:lnTo>
                          <a:pt x="29" y="50"/>
                        </a:lnTo>
                        <a:lnTo>
                          <a:pt x="30" y="51"/>
                        </a:lnTo>
                        <a:lnTo>
                          <a:pt x="23" y="53"/>
                        </a:lnTo>
                        <a:lnTo>
                          <a:pt x="17" y="54"/>
                        </a:lnTo>
                        <a:lnTo>
                          <a:pt x="12" y="55"/>
                        </a:lnTo>
                        <a:lnTo>
                          <a:pt x="7" y="51"/>
                        </a:lnTo>
                        <a:lnTo>
                          <a:pt x="2" y="48"/>
                        </a:lnTo>
                        <a:close/>
                      </a:path>
                    </a:pathLst>
                  </a:custGeom>
                  <a:solidFill>
                    <a:srgbClr val="3F3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528" name="Freeform 24"/>
                  <p:cNvSpPr>
                    <a:spLocks/>
                  </p:cNvSpPr>
                  <p:nvPr/>
                </p:nvSpPr>
                <p:spPr bwMode="auto">
                  <a:xfrm>
                    <a:off x="3684" y="2794"/>
                    <a:ext cx="37" cy="20"/>
                  </a:xfrm>
                  <a:custGeom>
                    <a:avLst/>
                    <a:gdLst/>
                    <a:ahLst/>
                    <a:cxnLst>
                      <a:cxn ang="0">
                        <a:pos x="0" y="14"/>
                      </a:cxn>
                      <a:cxn ang="0">
                        <a:pos x="9" y="9"/>
                      </a:cxn>
                      <a:cxn ang="0">
                        <a:pos x="15" y="0"/>
                      </a:cxn>
                      <a:cxn ang="0">
                        <a:pos x="37" y="20"/>
                      </a:cxn>
                    </a:cxnLst>
                    <a:rect l="0" t="0" r="r" b="b"/>
                    <a:pathLst>
                      <a:path w="37" h="20">
                        <a:moveTo>
                          <a:pt x="0" y="14"/>
                        </a:moveTo>
                        <a:lnTo>
                          <a:pt x="9" y="9"/>
                        </a:lnTo>
                        <a:lnTo>
                          <a:pt x="15" y="0"/>
                        </a:lnTo>
                        <a:lnTo>
                          <a:pt x="37" y="2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0000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10" name="Group 25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107" cy="252"/>
                  <a:chOff x="3771" y="2651"/>
                  <a:chExt cx="107" cy="252"/>
                </a:xfrm>
              </p:grpSpPr>
              <p:sp>
                <p:nvSpPr>
                  <p:cNvPr id="462" name="Freeform 26"/>
                  <p:cNvSpPr>
                    <a:spLocks/>
                  </p:cNvSpPr>
                  <p:nvPr/>
                </p:nvSpPr>
                <p:spPr bwMode="auto">
                  <a:xfrm>
                    <a:off x="3779" y="2841"/>
                    <a:ext cx="78" cy="6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0" y="62"/>
                      </a:cxn>
                      <a:cxn ang="0">
                        <a:pos x="78" y="62"/>
                      </a:cxn>
                      <a:cxn ang="0">
                        <a:pos x="75" y="1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8" h="62">
                        <a:moveTo>
                          <a:pt x="7" y="0"/>
                        </a:moveTo>
                        <a:lnTo>
                          <a:pt x="0" y="62"/>
                        </a:lnTo>
                        <a:lnTo>
                          <a:pt x="78" y="62"/>
                        </a:lnTo>
                        <a:lnTo>
                          <a:pt x="75" y="1"/>
                        </a:lnTo>
                        <a:lnTo>
                          <a:pt x="7" y="0"/>
                        </a:lnTo>
                        <a:close/>
                      </a:path>
                    </a:pathLst>
                  </a:custGeom>
                  <a:solidFill>
                    <a:srgbClr val="00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11" name="Group 27"/>
                  <p:cNvGrpSpPr>
                    <a:grpSpLocks/>
                  </p:cNvGrpSpPr>
                  <p:nvPr/>
                </p:nvGrpSpPr>
                <p:grpSpPr bwMode="auto">
                  <a:xfrm>
                    <a:off x="3771" y="2651"/>
                    <a:ext cx="92" cy="195"/>
                    <a:chOff x="3771" y="2651"/>
                    <a:chExt cx="92" cy="195"/>
                  </a:xfrm>
                </p:grpSpPr>
                <p:grpSp>
                  <p:nvGrpSpPr>
                    <p:cNvPr id="12" name="Group 2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4" y="2711"/>
                      <a:ext cx="34" cy="48"/>
                      <a:chOff x="3804" y="2711"/>
                      <a:chExt cx="34" cy="48"/>
                    </a:xfrm>
                  </p:grpSpPr>
                  <p:sp>
                    <p:nvSpPr>
                      <p:cNvPr id="523" name="Freeform 2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34" cy="48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8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7" y="43"/>
                          </a:cxn>
                          <a:cxn ang="0">
                            <a:pos x="12" y="45"/>
                          </a:cxn>
                          <a:cxn ang="0">
                            <a:pos x="16" y="47"/>
                          </a:cxn>
                          <a:cxn ang="0">
                            <a:pos x="20" y="48"/>
                          </a:cxn>
                          <a:cxn ang="0">
                            <a:pos x="23" y="47"/>
                          </a:cxn>
                          <a:cxn ang="0">
                            <a:pos x="27" y="46"/>
                          </a:cxn>
                          <a:cxn ang="0">
                            <a:pos x="30" y="44"/>
                          </a:cxn>
                          <a:cxn ang="0">
                            <a:pos x="33" y="38"/>
                          </a:cxn>
                          <a:cxn ang="0">
                            <a:pos x="34" y="33"/>
                          </a:cxn>
                          <a:cxn ang="0">
                            <a:pos x="33" y="26"/>
                          </a:cxn>
                          <a:cxn ang="0">
                            <a:pos x="32" y="23"/>
                          </a:cxn>
                          <a:cxn ang="0">
                            <a:pos x="28" y="18"/>
                          </a:cxn>
                          <a:cxn ang="0">
                            <a:pos x="27" y="17"/>
                          </a:cxn>
                          <a:cxn ang="0">
                            <a:pos x="27" y="10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34" h="48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8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7" y="43"/>
                            </a:lnTo>
                            <a:lnTo>
                              <a:pt x="12" y="45"/>
                            </a:lnTo>
                            <a:lnTo>
                              <a:pt x="16" y="47"/>
                            </a:lnTo>
                            <a:lnTo>
                              <a:pt x="20" y="48"/>
                            </a:lnTo>
                            <a:lnTo>
                              <a:pt x="23" y="47"/>
                            </a:lnTo>
                            <a:lnTo>
                              <a:pt x="27" y="46"/>
                            </a:lnTo>
                            <a:lnTo>
                              <a:pt x="30" y="44"/>
                            </a:lnTo>
                            <a:lnTo>
                              <a:pt x="33" y="38"/>
                            </a:lnTo>
                            <a:lnTo>
                              <a:pt x="34" y="33"/>
                            </a:lnTo>
                            <a:lnTo>
                              <a:pt x="33" y="26"/>
                            </a:lnTo>
                            <a:lnTo>
                              <a:pt x="32" y="23"/>
                            </a:lnTo>
                            <a:lnTo>
                              <a:pt x="28" y="18"/>
                            </a:lnTo>
                            <a:lnTo>
                              <a:pt x="27" y="17"/>
                            </a:lnTo>
                            <a:lnTo>
                              <a:pt x="27" y="10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524" name="Freeform 3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4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4" y="38"/>
                          </a:cxn>
                          <a:cxn ang="0">
                            <a:pos x="5" y="41"/>
                          </a:cxn>
                          <a:cxn ang="0">
                            <a:pos x="5" y="39"/>
                          </a:cxn>
                          <a:cxn ang="0">
                            <a:pos x="5" y="36"/>
                          </a:cxn>
                          <a:cxn ang="0">
                            <a:pos x="6" y="34"/>
                          </a:cxn>
                          <a:cxn ang="0">
                            <a:pos x="6" y="32"/>
                          </a:cxn>
                          <a:cxn ang="0">
                            <a:pos x="7" y="29"/>
                          </a:cxn>
                          <a:cxn ang="0">
                            <a:pos x="7" y="27"/>
                          </a:cxn>
                          <a:cxn ang="0">
                            <a:pos x="8" y="23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  <a:cxn ang="0">
                            <a:pos x="14" y="15"/>
                          </a:cxn>
                          <a:cxn ang="0">
                            <a:pos x="17" y="13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41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4" y="38"/>
                            </a:lnTo>
                            <a:lnTo>
                              <a:pt x="5" y="41"/>
                            </a:lnTo>
                            <a:lnTo>
                              <a:pt x="5" y="39"/>
                            </a:lnTo>
                            <a:lnTo>
                              <a:pt x="5" y="36"/>
                            </a:lnTo>
                            <a:lnTo>
                              <a:pt x="6" y="34"/>
                            </a:lnTo>
                            <a:lnTo>
                              <a:pt x="6" y="32"/>
                            </a:lnTo>
                            <a:lnTo>
                              <a:pt x="7" y="29"/>
                            </a:lnTo>
                            <a:lnTo>
                              <a:pt x="7" y="27"/>
                            </a:lnTo>
                            <a:lnTo>
                              <a:pt x="8" y="23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lnTo>
                              <a:pt x="14" y="15"/>
                            </a:lnTo>
                            <a:lnTo>
                              <a:pt x="17" y="13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525" name="Freeform 3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711"/>
                        <a:ext cx="28" cy="3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6" y="0"/>
                          </a:cxn>
                          <a:cxn ang="0">
                            <a:pos x="4" y="13"/>
                          </a:cxn>
                          <a:cxn ang="0">
                            <a:pos x="3" y="14"/>
                          </a:cxn>
                          <a:cxn ang="0">
                            <a:pos x="2" y="15"/>
                          </a:cxn>
                          <a:cxn ang="0">
                            <a:pos x="0" y="16"/>
                          </a:cxn>
                          <a:cxn ang="0">
                            <a:pos x="2" y="29"/>
                          </a:cxn>
                          <a:cxn ang="0">
                            <a:pos x="3" y="34"/>
                          </a:cxn>
                          <a:cxn ang="0">
                            <a:pos x="3" y="31"/>
                          </a:cxn>
                          <a:cxn ang="0">
                            <a:pos x="4" y="28"/>
                          </a:cxn>
                          <a:cxn ang="0">
                            <a:pos x="4" y="25"/>
                          </a:cxn>
                          <a:cxn ang="0">
                            <a:pos x="4" y="23"/>
                          </a:cxn>
                          <a:cxn ang="0">
                            <a:pos x="5" y="21"/>
                          </a:cxn>
                          <a:cxn ang="0">
                            <a:pos x="6" y="19"/>
                          </a:cxn>
                          <a:cxn ang="0">
                            <a:pos x="8" y="17"/>
                          </a:cxn>
                          <a:cxn ang="0">
                            <a:pos x="10" y="17"/>
                          </a:cxn>
                          <a:cxn ang="0">
                            <a:pos x="11" y="16"/>
                          </a:cxn>
                          <a:cxn ang="0">
                            <a:pos x="14" y="14"/>
                          </a:cxn>
                          <a:cxn ang="0">
                            <a:pos x="16" y="12"/>
                          </a:cxn>
                          <a:cxn ang="0">
                            <a:pos x="28" y="5"/>
                          </a:cxn>
                          <a:cxn ang="0">
                            <a:pos x="6" y="0"/>
                          </a:cxn>
                        </a:cxnLst>
                        <a:rect l="0" t="0" r="r" b="b"/>
                        <a:pathLst>
                          <a:path w="28" h="34">
                            <a:moveTo>
                              <a:pt x="6" y="0"/>
                            </a:moveTo>
                            <a:lnTo>
                              <a:pt x="4" y="13"/>
                            </a:lnTo>
                            <a:lnTo>
                              <a:pt x="3" y="14"/>
                            </a:lnTo>
                            <a:lnTo>
                              <a:pt x="2" y="15"/>
                            </a:lnTo>
                            <a:lnTo>
                              <a:pt x="0" y="16"/>
                            </a:lnTo>
                            <a:lnTo>
                              <a:pt x="2" y="29"/>
                            </a:lnTo>
                            <a:lnTo>
                              <a:pt x="3" y="34"/>
                            </a:lnTo>
                            <a:lnTo>
                              <a:pt x="3" y="31"/>
                            </a:lnTo>
                            <a:lnTo>
                              <a:pt x="4" y="28"/>
                            </a:lnTo>
                            <a:lnTo>
                              <a:pt x="4" y="25"/>
                            </a:lnTo>
                            <a:lnTo>
                              <a:pt x="4" y="23"/>
                            </a:lnTo>
                            <a:lnTo>
                              <a:pt x="5" y="21"/>
                            </a:lnTo>
                            <a:lnTo>
                              <a:pt x="6" y="19"/>
                            </a:lnTo>
                            <a:lnTo>
                              <a:pt x="8" y="17"/>
                            </a:lnTo>
                            <a:lnTo>
                              <a:pt x="10" y="17"/>
                            </a:lnTo>
                            <a:lnTo>
                              <a:pt x="11" y="16"/>
                            </a:lnTo>
                            <a:lnTo>
                              <a:pt x="14" y="14"/>
                            </a:lnTo>
                            <a:lnTo>
                              <a:pt x="16" y="12"/>
                            </a:lnTo>
                            <a:lnTo>
                              <a:pt x="28" y="5"/>
                            </a:lnTo>
                            <a:lnTo>
                              <a:pt x="6" y="0"/>
                            </a:lnTo>
                            <a:close/>
                          </a:path>
                        </a:pathLst>
                      </a:custGeom>
                      <a:solidFill>
                        <a:srgbClr val="FF9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3" name="Group 3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72"/>
                      <a:chOff x="3799" y="2651"/>
                      <a:chExt cx="53" cy="72"/>
                    </a:xfrm>
                  </p:grpSpPr>
                  <p:grpSp>
                    <p:nvGrpSpPr>
                      <p:cNvPr id="14" name="Group 3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6" name="Group 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3" y="2662"/>
                          <a:ext cx="38" cy="61"/>
                          <a:chOff x="3803" y="2662"/>
                          <a:chExt cx="38" cy="61"/>
                        </a:xfrm>
                      </p:grpSpPr>
                      <p:grpSp>
                        <p:nvGrpSpPr>
                          <p:cNvPr id="17" name="Group 35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1" y="2713"/>
                            <a:ext cx="20" cy="10"/>
                            <a:chOff x="3811" y="2713"/>
                            <a:chExt cx="20" cy="10"/>
                          </a:xfrm>
                        </p:grpSpPr>
                        <p:sp>
                          <p:nvSpPr>
                            <p:cNvPr id="521" name="Freeform 36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7F3F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522" name="Freeform 37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1" y="2713"/>
                              <a:ext cx="20" cy="10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1" y="4"/>
                                </a:cxn>
                                <a:cxn ang="0">
                                  <a:pos x="2" y="6"/>
                                </a:cxn>
                                <a:cxn ang="0">
                                  <a:pos x="4" y="7"/>
                                </a:cxn>
                                <a:cxn ang="0">
                                  <a:pos x="5" y="8"/>
                                </a:cxn>
                                <a:cxn ang="0">
                                  <a:pos x="7" y="9"/>
                                </a:cxn>
                                <a:cxn ang="0">
                                  <a:pos x="8" y="9"/>
                                </a:cxn>
                                <a:cxn ang="0">
                                  <a:pos x="10" y="10"/>
                                </a:cxn>
                                <a:cxn ang="0">
                                  <a:pos x="12" y="10"/>
                                </a:cxn>
                                <a:cxn ang="0">
                                  <a:pos x="14" y="10"/>
                                </a:cxn>
                                <a:cxn ang="0">
                                  <a:pos x="16" y="9"/>
                                </a:cxn>
                                <a:cxn ang="0">
                                  <a:pos x="17" y="9"/>
                                </a:cxn>
                                <a:cxn ang="0">
                                  <a:pos x="18" y="8"/>
                                </a:cxn>
                                <a:cxn ang="0">
                                  <a:pos x="20" y="6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20" h="10">
                                  <a:moveTo>
                                    <a:pt x="0" y="0"/>
                                  </a:moveTo>
                                  <a:lnTo>
                                    <a:pt x="0" y="2"/>
                                  </a:lnTo>
                                  <a:lnTo>
                                    <a:pt x="1" y="3"/>
                                  </a:lnTo>
                                  <a:lnTo>
                                    <a:pt x="1" y="4"/>
                                  </a:lnTo>
                                  <a:lnTo>
                                    <a:pt x="2" y="6"/>
                                  </a:lnTo>
                                  <a:lnTo>
                                    <a:pt x="4" y="7"/>
                                  </a:lnTo>
                                  <a:lnTo>
                                    <a:pt x="5" y="8"/>
                                  </a:lnTo>
                                  <a:lnTo>
                                    <a:pt x="7" y="9"/>
                                  </a:lnTo>
                                  <a:lnTo>
                                    <a:pt x="8" y="9"/>
                                  </a:lnTo>
                                  <a:lnTo>
                                    <a:pt x="10" y="10"/>
                                  </a:lnTo>
                                  <a:lnTo>
                                    <a:pt x="12" y="10"/>
                                  </a:lnTo>
                                  <a:lnTo>
                                    <a:pt x="14" y="10"/>
                                  </a:lnTo>
                                  <a:lnTo>
                                    <a:pt x="16" y="9"/>
                                  </a:lnTo>
                                  <a:lnTo>
                                    <a:pt x="17" y="9"/>
                                  </a:lnTo>
                                  <a:lnTo>
                                    <a:pt x="18" y="8"/>
                                  </a:lnTo>
                                  <a:lnTo>
                                    <a:pt x="20" y="6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7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</p:grpSp>
                      <p:sp>
                        <p:nvSpPr>
                          <p:cNvPr id="519" name="Freeform 38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3" y="2662"/>
                            <a:ext cx="38" cy="6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28" y="56"/>
                              </a:cxn>
                              <a:cxn ang="0">
                                <a:pos x="29" y="54"/>
                              </a:cxn>
                              <a:cxn ang="0">
                                <a:pos x="30" y="52"/>
                              </a:cxn>
                              <a:cxn ang="0">
                                <a:pos x="32" y="47"/>
                              </a:cxn>
                              <a:cxn ang="0">
                                <a:pos x="35" y="39"/>
                              </a:cxn>
                              <a:cxn ang="0">
                                <a:pos x="36" y="32"/>
                              </a:cxn>
                              <a:cxn ang="0">
                                <a:pos x="37" y="27"/>
                              </a:cxn>
                              <a:cxn ang="0">
                                <a:pos x="38" y="18"/>
                              </a:cxn>
                              <a:cxn ang="0">
                                <a:pos x="38" y="11"/>
                              </a:cxn>
                              <a:cxn ang="0">
                                <a:pos x="37" y="7"/>
                              </a:cxn>
                              <a:cxn ang="0">
                                <a:pos x="34" y="4"/>
                              </a:cxn>
                              <a:cxn ang="0">
                                <a:pos x="30" y="1"/>
                              </a:cxn>
                              <a:cxn ang="0">
                                <a:pos x="25" y="0"/>
                              </a:cxn>
                              <a:cxn ang="0">
                                <a:pos x="22" y="0"/>
                              </a:cxn>
                              <a:cxn ang="0">
                                <a:pos x="18" y="0"/>
                              </a:cxn>
                              <a:cxn ang="0">
                                <a:pos x="14" y="1"/>
                              </a:cxn>
                              <a:cxn ang="0">
                                <a:pos x="11" y="2"/>
                              </a:cxn>
                              <a:cxn ang="0">
                                <a:pos x="9" y="4"/>
                              </a:cxn>
                              <a:cxn ang="0">
                                <a:pos x="6" y="7"/>
                              </a:cxn>
                              <a:cxn ang="0">
                                <a:pos x="5" y="11"/>
                              </a:cxn>
                              <a:cxn ang="0">
                                <a:pos x="3" y="15"/>
                              </a:cxn>
                              <a:cxn ang="0">
                                <a:pos x="3" y="19"/>
                              </a:cxn>
                              <a:cxn ang="0">
                                <a:pos x="2" y="24"/>
                              </a:cxn>
                              <a:cxn ang="0">
                                <a:pos x="2" y="26"/>
                              </a:cxn>
                              <a:cxn ang="0">
                                <a:pos x="2" y="29"/>
                              </a:cxn>
                              <a:cxn ang="0">
                                <a:pos x="1" y="29"/>
                              </a:cxn>
                              <a:cxn ang="0">
                                <a:pos x="0" y="30"/>
                              </a:cxn>
                              <a:cxn ang="0">
                                <a:pos x="0" y="31"/>
                              </a:cxn>
                              <a:cxn ang="0">
                                <a:pos x="1" y="34"/>
                              </a:cxn>
                              <a:cxn ang="0">
                                <a:pos x="2" y="35"/>
                              </a:cxn>
                              <a:cxn ang="0">
                                <a:pos x="3" y="37"/>
                              </a:cxn>
                              <a:cxn ang="0">
                                <a:pos x="4" y="38"/>
                              </a:cxn>
                              <a:cxn ang="0">
                                <a:pos x="6" y="38"/>
                              </a:cxn>
                              <a:cxn ang="0">
                                <a:pos x="5" y="41"/>
                              </a:cxn>
                              <a:cxn ang="0">
                                <a:pos x="6" y="45"/>
                              </a:cxn>
                              <a:cxn ang="0">
                                <a:pos x="7" y="48"/>
                              </a:cxn>
                              <a:cxn ang="0">
                                <a:pos x="7" y="51"/>
                              </a:cxn>
                              <a:cxn ang="0">
                                <a:pos x="8" y="53"/>
                              </a:cxn>
                              <a:cxn ang="0">
                                <a:pos x="9" y="54"/>
                              </a:cxn>
                              <a:cxn ang="0">
                                <a:pos x="10" y="55"/>
                              </a:cxn>
                              <a:cxn ang="0">
                                <a:pos x="11" y="57"/>
                              </a:cxn>
                              <a:cxn ang="0">
                                <a:pos x="12" y="58"/>
                              </a:cxn>
                              <a:cxn ang="0">
                                <a:pos x="14" y="59"/>
                              </a:cxn>
                              <a:cxn ang="0">
                                <a:pos x="15" y="60"/>
                              </a:cxn>
                              <a:cxn ang="0">
                                <a:pos x="16" y="60"/>
                              </a:cxn>
                              <a:cxn ang="0">
                                <a:pos x="18" y="60"/>
                              </a:cxn>
                              <a:cxn ang="0">
                                <a:pos x="19" y="61"/>
                              </a:cxn>
                              <a:cxn ang="0">
                                <a:pos x="21" y="61"/>
                              </a:cxn>
                              <a:cxn ang="0">
                                <a:pos x="23" y="60"/>
                              </a:cxn>
                              <a:cxn ang="0">
                                <a:pos x="24" y="60"/>
                              </a:cxn>
                              <a:cxn ang="0">
                                <a:pos x="25" y="59"/>
                              </a:cxn>
                              <a:cxn ang="0">
                                <a:pos x="27" y="57"/>
                              </a:cxn>
                              <a:cxn ang="0">
                                <a:pos x="28" y="56"/>
                              </a:cxn>
                            </a:cxnLst>
                            <a:rect l="0" t="0" r="r" b="b"/>
                            <a:pathLst>
                              <a:path w="38" h="61">
                                <a:moveTo>
                                  <a:pt x="28" y="56"/>
                                </a:moveTo>
                                <a:lnTo>
                                  <a:pt x="29" y="54"/>
                                </a:lnTo>
                                <a:lnTo>
                                  <a:pt x="30" y="52"/>
                                </a:lnTo>
                                <a:lnTo>
                                  <a:pt x="32" y="47"/>
                                </a:lnTo>
                                <a:lnTo>
                                  <a:pt x="35" y="39"/>
                                </a:lnTo>
                                <a:lnTo>
                                  <a:pt x="36" y="32"/>
                                </a:lnTo>
                                <a:lnTo>
                                  <a:pt x="37" y="27"/>
                                </a:lnTo>
                                <a:lnTo>
                                  <a:pt x="38" y="18"/>
                                </a:lnTo>
                                <a:lnTo>
                                  <a:pt x="38" y="11"/>
                                </a:lnTo>
                                <a:lnTo>
                                  <a:pt x="37" y="7"/>
                                </a:lnTo>
                                <a:lnTo>
                                  <a:pt x="34" y="4"/>
                                </a:lnTo>
                                <a:lnTo>
                                  <a:pt x="30" y="1"/>
                                </a:lnTo>
                                <a:lnTo>
                                  <a:pt x="25" y="0"/>
                                </a:lnTo>
                                <a:lnTo>
                                  <a:pt x="22" y="0"/>
                                </a:lnTo>
                                <a:lnTo>
                                  <a:pt x="18" y="0"/>
                                </a:lnTo>
                                <a:lnTo>
                                  <a:pt x="14" y="1"/>
                                </a:lnTo>
                                <a:lnTo>
                                  <a:pt x="11" y="2"/>
                                </a:lnTo>
                                <a:lnTo>
                                  <a:pt x="9" y="4"/>
                                </a:lnTo>
                                <a:lnTo>
                                  <a:pt x="6" y="7"/>
                                </a:lnTo>
                                <a:lnTo>
                                  <a:pt x="5" y="11"/>
                                </a:lnTo>
                                <a:lnTo>
                                  <a:pt x="3" y="15"/>
                                </a:lnTo>
                                <a:lnTo>
                                  <a:pt x="3" y="19"/>
                                </a:lnTo>
                                <a:lnTo>
                                  <a:pt x="2" y="24"/>
                                </a:lnTo>
                                <a:lnTo>
                                  <a:pt x="2" y="26"/>
                                </a:lnTo>
                                <a:lnTo>
                                  <a:pt x="2" y="29"/>
                                </a:lnTo>
                                <a:lnTo>
                                  <a:pt x="1" y="29"/>
                                </a:lnTo>
                                <a:lnTo>
                                  <a:pt x="0" y="30"/>
                                </a:lnTo>
                                <a:lnTo>
                                  <a:pt x="0" y="31"/>
                                </a:lnTo>
                                <a:lnTo>
                                  <a:pt x="1" y="34"/>
                                </a:lnTo>
                                <a:lnTo>
                                  <a:pt x="2" y="35"/>
                                </a:lnTo>
                                <a:lnTo>
                                  <a:pt x="3" y="37"/>
                                </a:lnTo>
                                <a:lnTo>
                                  <a:pt x="4" y="38"/>
                                </a:lnTo>
                                <a:lnTo>
                                  <a:pt x="6" y="38"/>
                                </a:lnTo>
                                <a:lnTo>
                                  <a:pt x="5" y="41"/>
                                </a:lnTo>
                                <a:lnTo>
                                  <a:pt x="6" y="45"/>
                                </a:lnTo>
                                <a:lnTo>
                                  <a:pt x="7" y="48"/>
                                </a:lnTo>
                                <a:lnTo>
                                  <a:pt x="7" y="51"/>
                                </a:lnTo>
                                <a:lnTo>
                                  <a:pt x="8" y="53"/>
                                </a:lnTo>
                                <a:lnTo>
                                  <a:pt x="9" y="54"/>
                                </a:lnTo>
                                <a:lnTo>
                                  <a:pt x="10" y="55"/>
                                </a:lnTo>
                                <a:lnTo>
                                  <a:pt x="11" y="57"/>
                                </a:lnTo>
                                <a:lnTo>
                                  <a:pt x="12" y="58"/>
                                </a:lnTo>
                                <a:lnTo>
                                  <a:pt x="14" y="59"/>
                                </a:lnTo>
                                <a:lnTo>
                                  <a:pt x="15" y="60"/>
                                </a:lnTo>
                                <a:lnTo>
                                  <a:pt x="16" y="60"/>
                                </a:lnTo>
                                <a:lnTo>
                                  <a:pt x="18" y="60"/>
                                </a:lnTo>
                                <a:lnTo>
                                  <a:pt x="19" y="61"/>
                                </a:lnTo>
                                <a:lnTo>
                                  <a:pt x="21" y="61"/>
                                </a:lnTo>
                                <a:lnTo>
                                  <a:pt x="23" y="60"/>
                                </a:lnTo>
                                <a:lnTo>
                                  <a:pt x="24" y="60"/>
                                </a:lnTo>
                                <a:lnTo>
                                  <a:pt x="25" y="59"/>
                                </a:lnTo>
                                <a:lnTo>
                                  <a:pt x="27" y="57"/>
                                </a:lnTo>
                                <a:lnTo>
                                  <a:pt x="28" y="5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520" name="Freeform 3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9" y="2701"/>
                            <a:ext cx="19" cy="2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2" y="17"/>
                              </a:cxn>
                              <a:cxn ang="0">
                                <a:pos x="13" y="15"/>
                              </a:cxn>
                              <a:cxn ang="0">
                                <a:pos x="14" y="14"/>
                              </a:cxn>
                              <a:cxn ang="0">
                                <a:pos x="16" y="8"/>
                              </a:cxn>
                              <a:cxn ang="0">
                                <a:pos x="19" y="0"/>
                              </a:cxn>
                              <a:cxn ang="0">
                                <a:pos x="17" y="4"/>
                              </a:cxn>
                              <a:cxn ang="0">
                                <a:pos x="15" y="7"/>
                              </a:cxn>
                              <a:cxn ang="0">
                                <a:pos x="14" y="9"/>
                              </a:cxn>
                              <a:cxn ang="0">
                                <a:pos x="14" y="11"/>
                              </a:cxn>
                              <a:cxn ang="0">
                                <a:pos x="13" y="14"/>
                              </a:cxn>
                              <a:cxn ang="0">
                                <a:pos x="12" y="16"/>
                              </a:cxn>
                              <a:cxn ang="0">
                                <a:pos x="11" y="17"/>
                              </a:cxn>
                              <a:cxn ang="0">
                                <a:pos x="10" y="19"/>
                              </a:cxn>
                              <a:cxn ang="0">
                                <a:pos x="8" y="19"/>
                              </a:cxn>
                              <a:cxn ang="0">
                                <a:pos x="7" y="19"/>
                              </a:cxn>
                              <a:cxn ang="0">
                                <a:pos x="6" y="17"/>
                              </a:cxn>
                              <a:cxn ang="0">
                                <a:pos x="5" y="16"/>
                              </a:cxn>
                              <a:cxn ang="0">
                                <a:pos x="5" y="19"/>
                              </a:cxn>
                              <a:cxn ang="0">
                                <a:pos x="4" y="20"/>
                              </a:cxn>
                              <a:cxn ang="0">
                                <a:pos x="3" y="21"/>
                              </a:cxn>
                              <a:cxn ang="0">
                                <a:pos x="0" y="22"/>
                              </a:cxn>
                              <a:cxn ang="0">
                                <a:pos x="1" y="22"/>
                              </a:cxn>
                              <a:cxn ang="0">
                                <a:pos x="3" y="22"/>
                              </a:cxn>
                              <a:cxn ang="0">
                                <a:pos x="5" y="22"/>
                              </a:cxn>
                              <a:cxn ang="0">
                                <a:pos x="7" y="22"/>
                              </a:cxn>
                              <a:cxn ang="0">
                                <a:pos x="8" y="22"/>
                              </a:cxn>
                              <a:cxn ang="0">
                                <a:pos x="9" y="21"/>
                              </a:cxn>
                              <a:cxn ang="0">
                                <a:pos x="11" y="19"/>
                              </a:cxn>
                              <a:cxn ang="0">
                                <a:pos x="12" y="17"/>
                              </a:cxn>
                            </a:cxnLst>
                            <a:rect l="0" t="0" r="r" b="b"/>
                            <a:pathLst>
                              <a:path w="19" h="22">
                                <a:moveTo>
                                  <a:pt x="12" y="17"/>
                                </a:moveTo>
                                <a:lnTo>
                                  <a:pt x="13" y="15"/>
                                </a:lnTo>
                                <a:lnTo>
                                  <a:pt x="14" y="14"/>
                                </a:lnTo>
                                <a:lnTo>
                                  <a:pt x="16" y="8"/>
                                </a:lnTo>
                                <a:lnTo>
                                  <a:pt x="19" y="0"/>
                                </a:lnTo>
                                <a:lnTo>
                                  <a:pt x="17" y="4"/>
                                </a:lnTo>
                                <a:lnTo>
                                  <a:pt x="15" y="7"/>
                                </a:lnTo>
                                <a:lnTo>
                                  <a:pt x="14" y="9"/>
                                </a:lnTo>
                                <a:lnTo>
                                  <a:pt x="14" y="11"/>
                                </a:lnTo>
                                <a:lnTo>
                                  <a:pt x="13" y="14"/>
                                </a:lnTo>
                                <a:lnTo>
                                  <a:pt x="12" y="16"/>
                                </a:lnTo>
                                <a:lnTo>
                                  <a:pt x="11" y="17"/>
                                </a:lnTo>
                                <a:lnTo>
                                  <a:pt x="10" y="19"/>
                                </a:lnTo>
                                <a:lnTo>
                                  <a:pt x="8" y="19"/>
                                </a:lnTo>
                                <a:lnTo>
                                  <a:pt x="7" y="19"/>
                                </a:lnTo>
                                <a:lnTo>
                                  <a:pt x="6" y="17"/>
                                </a:lnTo>
                                <a:lnTo>
                                  <a:pt x="5" y="16"/>
                                </a:lnTo>
                                <a:lnTo>
                                  <a:pt x="5" y="19"/>
                                </a:lnTo>
                                <a:lnTo>
                                  <a:pt x="4" y="20"/>
                                </a:lnTo>
                                <a:lnTo>
                                  <a:pt x="3" y="21"/>
                                </a:lnTo>
                                <a:lnTo>
                                  <a:pt x="0" y="22"/>
                                </a:lnTo>
                                <a:lnTo>
                                  <a:pt x="1" y="22"/>
                                </a:lnTo>
                                <a:lnTo>
                                  <a:pt x="3" y="22"/>
                                </a:lnTo>
                                <a:lnTo>
                                  <a:pt x="5" y="22"/>
                                </a:lnTo>
                                <a:lnTo>
                                  <a:pt x="7" y="22"/>
                                </a:lnTo>
                                <a:lnTo>
                                  <a:pt x="8" y="22"/>
                                </a:lnTo>
                                <a:lnTo>
                                  <a:pt x="9" y="21"/>
                                </a:lnTo>
                                <a:lnTo>
                                  <a:pt x="11" y="19"/>
                                </a:lnTo>
                                <a:lnTo>
                                  <a:pt x="12" y="17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7F3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517" name="Freeform 4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92"/>
                          <a:ext cx="8" cy="2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17"/>
                            </a:cxn>
                            <a:cxn ang="0">
                              <a:pos x="7" y="16"/>
                            </a:cxn>
                            <a:cxn ang="0">
                              <a:pos x="7" y="14"/>
                            </a:cxn>
                            <a:cxn ang="0">
                              <a:pos x="7" y="13"/>
                            </a:cxn>
                            <a:cxn ang="0">
                              <a:pos x="8" y="11"/>
                            </a:cxn>
                            <a:cxn ang="0">
                              <a:pos x="8" y="10"/>
                            </a:cxn>
                            <a:cxn ang="0">
                              <a:pos x="8" y="9"/>
                            </a:cxn>
                            <a:cxn ang="0">
                              <a:pos x="8" y="7"/>
                            </a:cxn>
                            <a:cxn ang="0">
                              <a:pos x="8" y="6"/>
                            </a:cxn>
                            <a:cxn ang="0">
                              <a:pos x="8" y="5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6" y="2"/>
                            </a:cxn>
                            <a:cxn ang="0">
                              <a:pos x="5" y="1"/>
                            </a:cxn>
                            <a:cxn ang="0">
                              <a:pos x="5" y="1"/>
                            </a:cxn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1" y="4"/>
                            </a:cxn>
                            <a:cxn ang="0">
                              <a:pos x="2" y="5"/>
                            </a:cxn>
                            <a:cxn ang="0">
                              <a:pos x="3" y="7"/>
                            </a:cxn>
                            <a:cxn ang="0">
                              <a:pos x="4" y="8"/>
                            </a:cxn>
                            <a:cxn ang="0">
                              <a:pos x="6" y="8"/>
                            </a:cxn>
                            <a:cxn ang="0">
                              <a:pos x="5" y="12"/>
                            </a:cxn>
                            <a:cxn ang="0">
                              <a:pos x="6" y="15"/>
                            </a:cxn>
                            <a:cxn ang="0">
                              <a:pos x="7" y="19"/>
                            </a:cxn>
                            <a:cxn ang="0">
                              <a:pos x="8" y="21"/>
                            </a:cxn>
                            <a:cxn ang="0">
                              <a:pos x="8" y="17"/>
                            </a:cxn>
                          </a:cxnLst>
                          <a:rect l="0" t="0" r="r" b="b"/>
                          <a:pathLst>
                            <a:path w="8" h="21">
                              <a:moveTo>
                                <a:pt x="8" y="17"/>
                              </a:moveTo>
                              <a:lnTo>
                                <a:pt x="7" y="16"/>
                              </a:lnTo>
                              <a:lnTo>
                                <a:pt x="7" y="14"/>
                              </a:lnTo>
                              <a:lnTo>
                                <a:pt x="7" y="13"/>
                              </a:lnTo>
                              <a:lnTo>
                                <a:pt x="8" y="11"/>
                              </a:lnTo>
                              <a:lnTo>
                                <a:pt x="8" y="10"/>
                              </a:lnTo>
                              <a:lnTo>
                                <a:pt x="8" y="9"/>
                              </a:lnTo>
                              <a:lnTo>
                                <a:pt x="8" y="7"/>
                              </a:lnTo>
                              <a:lnTo>
                                <a:pt x="8" y="6"/>
                              </a:lnTo>
                              <a:lnTo>
                                <a:pt x="8" y="5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6" y="2"/>
                              </a:lnTo>
                              <a:lnTo>
                                <a:pt x="5" y="1"/>
                              </a:lnTo>
                              <a:lnTo>
                                <a:pt x="5" y="1"/>
                              </a:lnTo>
                              <a:lnTo>
                                <a:pt x="0" y="0"/>
                              </a:lnTo>
                              <a:lnTo>
                                <a:pt x="0" y="1"/>
                              </a:lnTo>
                              <a:lnTo>
                                <a:pt x="1" y="4"/>
                              </a:lnTo>
                              <a:lnTo>
                                <a:pt x="2" y="5"/>
                              </a:lnTo>
                              <a:lnTo>
                                <a:pt x="3" y="7"/>
                              </a:lnTo>
                              <a:lnTo>
                                <a:pt x="4" y="8"/>
                              </a:lnTo>
                              <a:lnTo>
                                <a:pt x="6" y="8"/>
                              </a:lnTo>
                              <a:lnTo>
                                <a:pt x="5" y="12"/>
                              </a:lnTo>
                              <a:lnTo>
                                <a:pt x="6" y="15"/>
                              </a:lnTo>
                              <a:lnTo>
                                <a:pt x="7" y="19"/>
                              </a:lnTo>
                              <a:lnTo>
                                <a:pt x="8" y="21"/>
                              </a:lnTo>
                              <a:lnTo>
                                <a:pt x="8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19" name="Group 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32"/>
                        <a:chOff x="3812" y="2682"/>
                        <a:chExt cx="24" cy="32"/>
                      </a:xfrm>
                    </p:grpSpPr>
                    <p:grpSp>
                      <p:nvGrpSpPr>
                        <p:cNvPr id="24" name="Group 42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7" y="2708"/>
                          <a:ext cx="10" cy="6"/>
                          <a:chOff x="3817" y="2708"/>
                          <a:chExt cx="10" cy="6"/>
                        </a:xfrm>
                      </p:grpSpPr>
                      <p:sp>
                        <p:nvSpPr>
                          <p:cNvPr id="513" name="Oval 43"/>
                          <p:cNvSpPr>
                            <a:spLocks noChangeArrowheads="1"/>
                          </p:cNvSpPr>
                          <p:nvPr/>
                        </p:nvSpPr>
                        <p:spPr bwMode="auto">
                          <a:xfrm>
                            <a:off x="3819" y="2710"/>
                            <a:ext cx="6" cy="3"/>
                          </a:xfrm>
                          <a:prstGeom prst="ellipse">
                            <a:avLst/>
                          </a:prstGeom>
                          <a:solidFill>
                            <a:srgbClr val="FFFFFF"/>
                          </a:solidFill>
                          <a:ln w="0">
                            <a:solidFill>
                              <a:srgbClr val="0000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514" name="Freeform 4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08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1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7" y="0"/>
                              </a:cxn>
                              <a:cxn ang="0">
                                <a:pos x="8" y="1"/>
                              </a:cxn>
                              <a:cxn ang="0">
                                <a:pos x="9" y="2"/>
                              </a:cxn>
                              <a:cxn ang="0">
                                <a:pos x="9" y="3"/>
                              </a:cxn>
                              <a:cxn ang="0">
                                <a:pos x="9" y="3"/>
                              </a:cxn>
                              <a:cxn ang="0">
                                <a:pos x="10" y="4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2"/>
                                </a:moveTo>
                                <a:lnTo>
                                  <a:pt x="1" y="1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5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7" y="0"/>
                                </a:lnTo>
                                <a:lnTo>
                                  <a:pt x="8" y="1"/>
                                </a:lnTo>
                                <a:lnTo>
                                  <a:pt x="9" y="2"/>
                                </a:lnTo>
                                <a:lnTo>
                                  <a:pt x="9" y="3"/>
                                </a:lnTo>
                                <a:lnTo>
                                  <a:pt x="9" y="3"/>
                                </a:lnTo>
                                <a:lnTo>
                                  <a:pt x="10" y="4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515" name="Freeform 4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7" y="2710"/>
                            <a:ext cx="10" cy="4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4" y="1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8" y="2"/>
                              </a:cxn>
                              <a:cxn ang="0">
                                <a:pos x="9" y="2"/>
                              </a:cxn>
                              <a:cxn ang="0">
                                <a:pos x="10" y="2"/>
                              </a:cxn>
                              <a:cxn ang="0">
                                <a:pos x="9" y="3"/>
                              </a:cxn>
                              <a:cxn ang="0">
                                <a:pos x="8" y="4"/>
                              </a:cxn>
                              <a:cxn ang="0">
                                <a:pos x="7" y="4"/>
                              </a:cxn>
                              <a:cxn ang="0">
                                <a:pos x="6" y="4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2" y="2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10" h="4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4" y="1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8" y="2"/>
                                </a:lnTo>
                                <a:lnTo>
                                  <a:pt x="9" y="2"/>
                                </a:lnTo>
                                <a:lnTo>
                                  <a:pt x="10" y="2"/>
                                </a:lnTo>
                                <a:lnTo>
                                  <a:pt x="9" y="3"/>
                                </a:lnTo>
                                <a:lnTo>
                                  <a:pt x="8" y="4"/>
                                </a:lnTo>
                                <a:lnTo>
                                  <a:pt x="7" y="4"/>
                                </a:lnTo>
                                <a:lnTo>
                                  <a:pt x="6" y="4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2" y="2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grpSp>
                      <p:nvGrpSpPr>
                        <p:cNvPr id="30" name="Group 46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24" cy="12"/>
                          <a:chOff x="3812" y="2682"/>
                          <a:chExt cx="24" cy="12"/>
                        </a:xfrm>
                      </p:grpSpPr>
                      <p:grpSp>
                        <p:nvGrpSpPr>
                          <p:cNvPr id="32" name="Group 47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12" y="2682"/>
                            <a:ext cx="10" cy="8"/>
                            <a:chOff x="3812" y="2682"/>
                            <a:chExt cx="10" cy="8"/>
                          </a:xfrm>
                        </p:grpSpPr>
                        <p:sp>
                          <p:nvSpPr>
                            <p:cNvPr id="510" name="Freeform 48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3" y="2682"/>
                              <a:ext cx="9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3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9" y="6"/>
                                </a:cxn>
                                <a:cxn ang="0">
                                  <a:pos x="7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2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6">
                                  <a:moveTo>
                                    <a:pt x="0" y="2"/>
                                  </a:moveTo>
                                  <a:lnTo>
                                    <a:pt x="2" y="0"/>
                                  </a:lnTo>
                                  <a:lnTo>
                                    <a:pt x="3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9" y="6"/>
                                  </a:lnTo>
                                  <a:lnTo>
                                    <a:pt x="7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2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511" name="Freeform 49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2" y="2685"/>
                              <a:ext cx="9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8" y="3"/>
                                </a:cxn>
                                <a:cxn ang="0">
                                  <a:pos x="9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5" y="4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4" y="3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0" y="2"/>
                                </a:cxn>
                              </a:cxnLst>
                              <a:rect l="0" t="0" r="r" b="b"/>
                              <a:pathLst>
                                <a:path w="9" h="5">
                                  <a:moveTo>
                                    <a:pt x="0" y="2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8" y="3"/>
                                  </a:lnTo>
                                  <a:lnTo>
                                    <a:pt x="9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3"/>
                                  </a:lnTo>
                                  <a:lnTo>
                                    <a:pt x="6" y="3"/>
                                  </a:lnTo>
                                  <a:lnTo>
                                    <a:pt x="6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5" y="4"/>
                                  </a:lnTo>
                                  <a:lnTo>
                                    <a:pt x="4" y="4"/>
                                  </a:lnTo>
                                  <a:lnTo>
                                    <a:pt x="4" y="3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3"/>
                                  </a:lnTo>
                                  <a:lnTo>
                                    <a:pt x="1" y="3"/>
                                  </a:lnTo>
                                  <a:lnTo>
                                    <a:pt x="0" y="2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512" name="Freeform 50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14" y="2689"/>
                              <a:ext cx="4" cy="1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1" y="0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1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w="4" h="1">
                                  <a:moveTo>
                                    <a:pt x="0" y="0"/>
                                  </a:moveTo>
                                  <a:lnTo>
                                    <a:pt x="1" y="0"/>
                                  </a:lnTo>
                                  <a:lnTo>
                                    <a:pt x="1" y="0"/>
                                  </a:lnTo>
                                  <a:lnTo>
                                    <a:pt x="2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3" y="1"/>
                                  </a:lnTo>
                                  <a:lnTo>
                                    <a:pt x="2" y="1"/>
                                  </a:lnTo>
                                  <a:lnTo>
                                    <a:pt x="1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</p:grpSp>
                      <p:grpSp>
                        <p:nvGrpSpPr>
                          <p:cNvPr id="33" name="Group 5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826" y="2686"/>
                            <a:ext cx="10" cy="8"/>
                            <a:chOff x="3826" y="2686"/>
                            <a:chExt cx="10" cy="8"/>
                          </a:xfrm>
                        </p:grpSpPr>
                        <p:sp>
                          <p:nvSpPr>
                            <p:cNvPr id="507" name="Freeform 5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6" y="2686"/>
                              <a:ext cx="10" cy="6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6"/>
                                </a:cxn>
                                <a:cxn ang="0">
                                  <a:pos x="0" y="5"/>
                                </a:cxn>
                                <a:cxn ang="0">
                                  <a:pos x="1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3" y="1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6" y="0"/>
                                </a:cxn>
                                <a:cxn ang="0">
                                  <a:pos x="7" y="0"/>
                                </a:cxn>
                                <a:cxn ang="0">
                                  <a:pos x="9" y="0"/>
                                </a:cxn>
                                <a:cxn ang="0">
                                  <a:pos x="10" y="1"/>
                                </a:cxn>
                                <a:cxn ang="0">
                                  <a:pos x="10" y="2"/>
                                </a:cxn>
                                <a:cxn ang="0">
                                  <a:pos x="9" y="1"/>
                                </a:cxn>
                                <a:cxn ang="0">
                                  <a:pos x="8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5" y="1"/>
                                </a:cxn>
                                <a:cxn ang="0">
                                  <a:pos x="4" y="2"/>
                                </a:cxn>
                                <a:cxn ang="0">
                                  <a:pos x="3" y="2"/>
                                </a:cxn>
                                <a:cxn ang="0">
                                  <a:pos x="2" y="3"/>
                                </a:cxn>
                                <a:cxn ang="0">
                                  <a:pos x="2" y="4"/>
                                </a:cxn>
                                <a:cxn ang="0">
                                  <a:pos x="1" y="5"/>
                                </a:cxn>
                                <a:cxn ang="0">
                                  <a:pos x="1" y="6"/>
                                </a:cxn>
                              </a:cxnLst>
                              <a:rect l="0" t="0" r="r" b="b"/>
                              <a:pathLst>
                                <a:path w="10" h="6">
                                  <a:moveTo>
                                    <a:pt x="1" y="6"/>
                                  </a:moveTo>
                                  <a:lnTo>
                                    <a:pt x="0" y="5"/>
                                  </a:lnTo>
                                  <a:lnTo>
                                    <a:pt x="1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3" y="1"/>
                                  </a:lnTo>
                                  <a:lnTo>
                                    <a:pt x="4" y="0"/>
                                  </a:lnTo>
                                  <a:lnTo>
                                    <a:pt x="6" y="0"/>
                                  </a:lnTo>
                                  <a:lnTo>
                                    <a:pt x="7" y="0"/>
                                  </a:lnTo>
                                  <a:lnTo>
                                    <a:pt x="9" y="0"/>
                                  </a:lnTo>
                                  <a:lnTo>
                                    <a:pt x="10" y="1"/>
                                  </a:lnTo>
                                  <a:lnTo>
                                    <a:pt x="10" y="2"/>
                                  </a:lnTo>
                                  <a:lnTo>
                                    <a:pt x="9" y="1"/>
                                  </a:lnTo>
                                  <a:lnTo>
                                    <a:pt x="8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5" y="1"/>
                                  </a:lnTo>
                                  <a:lnTo>
                                    <a:pt x="4" y="2"/>
                                  </a:lnTo>
                                  <a:lnTo>
                                    <a:pt x="3" y="2"/>
                                  </a:lnTo>
                                  <a:lnTo>
                                    <a:pt x="2" y="3"/>
                                  </a:lnTo>
                                  <a:lnTo>
                                    <a:pt x="2" y="4"/>
                                  </a:lnTo>
                                  <a:lnTo>
                                    <a:pt x="1" y="5"/>
                                  </a:lnTo>
                                  <a:lnTo>
                                    <a:pt x="1" y="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508" name="Freeform 5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89"/>
                              <a:ext cx="8" cy="5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3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2" y="1"/>
                                </a:cxn>
                                <a:cxn ang="0">
                                  <a:pos x="2" y="0"/>
                                </a:cxn>
                                <a:cxn ang="0">
                                  <a:pos x="4" y="0"/>
                                </a:cxn>
                                <a:cxn ang="0">
                                  <a:pos x="5" y="0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1"/>
                                </a:cxn>
                                <a:cxn ang="0">
                                  <a:pos x="6" y="1"/>
                                </a:cxn>
                                <a:cxn ang="0">
                                  <a:pos x="7" y="2"/>
                                </a:cxn>
                                <a:cxn ang="0">
                                  <a:pos x="7" y="3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4"/>
                                </a:cxn>
                                <a:cxn ang="0">
                                  <a:pos x="8" y="5"/>
                                </a:cxn>
                                <a:cxn ang="0">
                                  <a:pos x="7" y="5"/>
                                </a:cxn>
                                <a:cxn ang="0">
                                  <a:pos x="6" y="4"/>
                                </a:cxn>
                                <a:cxn ang="0">
                                  <a:pos x="6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5" y="3"/>
                                </a:cxn>
                                <a:cxn ang="0">
                                  <a:pos x="4" y="4"/>
                                </a:cxn>
                                <a:cxn ang="0">
                                  <a:pos x="3" y="4"/>
                                </a:cxn>
                                <a:cxn ang="0">
                                  <a:pos x="3" y="3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2" y="2"/>
                                </a:cxn>
                                <a:cxn ang="0">
                                  <a:pos x="1" y="2"/>
                                </a:cxn>
                                <a:cxn ang="0">
                                  <a:pos x="0" y="3"/>
                                </a:cxn>
                              </a:cxnLst>
                              <a:rect l="0" t="0" r="r" b="b"/>
                              <a:pathLst>
                                <a:path w="8" h="5">
                                  <a:moveTo>
                                    <a:pt x="0" y="3"/>
                                  </a:moveTo>
                                  <a:lnTo>
                                    <a:pt x="1" y="2"/>
                                  </a:lnTo>
                                  <a:lnTo>
                                    <a:pt x="2" y="1"/>
                                  </a:lnTo>
                                  <a:lnTo>
                                    <a:pt x="2" y="0"/>
                                  </a:lnTo>
                                  <a:lnTo>
                                    <a:pt x="4" y="0"/>
                                  </a:lnTo>
                                  <a:lnTo>
                                    <a:pt x="5" y="0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1"/>
                                  </a:lnTo>
                                  <a:lnTo>
                                    <a:pt x="6" y="1"/>
                                  </a:lnTo>
                                  <a:lnTo>
                                    <a:pt x="7" y="2"/>
                                  </a:lnTo>
                                  <a:lnTo>
                                    <a:pt x="7" y="3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4"/>
                                  </a:lnTo>
                                  <a:lnTo>
                                    <a:pt x="8" y="5"/>
                                  </a:lnTo>
                                  <a:lnTo>
                                    <a:pt x="7" y="5"/>
                                  </a:lnTo>
                                  <a:lnTo>
                                    <a:pt x="6" y="4"/>
                                  </a:lnTo>
                                  <a:lnTo>
                                    <a:pt x="6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5" y="3"/>
                                  </a:lnTo>
                                  <a:lnTo>
                                    <a:pt x="4" y="4"/>
                                  </a:lnTo>
                                  <a:lnTo>
                                    <a:pt x="3" y="4"/>
                                  </a:lnTo>
                                  <a:lnTo>
                                    <a:pt x="3" y="3"/>
                                  </a:lnTo>
                                  <a:lnTo>
                                    <a:pt x="2" y="2"/>
                                  </a:lnTo>
                                  <a:lnTo>
                                    <a:pt x="2" y="2"/>
                                  </a:lnTo>
                                  <a:lnTo>
                                    <a:pt x="1" y="2"/>
                                  </a:lnTo>
                                  <a:lnTo>
                                    <a:pt x="0" y="3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509" name="Freeform 54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828" y="2692"/>
                              <a:ext cx="1" cy="2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0" y="0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2"/>
                                </a:cxn>
                                <a:cxn ang="0">
                                  <a:pos x="0" y="1"/>
                                </a:cxn>
                                <a:cxn ang="0">
                                  <a:pos x="0" y="0"/>
                                </a:cxn>
                              </a:cxnLst>
                              <a:rect l="0" t="0" r="r" b="b"/>
                              <a:pathLst>
                                <a:path h="2">
                                  <a:moveTo>
                                    <a:pt x="0" y="0"/>
                                  </a:moveTo>
                                  <a:lnTo>
                                    <a:pt x="0" y="1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2"/>
                                  </a:lnTo>
                                  <a:lnTo>
                                    <a:pt x="0" y="1"/>
                                  </a:lnTo>
                                  <a:lnTo>
                                    <a:pt x="0" y="0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000000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</p:grpSp>
                    </p:grpSp>
                    <p:sp>
                      <p:nvSpPr>
                        <p:cNvPr id="504" name="Freeform 5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0" y="2698"/>
                          <a:ext cx="7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" y="0"/>
                            </a:cxn>
                            <a:cxn ang="0">
                              <a:pos x="1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  <a:cxn ang="0">
                              <a:pos x="0" y="3"/>
                            </a:cxn>
                            <a:cxn ang="0">
                              <a:pos x="1" y="3"/>
                            </a:cxn>
                            <a:cxn ang="0">
                              <a:pos x="2" y="4"/>
                            </a:cxn>
                            <a:cxn ang="0">
                              <a:pos x="2" y="5"/>
                            </a:cxn>
                            <a:cxn ang="0">
                              <a:pos x="3" y="5"/>
                            </a:cxn>
                            <a:cxn ang="0">
                              <a:pos x="4" y="5"/>
                            </a:cxn>
                            <a:cxn ang="0">
                              <a:pos x="5" y="4"/>
                            </a:cxn>
                            <a:cxn ang="0">
                              <a:pos x="6" y="4"/>
                            </a:cxn>
                            <a:cxn ang="0">
                              <a:pos x="7" y="4"/>
                            </a:cxn>
                          </a:cxnLst>
                          <a:rect l="0" t="0" r="r" b="b"/>
                          <a:pathLst>
                            <a:path w="7" h="5">
                              <a:moveTo>
                                <a:pt x="2" y="0"/>
                              </a:moveTo>
                              <a:lnTo>
                                <a:pt x="1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lnTo>
                                <a:pt x="0" y="3"/>
                              </a:lnTo>
                              <a:lnTo>
                                <a:pt x="1" y="3"/>
                              </a:lnTo>
                              <a:lnTo>
                                <a:pt x="2" y="4"/>
                              </a:lnTo>
                              <a:lnTo>
                                <a:pt x="2" y="5"/>
                              </a:lnTo>
                              <a:lnTo>
                                <a:pt x="3" y="5"/>
                              </a:lnTo>
                              <a:lnTo>
                                <a:pt x="4" y="5"/>
                              </a:lnTo>
                              <a:lnTo>
                                <a:pt x="5" y="4"/>
                              </a:lnTo>
                              <a:lnTo>
                                <a:pt x="6" y="4"/>
                              </a:lnTo>
                              <a:lnTo>
                                <a:pt x="7" y="4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7F3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34" name="Group 5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99" y="2651"/>
                        <a:ext cx="53" cy="62"/>
                        <a:chOff x="3799" y="2651"/>
                        <a:chExt cx="53" cy="62"/>
                      </a:xfrm>
                    </p:grpSpPr>
                    <p:sp>
                      <p:nvSpPr>
                        <p:cNvPr id="496" name="Freeform 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99" y="2651"/>
                          <a:ext cx="53" cy="6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57"/>
                            </a:cxn>
                            <a:cxn ang="0">
                              <a:pos x="7" y="54"/>
                            </a:cxn>
                            <a:cxn ang="0">
                              <a:pos x="5" y="50"/>
                            </a:cxn>
                            <a:cxn ang="0">
                              <a:pos x="4" y="46"/>
                            </a:cxn>
                            <a:cxn ang="0">
                              <a:pos x="3" y="44"/>
                            </a:cxn>
                            <a:cxn ang="0">
                              <a:pos x="2" y="33"/>
                            </a:cxn>
                            <a:cxn ang="0">
                              <a:pos x="0" y="29"/>
                            </a:cxn>
                            <a:cxn ang="0">
                              <a:pos x="0" y="23"/>
                            </a:cxn>
                            <a:cxn ang="0">
                              <a:pos x="5" y="18"/>
                            </a:cxn>
                            <a:cxn ang="0">
                              <a:pos x="7" y="10"/>
                            </a:cxn>
                            <a:cxn ang="0">
                              <a:pos x="10" y="6"/>
                            </a:cxn>
                            <a:cxn ang="0">
                              <a:pos x="14" y="4"/>
                            </a:cxn>
                            <a:cxn ang="0">
                              <a:pos x="20" y="0"/>
                            </a:cxn>
                            <a:cxn ang="0">
                              <a:pos x="25" y="0"/>
                            </a:cxn>
                            <a:cxn ang="0">
                              <a:pos x="29" y="0"/>
                            </a:cxn>
                            <a:cxn ang="0">
                              <a:pos x="35" y="2"/>
                            </a:cxn>
                            <a:cxn ang="0">
                              <a:pos x="40" y="5"/>
                            </a:cxn>
                            <a:cxn ang="0">
                              <a:pos x="44" y="10"/>
                            </a:cxn>
                            <a:cxn ang="0">
                              <a:pos x="46" y="15"/>
                            </a:cxn>
                            <a:cxn ang="0">
                              <a:pos x="48" y="19"/>
                            </a:cxn>
                            <a:cxn ang="0">
                              <a:pos x="51" y="26"/>
                            </a:cxn>
                            <a:cxn ang="0">
                              <a:pos x="53" y="32"/>
                            </a:cxn>
                            <a:cxn ang="0">
                              <a:pos x="52" y="38"/>
                            </a:cxn>
                            <a:cxn ang="0">
                              <a:pos x="51" y="43"/>
                            </a:cxn>
                            <a:cxn ang="0">
                              <a:pos x="48" y="47"/>
                            </a:cxn>
                            <a:cxn ang="0">
                              <a:pos x="42" y="54"/>
                            </a:cxn>
                            <a:cxn ang="0">
                              <a:pos x="40" y="58"/>
                            </a:cxn>
                            <a:cxn ang="0">
                              <a:pos x="35" y="62"/>
                            </a:cxn>
                            <a:cxn ang="0">
                              <a:pos x="39" y="50"/>
                            </a:cxn>
                            <a:cxn ang="0">
                              <a:pos x="41" y="39"/>
                            </a:cxn>
                            <a:cxn ang="0">
                              <a:pos x="40" y="34"/>
                            </a:cxn>
                            <a:cxn ang="0">
                              <a:pos x="40" y="27"/>
                            </a:cxn>
                            <a:cxn ang="0">
                              <a:pos x="35" y="28"/>
                            </a:cxn>
                            <a:cxn ang="0">
                              <a:pos x="29" y="30"/>
                            </a:cxn>
                            <a:cxn ang="0">
                              <a:pos x="22" y="30"/>
                            </a:cxn>
                            <a:cxn ang="0">
                              <a:pos x="19" y="28"/>
                            </a:cxn>
                            <a:cxn ang="0">
                              <a:pos x="14" y="29"/>
                            </a:cxn>
                            <a:cxn ang="0">
                              <a:pos x="13" y="33"/>
                            </a:cxn>
                            <a:cxn ang="0">
                              <a:pos x="11" y="35"/>
                            </a:cxn>
                            <a:cxn ang="0">
                              <a:pos x="9" y="41"/>
                            </a:cxn>
                            <a:cxn ang="0">
                              <a:pos x="8" y="43"/>
                            </a:cxn>
                            <a:cxn ang="0">
                              <a:pos x="6" y="43"/>
                            </a:cxn>
                            <a:cxn ang="0">
                              <a:pos x="6" y="45"/>
                            </a:cxn>
                            <a:cxn ang="0">
                              <a:pos x="6" y="48"/>
                            </a:cxn>
                            <a:cxn ang="0">
                              <a:pos x="9" y="49"/>
                            </a:cxn>
                            <a:cxn ang="0">
                              <a:pos x="10" y="58"/>
                            </a:cxn>
                          </a:cxnLst>
                          <a:rect l="0" t="0" r="r" b="b"/>
                          <a:pathLst>
                            <a:path w="53" h="62">
                              <a:moveTo>
                                <a:pt x="10" y="58"/>
                              </a:moveTo>
                              <a:lnTo>
                                <a:pt x="8" y="57"/>
                              </a:lnTo>
                              <a:lnTo>
                                <a:pt x="7" y="55"/>
                              </a:lnTo>
                              <a:lnTo>
                                <a:pt x="7" y="54"/>
                              </a:lnTo>
                              <a:lnTo>
                                <a:pt x="6" y="51"/>
                              </a:lnTo>
                              <a:lnTo>
                                <a:pt x="5" y="50"/>
                              </a:lnTo>
                              <a:lnTo>
                                <a:pt x="4" y="48"/>
                              </a:lnTo>
                              <a:lnTo>
                                <a:pt x="4" y="46"/>
                              </a:lnTo>
                              <a:lnTo>
                                <a:pt x="3" y="46"/>
                              </a:lnTo>
                              <a:lnTo>
                                <a:pt x="3" y="44"/>
                              </a:lnTo>
                              <a:lnTo>
                                <a:pt x="1" y="40"/>
                              </a:lnTo>
                              <a:lnTo>
                                <a:pt x="2" y="33"/>
                              </a:lnTo>
                              <a:lnTo>
                                <a:pt x="1" y="32"/>
                              </a:lnTo>
                              <a:lnTo>
                                <a:pt x="0" y="29"/>
                              </a:lnTo>
                              <a:lnTo>
                                <a:pt x="0" y="26"/>
                              </a:lnTo>
                              <a:lnTo>
                                <a:pt x="0" y="23"/>
                              </a:lnTo>
                              <a:lnTo>
                                <a:pt x="2" y="20"/>
                              </a:lnTo>
                              <a:lnTo>
                                <a:pt x="5" y="18"/>
                              </a:lnTo>
                              <a:lnTo>
                                <a:pt x="4" y="14"/>
                              </a:lnTo>
                              <a:lnTo>
                                <a:pt x="7" y="10"/>
                              </a:lnTo>
                              <a:lnTo>
                                <a:pt x="8" y="9"/>
                              </a:lnTo>
                              <a:lnTo>
                                <a:pt x="10" y="6"/>
                              </a:lnTo>
                              <a:lnTo>
                                <a:pt x="12" y="4"/>
                              </a:lnTo>
                              <a:lnTo>
                                <a:pt x="14" y="4"/>
                              </a:lnTo>
                              <a:lnTo>
                                <a:pt x="18" y="1"/>
                              </a:lnTo>
                              <a:lnTo>
                                <a:pt x="20" y="0"/>
                              </a:lnTo>
                              <a:lnTo>
                                <a:pt x="23" y="0"/>
                              </a:lnTo>
                              <a:lnTo>
                                <a:pt x="25" y="0"/>
                              </a:lnTo>
                              <a:lnTo>
                                <a:pt x="27" y="0"/>
                              </a:lnTo>
                              <a:lnTo>
                                <a:pt x="29" y="0"/>
                              </a:lnTo>
                              <a:lnTo>
                                <a:pt x="32" y="1"/>
                              </a:lnTo>
                              <a:lnTo>
                                <a:pt x="35" y="2"/>
                              </a:lnTo>
                              <a:lnTo>
                                <a:pt x="36" y="3"/>
                              </a:lnTo>
                              <a:lnTo>
                                <a:pt x="40" y="5"/>
                              </a:lnTo>
                              <a:lnTo>
                                <a:pt x="42" y="8"/>
                              </a:lnTo>
                              <a:lnTo>
                                <a:pt x="44" y="10"/>
                              </a:lnTo>
                              <a:lnTo>
                                <a:pt x="45" y="12"/>
                              </a:lnTo>
                              <a:lnTo>
                                <a:pt x="46" y="15"/>
                              </a:lnTo>
                              <a:lnTo>
                                <a:pt x="47" y="17"/>
                              </a:lnTo>
                              <a:lnTo>
                                <a:pt x="48" y="19"/>
                              </a:lnTo>
                              <a:lnTo>
                                <a:pt x="50" y="21"/>
                              </a:lnTo>
                              <a:lnTo>
                                <a:pt x="51" y="26"/>
                              </a:lnTo>
                              <a:lnTo>
                                <a:pt x="52" y="30"/>
                              </a:lnTo>
                              <a:lnTo>
                                <a:pt x="53" y="32"/>
                              </a:lnTo>
                              <a:lnTo>
                                <a:pt x="53" y="34"/>
                              </a:lnTo>
                              <a:lnTo>
                                <a:pt x="52" y="38"/>
                              </a:lnTo>
                              <a:lnTo>
                                <a:pt x="51" y="40"/>
                              </a:lnTo>
                              <a:lnTo>
                                <a:pt x="51" y="43"/>
                              </a:lnTo>
                              <a:lnTo>
                                <a:pt x="50" y="45"/>
                              </a:lnTo>
                              <a:lnTo>
                                <a:pt x="48" y="47"/>
                              </a:lnTo>
                              <a:lnTo>
                                <a:pt x="47" y="49"/>
                              </a:lnTo>
                              <a:lnTo>
                                <a:pt x="42" y="54"/>
                              </a:lnTo>
                              <a:lnTo>
                                <a:pt x="42" y="56"/>
                              </a:lnTo>
                              <a:lnTo>
                                <a:pt x="40" y="58"/>
                              </a:lnTo>
                              <a:lnTo>
                                <a:pt x="37" y="61"/>
                              </a:lnTo>
                              <a:lnTo>
                                <a:pt x="35" y="62"/>
                              </a:lnTo>
                              <a:lnTo>
                                <a:pt x="37" y="56"/>
                              </a:lnTo>
                              <a:lnTo>
                                <a:pt x="39" y="50"/>
                              </a:lnTo>
                              <a:lnTo>
                                <a:pt x="40" y="45"/>
                              </a:lnTo>
                              <a:lnTo>
                                <a:pt x="41" y="39"/>
                              </a:lnTo>
                              <a:lnTo>
                                <a:pt x="41" y="37"/>
                              </a:lnTo>
                              <a:lnTo>
                                <a:pt x="40" y="34"/>
                              </a:lnTo>
                              <a:lnTo>
                                <a:pt x="41" y="29"/>
                              </a:lnTo>
                              <a:lnTo>
                                <a:pt x="40" y="27"/>
                              </a:lnTo>
                              <a:lnTo>
                                <a:pt x="39" y="26"/>
                              </a:lnTo>
                              <a:lnTo>
                                <a:pt x="35" y="28"/>
                              </a:lnTo>
                              <a:lnTo>
                                <a:pt x="33" y="30"/>
                              </a:lnTo>
                              <a:lnTo>
                                <a:pt x="29" y="30"/>
                              </a:lnTo>
                              <a:lnTo>
                                <a:pt x="25" y="30"/>
                              </a:lnTo>
                              <a:lnTo>
                                <a:pt x="22" y="30"/>
                              </a:lnTo>
                              <a:lnTo>
                                <a:pt x="20" y="29"/>
                              </a:lnTo>
                              <a:lnTo>
                                <a:pt x="19" y="28"/>
                              </a:lnTo>
                              <a:lnTo>
                                <a:pt x="16" y="28"/>
                              </a:lnTo>
                              <a:lnTo>
                                <a:pt x="14" y="29"/>
                              </a:lnTo>
                              <a:lnTo>
                                <a:pt x="14" y="31"/>
                              </a:lnTo>
                              <a:lnTo>
                                <a:pt x="13" y="33"/>
                              </a:lnTo>
                              <a:lnTo>
                                <a:pt x="12" y="35"/>
                              </a:lnTo>
                              <a:lnTo>
                                <a:pt x="11" y="35"/>
                              </a:lnTo>
                              <a:lnTo>
                                <a:pt x="10" y="38"/>
                              </a:lnTo>
                              <a:lnTo>
                                <a:pt x="9" y="41"/>
                              </a:lnTo>
                              <a:lnTo>
                                <a:pt x="9" y="42"/>
                              </a:lnTo>
                              <a:lnTo>
                                <a:pt x="8" y="43"/>
                              </a:lnTo>
                              <a:lnTo>
                                <a:pt x="7" y="43"/>
                              </a:lnTo>
                              <a:lnTo>
                                <a:pt x="6" y="43"/>
                              </a:lnTo>
                              <a:lnTo>
                                <a:pt x="6" y="44"/>
                              </a:lnTo>
                              <a:lnTo>
                                <a:pt x="6" y="45"/>
                              </a:lnTo>
                              <a:lnTo>
                                <a:pt x="6" y="47"/>
                              </a:lnTo>
                              <a:lnTo>
                                <a:pt x="6" y="48"/>
                              </a:lnTo>
                              <a:lnTo>
                                <a:pt x="8" y="49"/>
                              </a:lnTo>
                              <a:lnTo>
                                <a:pt x="9" y="49"/>
                              </a:lnTo>
                              <a:lnTo>
                                <a:pt x="10" y="54"/>
                              </a:lnTo>
                              <a:lnTo>
                                <a:pt x="10" y="58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5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grpSp>
                      <p:nvGrpSpPr>
                        <p:cNvPr id="35" name="Group 5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01" y="2653"/>
                          <a:ext cx="49" cy="43"/>
                          <a:chOff x="3801" y="2653"/>
                          <a:chExt cx="49" cy="43"/>
                        </a:xfrm>
                      </p:grpSpPr>
                      <p:sp>
                        <p:nvSpPr>
                          <p:cNvPr id="498" name="Freeform 5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1" y="2670"/>
                            <a:ext cx="21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17"/>
                              </a:cxn>
                              <a:cxn ang="0">
                                <a:pos x="5" y="17"/>
                              </a:cxn>
                              <a:cxn ang="0">
                                <a:pos x="10" y="13"/>
                              </a:cxn>
                              <a:cxn ang="0">
                                <a:pos x="6" y="12"/>
                              </a:cxn>
                              <a:cxn ang="0">
                                <a:pos x="3" y="12"/>
                              </a:cxn>
                              <a:cxn ang="0">
                                <a:pos x="1" y="11"/>
                              </a:cxn>
                              <a:cxn ang="0">
                                <a:pos x="0" y="9"/>
                              </a:cxn>
                              <a:cxn ang="0">
                                <a:pos x="0" y="5"/>
                              </a:cxn>
                              <a:cxn ang="0">
                                <a:pos x="3" y="7"/>
                              </a:cxn>
                              <a:cxn ang="0">
                                <a:pos x="5" y="7"/>
                              </a:cxn>
                              <a:cxn ang="0">
                                <a:pos x="7" y="8"/>
                              </a:cxn>
                              <a:cxn ang="0">
                                <a:pos x="9" y="8"/>
                              </a:cxn>
                              <a:cxn ang="0">
                                <a:pos x="12" y="10"/>
                              </a:cxn>
                              <a:cxn ang="0">
                                <a:pos x="10" y="7"/>
                              </a:cxn>
                              <a:cxn ang="0">
                                <a:pos x="9" y="5"/>
                              </a:cxn>
                              <a:cxn ang="0">
                                <a:pos x="6" y="4"/>
                              </a:cxn>
                              <a:cxn ang="0">
                                <a:pos x="7" y="1"/>
                              </a:cxn>
                              <a:cxn ang="0">
                                <a:pos x="6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2"/>
                              </a:cxn>
                              <a:cxn ang="0">
                                <a:pos x="10" y="4"/>
                              </a:cxn>
                              <a:cxn ang="0">
                                <a:pos x="11" y="6"/>
                              </a:cxn>
                              <a:cxn ang="0">
                                <a:pos x="13" y="7"/>
                              </a:cxn>
                              <a:cxn ang="0">
                                <a:pos x="16" y="8"/>
                              </a:cxn>
                              <a:cxn ang="0">
                                <a:pos x="19" y="10"/>
                              </a:cxn>
                              <a:cxn ang="0">
                                <a:pos x="21" y="10"/>
                              </a:cxn>
                            </a:cxnLst>
                            <a:rect l="0" t="0" r="r" b="b"/>
                            <a:pathLst>
                              <a:path w="21" h="17">
                                <a:moveTo>
                                  <a:pt x="1" y="17"/>
                                </a:moveTo>
                                <a:lnTo>
                                  <a:pt x="5" y="17"/>
                                </a:lnTo>
                                <a:lnTo>
                                  <a:pt x="10" y="13"/>
                                </a:lnTo>
                                <a:lnTo>
                                  <a:pt x="6" y="12"/>
                                </a:lnTo>
                                <a:lnTo>
                                  <a:pt x="3" y="12"/>
                                </a:lnTo>
                                <a:lnTo>
                                  <a:pt x="1" y="11"/>
                                </a:lnTo>
                                <a:lnTo>
                                  <a:pt x="0" y="9"/>
                                </a:lnTo>
                                <a:lnTo>
                                  <a:pt x="0" y="5"/>
                                </a:lnTo>
                                <a:lnTo>
                                  <a:pt x="3" y="7"/>
                                </a:lnTo>
                                <a:lnTo>
                                  <a:pt x="5" y="7"/>
                                </a:lnTo>
                                <a:lnTo>
                                  <a:pt x="7" y="8"/>
                                </a:lnTo>
                                <a:lnTo>
                                  <a:pt x="9" y="8"/>
                                </a:lnTo>
                                <a:lnTo>
                                  <a:pt x="12" y="10"/>
                                </a:lnTo>
                                <a:lnTo>
                                  <a:pt x="10" y="7"/>
                                </a:lnTo>
                                <a:lnTo>
                                  <a:pt x="9" y="5"/>
                                </a:lnTo>
                                <a:lnTo>
                                  <a:pt x="6" y="4"/>
                                </a:lnTo>
                                <a:lnTo>
                                  <a:pt x="7" y="1"/>
                                </a:lnTo>
                                <a:lnTo>
                                  <a:pt x="6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2"/>
                                </a:lnTo>
                                <a:lnTo>
                                  <a:pt x="10" y="4"/>
                                </a:lnTo>
                                <a:lnTo>
                                  <a:pt x="11" y="6"/>
                                </a:lnTo>
                                <a:lnTo>
                                  <a:pt x="13" y="7"/>
                                </a:lnTo>
                                <a:lnTo>
                                  <a:pt x="16" y="8"/>
                                </a:lnTo>
                                <a:lnTo>
                                  <a:pt x="19" y="10"/>
                                </a:lnTo>
                                <a:lnTo>
                                  <a:pt x="21" y="1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99" name="Freeform 6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4" y="2661"/>
                            <a:ext cx="41" cy="1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7"/>
                              </a:cxn>
                              <a:cxn ang="0">
                                <a:pos x="3" y="6"/>
                              </a:cxn>
                              <a:cxn ang="0">
                                <a:pos x="7" y="6"/>
                              </a:cxn>
                              <a:cxn ang="0">
                                <a:pos x="10" y="6"/>
                              </a:cxn>
                              <a:cxn ang="0">
                                <a:pos x="9" y="9"/>
                              </a:cxn>
                              <a:cxn ang="0">
                                <a:pos x="10" y="11"/>
                              </a:cxn>
                              <a:cxn ang="0">
                                <a:pos x="13" y="9"/>
                              </a:cxn>
                              <a:cxn ang="0">
                                <a:pos x="15" y="6"/>
                              </a:cxn>
                              <a:cxn ang="0">
                                <a:pos x="18" y="3"/>
                              </a:cxn>
                              <a:cxn ang="0">
                                <a:pos x="22" y="1"/>
                              </a:cxn>
                              <a:cxn ang="0">
                                <a:pos x="23" y="0"/>
                              </a:cxn>
                              <a:cxn ang="0">
                                <a:pos x="32" y="3"/>
                              </a:cxn>
                              <a:cxn ang="0">
                                <a:pos x="35" y="8"/>
                              </a:cxn>
                              <a:cxn ang="0">
                                <a:pos x="36" y="9"/>
                              </a:cxn>
                              <a:cxn ang="0">
                                <a:pos x="36" y="14"/>
                              </a:cxn>
                              <a:cxn ang="0">
                                <a:pos x="38" y="15"/>
                              </a:cxn>
                              <a:cxn ang="0">
                                <a:pos x="40" y="11"/>
                              </a:cxn>
                              <a:cxn ang="0">
                                <a:pos x="41" y="8"/>
                              </a:cxn>
                              <a:cxn ang="0">
                                <a:pos x="41" y="5"/>
                              </a:cxn>
                            </a:cxnLst>
                            <a:rect l="0" t="0" r="r" b="b"/>
                            <a:pathLst>
                              <a:path w="41" h="15">
                                <a:moveTo>
                                  <a:pt x="0" y="7"/>
                                </a:moveTo>
                                <a:lnTo>
                                  <a:pt x="3" y="6"/>
                                </a:lnTo>
                                <a:lnTo>
                                  <a:pt x="7" y="6"/>
                                </a:lnTo>
                                <a:lnTo>
                                  <a:pt x="10" y="6"/>
                                </a:lnTo>
                                <a:lnTo>
                                  <a:pt x="9" y="9"/>
                                </a:lnTo>
                                <a:lnTo>
                                  <a:pt x="10" y="11"/>
                                </a:lnTo>
                                <a:lnTo>
                                  <a:pt x="13" y="9"/>
                                </a:lnTo>
                                <a:lnTo>
                                  <a:pt x="15" y="6"/>
                                </a:lnTo>
                                <a:lnTo>
                                  <a:pt x="18" y="3"/>
                                </a:lnTo>
                                <a:lnTo>
                                  <a:pt x="22" y="1"/>
                                </a:lnTo>
                                <a:lnTo>
                                  <a:pt x="23" y="0"/>
                                </a:lnTo>
                                <a:lnTo>
                                  <a:pt x="32" y="3"/>
                                </a:lnTo>
                                <a:lnTo>
                                  <a:pt x="35" y="8"/>
                                </a:lnTo>
                                <a:lnTo>
                                  <a:pt x="36" y="9"/>
                                </a:lnTo>
                                <a:lnTo>
                                  <a:pt x="36" y="14"/>
                                </a:lnTo>
                                <a:lnTo>
                                  <a:pt x="38" y="15"/>
                                </a:lnTo>
                                <a:lnTo>
                                  <a:pt x="40" y="11"/>
                                </a:lnTo>
                                <a:lnTo>
                                  <a:pt x="41" y="8"/>
                                </a:lnTo>
                                <a:lnTo>
                                  <a:pt x="41" y="5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500" name="Freeform 6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06" y="2653"/>
                            <a:ext cx="36" cy="17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3" y="12"/>
                              </a:cxn>
                              <a:cxn ang="0">
                                <a:pos x="10" y="10"/>
                              </a:cxn>
                              <a:cxn ang="0">
                                <a:pos x="5" y="10"/>
                              </a:cxn>
                              <a:cxn ang="0">
                                <a:pos x="0" y="11"/>
                              </a:cxn>
                              <a:cxn ang="0">
                                <a:pos x="8" y="8"/>
                              </a:cxn>
                              <a:cxn ang="0">
                                <a:pos x="14" y="8"/>
                              </a:cxn>
                              <a:cxn ang="0">
                                <a:pos x="12" y="6"/>
                              </a:cxn>
                              <a:cxn ang="0">
                                <a:pos x="7" y="4"/>
                              </a:cxn>
                              <a:cxn ang="0">
                                <a:pos x="13" y="4"/>
                              </a:cxn>
                              <a:cxn ang="0">
                                <a:pos x="15" y="5"/>
                              </a:cxn>
                              <a:cxn ang="0">
                                <a:pos x="18" y="7"/>
                              </a:cxn>
                              <a:cxn ang="0">
                                <a:pos x="20" y="5"/>
                              </a:cxn>
                              <a:cxn ang="0">
                                <a:pos x="16" y="1"/>
                              </a:cxn>
                              <a:cxn ang="0">
                                <a:pos x="19" y="0"/>
                              </a:cxn>
                              <a:cxn ang="0">
                                <a:pos x="21" y="0"/>
                              </a:cxn>
                              <a:cxn ang="0">
                                <a:pos x="23" y="6"/>
                              </a:cxn>
                              <a:cxn ang="0">
                                <a:pos x="25" y="4"/>
                              </a:cxn>
                              <a:cxn ang="0">
                                <a:pos x="25" y="2"/>
                              </a:cxn>
                              <a:cxn ang="0">
                                <a:pos x="27" y="4"/>
                              </a:cxn>
                              <a:cxn ang="0">
                                <a:pos x="28" y="6"/>
                              </a:cxn>
                              <a:cxn ang="0">
                                <a:pos x="29" y="7"/>
                              </a:cxn>
                              <a:cxn ang="0">
                                <a:pos x="29" y="9"/>
                              </a:cxn>
                              <a:cxn ang="0">
                                <a:pos x="31" y="9"/>
                              </a:cxn>
                              <a:cxn ang="0">
                                <a:pos x="31" y="5"/>
                              </a:cxn>
                              <a:cxn ang="0">
                                <a:pos x="33" y="6"/>
                              </a:cxn>
                              <a:cxn ang="0">
                                <a:pos x="33" y="9"/>
                              </a:cxn>
                              <a:cxn ang="0">
                                <a:pos x="33" y="11"/>
                              </a:cxn>
                              <a:cxn ang="0">
                                <a:pos x="34" y="13"/>
                              </a:cxn>
                              <a:cxn ang="0">
                                <a:pos x="36" y="17"/>
                              </a:cxn>
                            </a:cxnLst>
                            <a:rect l="0" t="0" r="r" b="b"/>
                            <a:pathLst>
                              <a:path w="36" h="17">
                                <a:moveTo>
                                  <a:pt x="13" y="12"/>
                                </a:moveTo>
                                <a:lnTo>
                                  <a:pt x="10" y="10"/>
                                </a:lnTo>
                                <a:lnTo>
                                  <a:pt x="5" y="10"/>
                                </a:lnTo>
                                <a:lnTo>
                                  <a:pt x="0" y="11"/>
                                </a:lnTo>
                                <a:lnTo>
                                  <a:pt x="8" y="8"/>
                                </a:lnTo>
                                <a:lnTo>
                                  <a:pt x="14" y="8"/>
                                </a:lnTo>
                                <a:lnTo>
                                  <a:pt x="12" y="6"/>
                                </a:lnTo>
                                <a:lnTo>
                                  <a:pt x="7" y="4"/>
                                </a:lnTo>
                                <a:lnTo>
                                  <a:pt x="13" y="4"/>
                                </a:lnTo>
                                <a:lnTo>
                                  <a:pt x="15" y="5"/>
                                </a:lnTo>
                                <a:lnTo>
                                  <a:pt x="18" y="7"/>
                                </a:lnTo>
                                <a:lnTo>
                                  <a:pt x="20" y="5"/>
                                </a:lnTo>
                                <a:lnTo>
                                  <a:pt x="16" y="1"/>
                                </a:lnTo>
                                <a:lnTo>
                                  <a:pt x="19" y="0"/>
                                </a:lnTo>
                                <a:lnTo>
                                  <a:pt x="21" y="0"/>
                                </a:lnTo>
                                <a:lnTo>
                                  <a:pt x="23" y="6"/>
                                </a:lnTo>
                                <a:lnTo>
                                  <a:pt x="25" y="4"/>
                                </a:lnTo>
                                <a:lnTo>
                                  <a:pt x="25" y="2"/>
                                </a:lnTo>
                                <a:lnTo>
                                  <a:pt x="27" y="4"/>
                                </a:lnTo>
                                <a:lnTo>
                                  <a:pt x="28" y="6"/>
                                </a:lnTo>
                                <a:lnTo>
                                  <a:pt x="29" y="7"/>
                                </a:lnTo>
                                <a:lnTo>
                                  <a:pt x="29" y="9"/>
                                </a:lnTo>
                                <a:lnTo>
                                  <a:pt x="31" y="9"/>
                                </a:lnTo>
                                <a:lnTo>
                                  <a:pt x="31" y="5"/>
                                </a:lnTo>
                                <a:lnTo>
                                  <a:pt x="33" y="6"/>
                                </a:lnTo>
                                <a:lnTo>
                                  <a:pt x="33" y="9"/>
                                </a:lnTo>
                                <a:lnTo>
                                  <a:pt x="33" y="11"/>
                                </a:lnTo>
                                <a:lnTo>
                                  <a:pt x="34" y="13"/>
                                </a:lnTo>
                                <a:lnTo>
                                  <a:pt x="36" y="17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501" name="Freeform 6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41" y="2670"/>
                            <a:ext cx="9" cy="2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5" y="0"/>
                              </a:cxn>
                              <a:cxn ang="0">
                                <a:pos x="7" y="6"/>
                              </a:cxn>
                              <a:cxn ang="0">
                                <a:pos x="8" y="9"/>
                              </a:cxn>
                              <a:cxn ang="0">
                                <a:pos x="9" y="12"/>
                              </a:cxn>
                              <a:cxn ang="0">
                                <a:pos x="9" y="15"/>
                              </a:cxn>
                              <a:cxn ang="0">
                                <a:pos x="9" y="18"/>
                              </a:cxn>
                              <a:cxn ang="0">
                                <a:pos x="8" y="19"/>
                              </a:cxn>
                              <a:cxn ang="0">
                                <a:pos x="7" y="15"/>
                              </a:cxn>
                              <a:cxn ang="0">
                                <a:pos x="6" y="12"/>
                              </a:cxn>
                              <a:cxn ang="0">
                                <a:pos x="4" y="7"/>
                              </a:cxn>
                              <a:cxn ang="0">
                                <a:pos x="3" y="4"/>
                              </a:cxn>
                              <a:cxn ang="0">
                                <a:pos x="1" y="11"/>
                              </a:cxn>
                              <a:cxn ang="0">
                                <a:pos x="4" y="15"/>
                              </a:cxn>
                              <a:cxn ang="0">
                                <a:pos x="5" y="17"/>
                              </a:cxn>
                              <a:cxn ang="0">
                                <a:pos x="6" y="26"/>
                              </a:cxn>
                              <a:cxn ang="0">
                                <a:pos x="2" y="24"/>
                              </a:cxn>
                              <a:cxn ang="0">
                                <a:pos x="1" y="21"/>
                              </a:cxn>
                              <a:cxn ang="0">
                                <a:pos x="0" y="16"/>
                              </a:cxn>
                            </a:cxnLst>
                            <a:rect l="0" t="0" r="r" b="b"/>
                            <a:pathLst>
                              <a:path w="9" h="26">
                                <a:moveTo>
                                  <a:pt x="5" y="0"/>
                                </a:moveTo>
                                <a:lnTo>
                                  <a:pt x="7" y="6"/>
                                </a:lnTo>
                                <a:lnTo>
                                  <a:pt x="8" y="9"/>
                                </a:lnTo>
                                <a:lnTo>
                                  <a:pt x="9" y="12"/>
                                </a:lnTo>
                                <a:lnTo>
                                  <a:pt x="9" y="15"/>
                                </a:lnTo>
                                <a:lnTo>
                                  <a:pt x="9" y="18"/>
                                </a:lnTo>
                                <a:lnTo>
                                  <a:pt x="8" y="19"/>
                                </a:lnTo>
                                <a:lnTo>
                                  <a:pt x="7" y="15"/>
                                </a:lnTo>
                                <a:lnTo>
                                  <a:pt x="6" y="12"/>
                                </a:lnTo>
                                <a:lnTo>
                                  <a:pt x="4" y="7"/>
                                </a:lnTo>
                                <a:lnTo>
                                  <a:pt x="3" y="4"/>
                                </a:lnTo>
                                <a:lnTo>
                                  <a:pt x="1" y="11"/>
                                </a:lnTo>
                                <a:lnTo>
                                  <a:pt x="4" y="15"/>
                                </a:lnTo>
                                <a:lnTo>
                                  <a:pt x="5" y="17"/>
                                </a:lnTo>
                                <a:lnTo>
                                  <a:pt x="6" y="26"/>
                                </a:lnTo>
                                <a:lnTo>
                                  <a:pt x="2" y="24"/>
                                </a:lnTo>
                                <a:lnTo>
                                  <a:pt x="1" y="21"/>
                                </a:lnTo>
                                <a:lnTo>
                                  <a:pt x="0" y="16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5F3F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</p:grpSp>
                  <p:grpSp>
                    <p:nvGrpSpPr>
                      <p:cNvPr id="43" name="Group 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6" y="2698"/>
                        <a:ext cx="3" cy="4"/>
                        <a:chOff x="3806" y="2698"/>
                        <a:chExt cx="3" cy="4"/>
                      </a:xfrm>
                    </p:grpSpPr>
                    <p:sp>
                      <p:nvSpPr>
                        <p:cNvPr id="494" name="Oval 64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solidFill>
                          <a:srgbClr val="FF5FB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95" name="Oval 6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06" y="2698"/>
                          <a:ext cx="3" cy="4"/>
                        </a:xfrm>
                        <a:prstGeom prst="ellipse">
                          <a:avLst/>
                        </a:prstGeom>
                        <a:noFill/>
                        <a:ln w="1588" cap="rnd">
                          <a:solidFill>
                            <a:srgbClr val="FF009F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  <p:grpSp>
                  <p:nvGrpSpPr>
                    <p:cNvPr id="45" name="Group 6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10"/>
                      <a:ext cx="92" cy="136"/>
                      <a:chOff x="3771" y="2710"/>
                      <a:chExt cx="92" cy="136"/>
                    </a:xfrm>
                  </p:grpSpPr>
                  <p:sp>
                    <p:nvSpPr>
                      <p:cNvPr id="471" name="Freeform 6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10"/>
                        <a:ext cx="9" cy="4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9" y="1"/>
                          </a:cxn>
                          <a:cxn ang="0">
                            <a:pos x="2" y="42"/>
                          </a:cxn>
                          <a:cxn ang="0">
                            <a:pos x="0" y="43"/>
                          </a:cxn>
                          <a:cxn ang="0">
                            <a:pos x="7" y="0"/>
                          </a:cxn>
                          <a:cxn ang="0">
                            <a:pos x="8" y="0"/>
                          </a:cxn>
                          <a:cxn ang="0">
                            <a:pos x="8" y="0"/>
                          </a:cxn>
                          <a:cxn ang="0">
                            <a:pos x="9" y="1"/>
                          </a:cxn>
                        </a:cxnLst>
                        <a:rect l="0" t="0" r="r" b="b"/>
                        <a:pathLst>
                          <a:path w="9" h="43">
                            <a:moveTo>
                              <a:pt x="9" y="1"/>
                            </a:moveTo>
                            <a:lnTo>
                              <a:pt x="2" y="42"/>
                            </a:lnTo>
                            <a:lnTo>
                              <a:pt x="0" y="43"/>
                            </a:lnTo>
                            <a:lnTo>
                              <a:pt x="7" y="0"/>
                            </a:lnTo>
                            <a:lnTo>
                              <a:pt x="8" y="0"/>
                            </a:lnTo>
                            <a:lnTo>
                              <a:pt x="8" y="0"/>
                            </a:lnTo>
                            <a:lnTo>
                              <a:pt x="9" y="1"/>
                            </a:lnTo>
                            <a:close/>
                          </a:path>
                        </a:pathLst>
                      </a:custGeom>
                      <a:solidFill>
                        <a:srgbClr val="BF7F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grpSp>
                    <p:nvGrpSpPr>
                      <p:cNvPr id="47" name="Group 68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1" y="2726"/>
                        <a:ext cx="92" cy="120"/>
                        <a:chOff x="3771" y="2726"/>
                        <a:chExt cx="92" cy="120"/>
                      </a:xfrm>
                    </p:grpSpPr>
                    <p:sp>
                      <p:nvSpPr>
                        <p:cNvPr id="480" name="Freeform 6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26"/>
                          <a:ext cx="92" cy="1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32" y="2"/>
                            </a:cxn>
                            <a:cxn ang="0">
                              <a:pos x="27" y="3"/>
                            </a:cxn>
                            <a:cxn ang="0">
                              <a:pos x="23" y="4"/>
                            </a:cxn>
                            <a:cxn ang="0">
                              <a:pos x="19" y="6"/>
                            </a:cxn>
                            <a:cxn ang="0">
                              <a:pos x="16" y="7"/>
                            </a:cxn>
                            <a:cxn ang="0">
                              <a:pos x="14" y="10"/>
                            </a:cxn>
                            <a:cxn ang="0">
                              <a:pos x="11" y="13"/>
                            </a:cxn>
                            <a:cxn ang="0">
                              <a:pos x="8" y="19"/>
                            </a:cxn>
                            <a:cxn ang="0">
                              <a:pos x="0" y="35"/>
                            </a:cxn>
                            <a:cxn ang="0">
                              <a:pos x="2" y="37"/>
                            </a:cxn>
                            <a:cxn ang="0">
                              <a:pos x="23" y="49"/>
                            </a:cxn>
                            <a:cxn ang="0">
                              <a:pos x="22" y="74"/>
                            </a:cxn>
                            <a:cxn ang="0">
                              <a:pos x="20" y="93"/>
                            </a:cxn>
                            <a:cxn ang="0">
                              <a:pos x="15" y="110"/>
                            </a:cxn>
                            <a:cxn ang="0">
                              <a:pos x="86" y="120"/>
                            </a:cxn>
                            <a:cxn ang="0">
                              <a:pos x="75" y="75"/>
                            </a:cxn>
                            <a:cxn ang="0">
                              <a:pos x="79" y="70"/>
                            </a:cxn>
                            <a:cxn ang="0">
                              <a:pos x="81" y="63"/>
                            </a:cxn>
                            <a:cxn ang="0">
                              <a:pos x="81" y="56"/>
                            </a:cxn>
                            <a:cxn ang="0">
                              <a:pos x="81" y="50"/>
                            </a:cxn>
                            <a:cxn ang="0">
                              <a:pos x="85" y="16"/>
                            </a:cxn>
                            <a:cxn ang="0">
                              <a:pos x="82" y="10"/>
                            </a:cxn>
                            <a:cxn ang="0">
                              <a:pos x="78" y="7"/>
                            </a:cxn>
                            <a:cxn ang="0">
                              <a:pos x="65" y="2"/>
                            </a:cxn>
                            <a:cxn ang="0">
                              <a:pos x="62" y="1"/>
                            </a:cxn>
                            <a:cxn ang="0">
                              <a:pos x="60" y="0"/>
                            </a:cxn>
                            <a:cxn ang="0">
                              <a:pos x="60" y="4"/>
                            </a:cxn>
                            <a:cxn ang="0">
                              <a:pos x="62" y="7"/>
                            </a:cxn>
                            <a:cxn ang="0">
                              <a:pos x="64" y="11"/>
                            </a:cxn>
                            <a:cxn ang="0">
                              <a:pos x="65" y="14"/>
                            </a:cxn>
                            <a:cxn ang="0">
                              <a:pos x="65" y="18"/>
                            </a:cxn>
                            <a:cxn ang="0">
                              <a:pos x="64" y="22"/>
                            </a:cxn>
                            <a:cxn ang="0">
                              <a:pos x="62" y="24"/>
                            </a:cxn>
                            <a:cxn ang="0">
                              <a:pos x="58" y="27"/>
                            </a:cxn>
                            <a:cxn ang="0">
                              <a:pos x="55" y="28"/>
                            </a:cxn>
                            <a:cxn ang="0">
                              <a:pos x="50" y="28"/>
                            </a:cxn>
                            <a:cxn ang="0">
                              <a:pos x="46" y="27"/>
                            </a:cxn>
                            <a:cxn ang="0">
                              <a:pos x="41" y="24"/>
                            </a:cxn>
                            <a:cxn ang="0">
                              <a:pos x="38" y="20"/>
                            </a:cxn>
                            <a:cxn ang="0">
                              <a:pos x="37" y="16"/>
                            </a:cxn>
                            <a:cxn ang="0">
                              <a:pos x="35" y="10"/>
                            </a:cxn>
                            <a:cxn ang="0">
                              <a:pos x="34" y="5"/>
                            </a:cxn>
                            <a:cxn ang="0">
                              <a:pos x="33" y="1"/>
                            </a:cxn>
                          </a:cxnLst>
                          <a:rect l="0" t="0" r="r" b="b"/>
                          <a:pathLst>
                            <a:path w="92" h="120">
                              <a:moveTo>
                                <a:pt x="33" y="1"/>
                              </a:moveTo>
                              <a:lnTo>
                                <a:pt x="32" y="2"/>
                              </a:lnTo>
                              <a:lnTo>
                                <a:pt x="30" y="2"/>
                              </a:lnTo>
                              <a:lnTo>
                                <a:pt x="27" y="3"/>
                              </a:lnTo>
                              <a:lnTo>
                                <a:pt x="25" y="4"/>
                              </a:lnTo>
                              <a:lnTo>
                                <a:pt x="23" y="4"/>
                              </a:lnTo>
                              <a:lnTo>
                                <a:pt x="21" y="5"/>
                              </a:lnTo>
                              <a:lnTo>
                                <a:pt x="19" y="6"/>
                              </a:lnTo>
                              <a:lnTo>
                                <a:pt x="18" y="6"/>
                              </a:lnTo>
                              <a:lnTo>
                                <a:pt x="16" y="7"/>
                              </a:lnTo>
                              <a:lnTo>
                                <a:pt x="15" y="9"/>
                              </a:lnTo>
                              <a:lnTo>
                                <a:pt x="14" y="10"/>
                              </a:lnTo>
                              <a:lnTo>
                                <a:pt x="13" y="11"/>
                              </a:lnTo>
                              <a:lnTo>
                                <a:pt x="11" y="13"/>
                              </a:lnTo>
                              <a:lnTo>
                                <a:pt x="10" y="15"/>
                              </a:lnTo>
                              <a:lnTo>
                                <a:pt x="8" y="19"/>
                              </a:lnTo>
                              <a:lnTo>
                                <a:pt x="5" y="26"/>
                              </a:lnTo>
                              <a:lnTo>
                                <a:pt x="0" y="35"/>
                              </a:lnTo>
                              <a:lnTo>
                                <a:pt x="1" y="36"/>
                              </a:lnTo>
                              <a:lnTo>
                                <a:pt x="2" y="37"/>
                              </a:lnTo>
                              <a:lnTo>
                                <a:pt x="22" y="46"/>
                              </a:lnTo>
                              <a:lnTo>
                                <a:pt x="23" y="49"/>
                              </a:lnTo>
                              <a:lnTo>
                                <a:pt x="23" y="60"/>
                              </a:lnTo>
                              <a:lnTo>
                                <a:pt x="22" y="74"/>
                              </a:lnTo>
                              <a:lnTo>
                                <a:pt x="21" y="85"/>
                              </a:lnTo>
                              <a:lnTo>
                                <a:pt x="20" y="93"/>
                              </a:lnTo>
                              <a:lnTo>
                                <a:pt x="18" y="102"/>
                              </a:lnTo>
                              <a:lnTo>
                                <a:pt x="15" y="110"/>
                              </a:lnTo>
                              <a:lnTo>
                                <a:pt x="11" y="120"/>
                              </a:lnTo>
                              <a:lnTo>
                                <a:pt x="86" y="120"/>
                              </a:lnTo>
                              <a:lnTo>
                                <a:pt x="78" y="96"/>
                              </a:lnTo>
                              <a:lnTo>
                                <a:pt x="75" y="75"/>
                              </a:lnTo>
                              <a:lnTo>
                                <a:pt x="77" y="73"/>
                              </a:lnTo>
                              <a:lnTo>
                                <a:pt x="79" y="70"/>
                              </a:lnTo>
                              <a:lnTo>
                                <a:pt x="80" y="67"/>
                              </a:lnTo>
                              <a:lnTo>
                                <a:pt x="81" y="63"/>
                              </a:lnTo>
                              <a:lnTo>
                                <a:pt x="81" y="59"/>
                              </a:lnTo>
                              <a:lnTo>
                                <a:pt x="81" y="56"/>
                              </a:lnTo>
                              <a:lnTo>
                                <a:pt x="81" y="53"/>
                              </a:lnTo>
                              <a:lnTo>
                                <a:pt x="81" y="50"/>
                              </a:lnTo>
                              <a:lnTo>
                                <a:pt x="92" y="39"/>
                              </a:lnTo>
                              <a:lnTo>
                                <a:pt x="85" y="16"/>
                              </a:lnTo>
                              <a:lnTo>
                                <a:pt x="84" y="13"/>
                              </a:lnTo>
                              <a:lnTo>
                                <a:pt x="82" y="10"/>
                              </a:lnTo>
                              <a:lnTo>
                                <a:pt x="80" y="8"/>
                              </a:lnTo>
                              <a:lnTo>
                                <a:pt x="78" y="7"/>
                              </a:lnTo>
                              <a:lnTo>
                                <a:pt x="66" y="3"/>
                              </a:lnTo>
                              <a:lnTo>
                                <a:pt x="65" y="2"/>
                              </a:lnTo>
                              <a:lnTo>
                                <a:pt x="63" y="1"/>
                              </a:lnTo>
                              <a:lnTo>
                                <a:pt x="62" y="1"/>
                              </a:lnTo>
                              <a:lnTo>
                                <a:pt x="61" y="1"/>
                              </a:lnTo>
                              <a:lnTo>
                                <a:pt x="60" y="0"/>
                              </a:lnTo>
                              <a:lnTo>
                                <a:pt x="60" y="2"/>
                              </a:lnTo>
                              <a:lnTo>
                                <a:pt x="60" y="4"/>
                              </a:lnTo>
                              <a:lnTo>
                                <a:pt x="61" y="5"/>
                              </a:lnTo>
                              <a:lnTo>
                                <a:pt x="62" y="7"/>
                              </a:lnTo>
                              <a:lnTo>
                                <a:pt x="63" y="9"/>
                              </a:lnTo>
                              <a:lnTo>
                                <a:pt x="64" y="11"/>
                              </a:lnTo>
                              <a:lnTo>
                                <a:pt x="64" y="12"/>
                              </a:lnTo>
                              <a:lnTo>
                                <a:pt x="65" y="14"/>
                              </a:lnTo>
                              <a:lnTo>
                                <a:pt x="65" y="16"/>
                              </a:lnTo>
                              <a:lnTo>
                                <a:pt x="65" y="18"/>
                              </a:lnTo>
                              <a:lnTo>
                                <a:pt x="64" y="20"/>
                              </a:lnTo>
                              <a:lnTo>
                                <a:pt x="64" y="22"/>
                              </a:lnTo>
                              <a:lnTo>
                                <a:pt x="63" y="23"/>
                              </a:lnTo>
                              <a:lnTo>
                                <a:pt x="62" y="24"/>
                              </a:lnTo>
                              <a:lnTo>
                                <a:pt x="60" y="26"/>
                              </a:lnTo>
                              <a:lnTo>
                                <a:pt x="58" y="27"/>
                              </a:lnTo>
                              <a:lnTo>
                                <a:pt x="56" y="28"/>
                              </a:lnTo>
                              <a:lnTo>
                                <a:pt x="55" y="28"/>
                              </a:lnTo>
                              <a:lnTo>
                                <a:pt x="53" y="29"/>
                              </a:lnTo>
                              <a:lnTo>
                                <a:pt x="50" y="28"/>
                              </a:lnTo>
                              <a:lnTo>
                                <a:pt x="48" y="28"/>
                              </a:lnTo>
                              <a:lnTo>
                                <a:pt x="46" y="27"/>
                              </a:lnTo>
                              <a:lnTo>
                                <a:pt x="44" y="25"/>
                              </a:lnTo>
                              <a:lnTo>
                                <a:pt x="41" y="24"/>
                              </a:lnTo>
                              <a:lnTo>
                                <a:pt x="40" y="23"/>
                              </a:lnTo>
                              <a:lnTo>
                                <a:pt x="38" y="20"/>
                              </a:lnTo>
                              <a:lnTo>
                                <a:pt x="38" y="18"/>
                              </a:lnTo>
                              <a:lnTo>
                                <a:pt x="37" y="16"/>
                              </a:lnTo>
                              <a:lnTo>
                                <a:pt x="36" y="13"/>
                              </a:lnTo>
                              <a:lnTo>
                                <a:pt x="35" y="10"/>
                              </a:lnTo>
                              <a:lnTo>
                                <a:pt x="35" y="8"/>
                              </a:lnTo>
                              <a:lnTo>
                                <a:pt x="34" y="5"/>
                              </a:lnTo>
                              <a:lnTo>
                                <a:pt x="33" y="2"/>
                              </a:lnTo>
                              <a:lnTo>
                                <a:pt x="33" y="1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grpSp>
                      <p:nvGrpSpPr>
                        <p:cNvPr id="48" name="Group 7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grpSp>
                        <p:nvGrpSpPr>
                          <p:cNvPr id="49" name="Group 71"/>
                          <p:cNvGrpSpPr>
                            <a:grpSpLocks/>
                          </p:cNvGrpSpPr>
                          <p:nvPr/>
                        </p:nvGrpSpPr>
                        <p:grpSpPr bwMode="auto">
                          <a:xfrm>
                            <a:off x="3774" y="2745"/>
                            <a:ext cx="50" cy="89"/>
                            <a:chOff x="3774" y="2745"/>
                            <a:chExt cx="50" cy="89"/>
                          </a:xfrm>
                        </p:grpSpPr>
                        <p:sp>
                          <p:nvSpPr>
                            <p:cNvPr id="488" name="Freeform 72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solidFill>
                              <a:srgbClr val="FF9F7F"/>
                            </a:solidFill>
                            <a:ln w="9525">
                              <a:noFill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  <p:sp>
                          <p:nvSpPr>
                            <p:cNvPr id="489" name="Freeform 73"/>
                            <p:cNvSpPr>
                              <a:spLocks/>
                            </p:cNvSpPr>
                            <p:nvPr/>
                          </p:nvSpPr>
                          <p:spPr bwMode="auto">
                            <a:xfrm>
                              <a:off x="3774" y="2745"/>
                              <a:ext cx="50" cy="89"/>
                            </a:xfrm>
                            <a:custGeom>
                              <a:avLst/>
                              <a:gdLst/>
                              <a:ahLst/>
                              <a:cxnLst>
                                <a:cxn ang="0">
                                  <a:pos x="1" y="21"/>
                                </a:cxn>
                                <a:cxn ang="0">
                                  <a:pos x="0" y="33"/>
                                </a:cxn>
                                <a:cxn ang="0">
                                  <a:pos x="1" y="54"/>
                                </a:cxn>
                                <a:cxn ang="0">
                                  <a:pos x="1" y="66"/>
                                </a:cxn>
                                <a:cxn ang="0">
                                  <a:pos x="2" y="78"/>
                                </a:cxn>
                                <a:cxn ang="0">
                                  <a:pos x="5" y="89"/>
                                </a:cxn>
                                <a:cxn ang="0">
                                  <a:pos x="14" y="88"/>
                                </a:cxn>
                                <a:cxn ang="0">
                                  <a:pos x="25" y="79"/>
                                </a:cxn>
                                <a:cxn ang="0">
                                  <a:pos x="42" y="47"/>
                                </a:cxn>
                                <a:cxn ang="0">
                                  <a:pos x="46" y="40"/>
                                </a:cxn>
                                <a:cxn ang="0">
                                  <a:pos x="47" y="37"/>
                                </a:cxn>
                                <a:cxn ang="0">
                                  <a:pos x="49" y="30"/>
                                </a:cxn>
                                <a:cxn ang="0">
                                  <a:pos x="49" y="28"/>
                                </a:cxn>
                                <a:cxn ang="0">
                                  <a:pos x="48" y="26"/>
                                </a:cxn>
                                <a:cxn ang="0">
                                  <a:pos x="46" y="23"/>
                                </a:cxn>
                                <a:cxn ang="0">
                                  <a:pos x="45" y="21"/>
                                </a:cxn>
                                <a:cxn ang="0">
                                  <a:pos x="45" y="19"/>
                                </a:cxn>
                                <a:cxn ang="0">
                                  <a:pos x="47" y="19"/>
                                </a:cxn>
                                <a:cxn ang="0">
                                  <a:pos x="48" y="22"/>
                                </a:cxn>
                                <a:cxn ang="0">
                                  <a:pos x="49" y="24"/>
                                </a:cxn>
                                <a:cxn ang="0">
                                  <a:pos x="50" y="23"/>
                                </a:cxn>
                                <a:cxn ang="0">
                                  <a:pos x="50" y="20"/>
                                </a:cxn>
                                <a:cxn ang="0">
                                  <a:pos x="49" y="15"/>
                                </a:cxn>
                                <a:cxn ang="0">
                                  <a:pos x="48" y="12"/>
                                </a:cxn>
                                <a:cxn ang="0">
                                  <a:pos x="47" y="11"/>
                                </a:cxn>
                                <a:cxn ang="0">
                                  <a:pos x="46" y="6"/>
                                </a:cxn>
                                <a:cxn ang="0">
                                  <a:pos x="45" y="3"/>
                                </a:cxn>
                                <a:cxn ang="0">
                                  <a:pos x="44" y="1"/>
                                </a:cxn>
                                <a:cxn ang="0">
                                  <a:pos x="43" y="0"/>
                                </a:cxn>
                                <a:cxn ang="0">
                                  <a:pos x="36" y="12"/>
                                </a:cxn>
                                <a:cxn ang="0">
                                  <a:pos x="35" y="15"/>
                                </a:cxn>
                                <a:cxn ang="0">
                                  <a:pos x="34" y="17"/>
                                </a:cxn>
                                <a:cxn ang="0">
                                  <a:pos x="37" y="27"/>
                                </a:cxn>
                                <a:cxn ang="0">
                                  <a:pos x="39" y="35"/>
                                </a:cxn>
                                <a:cxn ang="0">
                                  <a:pos x="20" y="55"/>
                                </a:cxn>
                                <a:cxn ang="0">
                                  <a:pos x="20" y="27"/>
                                </a:cxn>
                              </a:cxnLst>
                              <a:rect l="0" t="0" r="r" b="b"/>
                              <a:pathLst>
                                <a:path w="50" h="89">
                                  <a:moveTo>
                                    <a:pt x="2" y="16"/>
                                  </a:moveTo>
                                  <a:lnTo>
                                    <a:pt x="1" y="21"/>
                                  </a:lnTo>
                                  <a:lnTo>
                                    <a:pt x="1" y="25"/>
                                  </a:lnTo>
                                  <a:lnTo>
                                    <a:pt x="0" y="33"/>
                                  </a:lnTo>
                                  <a:lnTo>
                                    <a:pt x="1" y="42"/>
                                  </a:lnTo>
                                  <a:lnTo>
                                    <a:pt x="1" y="54"/>
                                  </a:lnTo>
                                  <a:lnTo>
                                    <a:pt x="1" y="60"/>
                                  </a:lnTo>
                                  <a:lnTo>
                                    <a:pt x="1" y="66"/>
                                  </a:lnTo>
                                  <a:lnTo>
                                    <a:pt x="1" y="72"/>
                                  </a:lnTo>
                                  <a:lnTo>
                                    <a:pt x="2" y="78"/>
                                  </a:lnTo>
                                  <a:lnTo>
                                    <a:pt x="3" y="84"/>
                                  </a:lnTo>
                                  <a:lnTo>
                                    <a:pt x="5" y="89"/>
                                  </a:lnTo>
                                  <a:lnTo>
                                    <a:pt x="10" y="88"/>
                                  </a:lnTo>
                                  <a:lnTo>
                                    <a:pt x="14" y="88"/>
                                  </a:lnTo>
                                  <a:lnTo>
                                    <a:pt x="20" y="86"/>
                                  </a:lnTo>
                                  <a:lnTo>
                                    <a:pt x="25" y="79"/>
                                  </a:lnTo>
                                  <a:lnTo>
                                    <a:pt x="28" y="74"/>
                                  </a:lnTo>
                                  <a:lnTo>
                                    <a:pt x="42" y="47"/>
                                  </a:lnTo>
                                  <a:lnTo>
                                    <a:pt x="45" y="42"/>
                                  </a:lnTo>
                                  <a:lnTo>
                                    <a:pt x="46" y="40"/>
                                  </a:lnTo>
                                  <a:lnTo>
                                    <a:pt x="46" y="39"/>
                                  </a:lnTo>
                                  <a:lnTo>
                                    <a:pt x="47" y="37"/>
                                  </a:lnTo>
                                  <a:lnTo>
                                    <a:pt x="47" y="35"/>
                                  </a:lnTo>
                                  <a:lnTo>
                                    <a:pt x="49" y="30"/>
                                  </a:lnTo>
                                  <a:lnTo>
                                    <a:pt x="49" y="29"/>
                                  </a:lnTo>
                                  <a:lnTo>
                                    <a:pt x="49" y="28"/>
                                  </a:lnTo>
                                  <a:lnTo>
                                    <a:pt x="48" y="27"/>
                                  </a:lnTo>
                                  <a:lnTo>
                                    <a:pt x="48" y="26"/>
                                  </a:lnTo>
                                  <a:lnTo>
                                    <a:pt x="47" y="24"/>
                                  </a:lnTo>
                                  <a:lnTo>
                                    <a:pt x="46" y="23"/>
                                  </a:lnTo>
                                  <a:lnTo>
                                    <a:pt x="46" y="22"/>
                                  </a:lnTo>
                                  <a:lnTo>
                                    <a:pt x="45" y="21"/>
                                  </a:lnTo>
                                  <a:lnTo>
                                    <a:pt x="44" y="20"/>
                                  </a:lnTo>
                                  <a:lnTo>
                                    <a:pt x="45" y="19"/>
                                  </a:lnTo>
                                  <a:lnTo>
                                    <a:pt x="46" y="18"/>
                                  </a:lnTo>
                                  <a:lnTo>
                                    <a:pt x="47" y="19"/>
                                  </a:lnTo>
                                  <a:lnTo>
                                    <a:pt x="48" y="21"/>
                                  </a:lnTo>
                                  <a:lnTo>
                                    <a:pt x="48" y="22"/>
                                  </a:lnTo>
                                  <a:lnTo>
                                    <a:pt x="48" y="23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49" y="24"/>
                                  </a:lnTo>
                                  <a:lnTo>
                                    <a:pt x="50" y="23"/>
                                  </a:lnTo>
                                  <a:lnTo>
                                    <a:pt x="50" y="22"/>
                                  </a:lnTo>
                                  <a:lnTo>
                                    <a:pt x="50" y="20"/>
                                  </a:lnTo>
                                  <a:lnTo>
                                    <a:pt x="49" y="18"/>
                                  </a:lnTo>
                                  <a:lnTo>
                                    <a:pt x="49" y="15"/>
                                  </a:lnTo>
                                  <a:lnTo>
                                    <a:pt x="49" y="14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8" y="12"/>
                                  </a:lnTo>
                                  <a:lnTo>
                                    <a:pt x="47" y="11"/>
                                  </a:lnTo>
                                  <a:lnTo>
                                    <a:pt x="46" y="8"/>
                                  </a:lnTo>
                                  <a:lnTo>
                                    <a:pt x="46" y="6"/>
                                  </a:lnTo>
                                  <a:lnTo>
                                    <a:pt x="45" y="4"/>
                                  </a:lnTo>
                                  <a:lnTo>
                                    <a:pt x="45" y="3"/>
                                  </a:lnTo>
                                  <a:lnTo>
                                    <a:pt x="45" y="2"/>
                                  </a:lnTo>
                                  <a:lnTo>
                                    <a:pt x="44" y="1"/>
                                  </a:lnTo>
                                  <a:lnTo>
                                    <a:pt x="44" y="0"/>
                                  </a:lnTo>
                                  <a:lnTo>
                                    <a:pt x="43" y="0"/>
                                  </a:lnTo>
                                  <a:lnTo>
                                    <a:pt x="42" y="4"/>
                                  </a:lnTo>
                                  <a:lnTo>
                                    <a:pt x="36" y="12"/>
                                  </a:lnTo>
                                  <a:lnTo>
                                    <a:pt x="35" y="14"/>
                                  </a:lnTo>
                                  <a:lnTo>
                                    <a:pt x="35" y="15"/>
                                  </a:lnTo>
                                  <a:lnTo>
                                    <a:pt x="34" y="16"/>
                                  </a:lnTo>
                                  <a:lnTo>
                                    <a:pt x="34" y="17"/>
                                  </a:lnTo>
                                  <a:lnTo>
                                    <a:pt x="35" y="21"/>
                                  </a:lnTo>
                                  <a:lnTo>
                                    <a:pt x="37" y="27"/>
                                  </a:lnTo>
                                  <a:lnTo>
                                    <a:pt x="38" y="30"/>
                                  </a:lnTo>
                                  <a:lnTo>
                                    <a:pt x="39" y="35"/>
                                  </a:lnTo>
                                  <a:lnTo>
                                    <a:pt x="30" y="43"/>
                                  </a:lnTo>
                                  <a:lnTo>
                                    <a:pt x="20" y="55"/>
                                  </a:lnTo>
                                  <a:lnTo>
                                    <a:pt x="20" y="41"/>
                                  </a:lnTo>
                                  <a:lnTo>
                                    <a:pt x="20" y="27"/>
                                  </a:lnTo>
                                  <a:lnTo>
                                    <a:pt x="2" y="16"/>
                                  </a:lnTo>
                                  <a:close/>
                                </a:path>
                              </a:pathLst>
                            </a:custGeom>
                            <a:noFill/>
                            <a:ln w="1588" cap="rnd">
                              <a:solidFill>
                                <a:srgbClr val="BF3F00"/>
                              </a:solidFill>
                              <a:prstDash val="solid"/>
                              <a:round/>
                              <a:headEnd/>
                              <a:tailEnd/>
                            </a:ln>
                          </p:spPr>
                          <p:txBody>
                            <a:bodyPr/>
                            <a:lstStyle/>
                            <a:p>
                              <a:pPr>
                                <a:defRPr/>
                              </a:pPr>
                              <a:endParaRPr lang="ru-RU" dirty="0"/>
                            </a:p>
                          </p:txBody>
                        </p:sp>
                      </p:grpSp>
                      <p:sp>
                        <p:nvSpPr>
                          <p:cNvPr id="484" name="Freeform 7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7"/>
                            <a:ext cx="7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1"/>
                              </a:cxn>
                              <a:cxn ang="0">
                                <a:pos x="5" y="0"/>
                              </a:cxn>
                              <a:cxn ang="0">
                                <a:pos x="7" y="0"/>
                              </a:cxn>
                            </a:cxnLst>
                            <a:rect l="0" t="0" r="r" b="b"/>
                            <a:pathLst>
                              <a:path w="7" h="1">
                                <a:moveTo>
                                  <a:pt x="0" y="1"/>
                                </a:moveTo>
                                <a:lnTo>
                                  <a:pt x="5" y="0"/>
                                </a:lnTo>
                                <a:lnTo>
                                  <a:pt x="7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85" name="Freeform 7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760"/>
                            <a:ext cx="9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5" y="1"/>
                              </a:cxn>
                              <a:cxn ang="0">
                                <a:pos x="9" y="0"/>
                              </a:cxn>
                            </a:cxnLst>
                            <a:rect l="0" t="0" r="r" b="b"/>
                            <a:pathLst>
                              <a:path w="9" h="3">
                                <a:moveTo>
                                  <a:pt x="0" y="3"/>
                                </a:moveTo>
                                <a:lnTo>
                                  <a:pt x="5" y="1"/>
                                </a:lnTo>
                                <a:lnTo>
                                  <a:pt x="9" y="0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86" name="Freeform 7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755"/>
                            <a:ext cx="4" cy="3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3" y="0"/>
                              </a:cxn>
                              <a:cxn ang="0">
                                <a:pos x="4" y="2"/>
                              </a:cxn>
                            </a:cxnLst>
                            <a:rect l="0" t="0" r="r" b="b"/>
                            <a:pathLst>
                              <a:path w="4" h="3">
                                <a:moveTo>
                                  <a:pt x="0" y="3"/>
                                </a:moveTo>
                                <a:lnTo>
                                  <a:pt x="3" y="0"/>
                                </a:lnTo>
                                <a:lnTo>
                                  <a:pt x="4" y="2"/>
                                </a:lnTo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87" name="Line 77"/>
                          <p:cNvSpPr>
                            <a:spLocks noChangeShapeType="1"/>
                          </p:cNvSpPr>
                          <p:nvPr/>
                        </p:nvSpPr>
                        <p:spPr bwMode="auto">
                          <a:xfrm flipH="1" flipV="1">
                            <a:off x="3817" y="2749"/>
                            <a:ext cx="2" cy="1"/>
                          </a:xfrm>
                          <a:prstGeom prst="line">
                            <a:avLst/>
                          </a:prstGeom>
                          <a:noFill/>
                          <a:ln w="1588" cap="rnd">
                            <a:solidFill>
                              <a:srgbClr val="BF3F00"/>
                            </a:solidFill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482" name="Freeform 7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1" y="2756"/>
                          <a:ext cx="23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1" y="6"/>
                            </a:cxn>
                            <a:cxn ang="0">
                              <a:pos x="2" y="0"/>
                            </a:cxn>
                            <a:cxn ang="0">
                              <a:pos x="0" y="4"/>
                            </a:cxn>
                            <a:cxn ang="0">
                              <a:pos x="1" y="6"/>
                            </a:cxn>
                            <a:cxn ang="0">
                              <a:pos x="2" y="7"/>
                            </a:cxn>
                            <a:cxn ang="0">
                              <a:pos x="23" y="17"/>
                            </a:cxn>
                            <a:cxn ang="0">
                              <a:pos x="23" y="15"/>
                            </a:cxn>
                            <a:cxn ang="0">
                              <a:pos x="11" y="6"/>
                            </a:cxn>
                          </a:cxnLst>
                          <a:rect l="0" t="0" r="r" b="b"/>
                          <a:pathLst>
                            <a:path w="23" h="17">
                              <a:moveTo>
                                <a:pt x="11" y="6"/>
                              </a:moveTo>
                              <a:lnTo>
                                <a:pt x="2" y="0"/>
                              </a:lnTo>
                              <a:lnTo>
                                <a:pt x="0" y="4"/>
                              </a:lnTo>
                              <a:lnTo>
                                <a:pt x="1" y="6"/>
                              </a:lnTo>
                              <a:lnTo>
                                <a:pt x="2" y="7"/>
                              </a:lnTo>
                              <a:lnTo>
                                <a:pt x="23" y="17"/>
                              </a:lnTo>
                              <a:lnTo>
                                <a:pt x="23" y="15"/>
                              </a:lnTo>
                              <a:lnTo>
                                <a:pt x="1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F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56" name="Group 7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grpSp>
                      <p:nvGrpSpPr>
                        <p:cNvPr id="57" name="Group 8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0" y="2737"/>
                          <a:ext cx="9" cy="20"/>
                          <a:chOff x="3810" y="2737"/>
                          <a:chExt cx="9" cy="20"/>
                        </a:xfrm>
                      </p:grpSpPr>
                      <p:sp>
                        <p:nvSpPr>
                          <p:cNvPr id="478" name="Freeform 8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79" name="Freeform 8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0" y="2737"/>
                            <a:ext cx="9" cy="2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8" y="0"/>
                              </a:cxn>
                              <a:cxn ang="0">
                                <a:pos x="5" y="2"/>
                              </a:cxn>
                              <a:cxn ang="0">
                                <a:pos x="3" y="3"/>
                              </a:cxn>
                              <a:cxn ang="0">
                                <a:pos x="1" y="6"/>
                              </a:cxn>
                              <a:cxn ang="0">
                                <a:pos x="0" y="9"/>
                              </a:cxn>
                              <a:cxn ang="0">
                                <a:pos x="0" y="12"/>
                              </a:cxn>
                              <a:cxn ang="0">
                                <a:pos x="0" y="17"/>
                              </a:cxn>
                              <a:cxn ang="0">
                                <a:pos x="1" y="20"/>
                              </a:cxn>
                              <a:cxn ang="0">
                                <a:pos x="4" y="16"/>
                              </a:cxn>
                              <a:cxn ang="0">
                                <a:pos x="4" y="13"/>
                              </a:cxn>
                              <a:cxn ang="0">
                                <a:pos x="4" y="12"/>
                              </a:cxn>
                              <a:cxn ang="0">
                                <a:pos x="3" y="10"/>
                              </a:cxn>
                              <a:cxn ang="0">
                                <a:pos x="4" y="10"/>
                              </a:cxn>
                              <a:cxn ang="0">
                                <a:pos x="4" y="9"/>
                              </a:cxn>
                              <a:cxn ang="0">
                                <a:pos x="5" y="8"/>
                              </a:cxn>
                              <a:cxn ang="0">
                                <a:pos x="5" y="7"/>
                              </a:cxn>
                              <a:cxn ang="0">
                                <a:pos x="6" y="5"/>
                              </a:cxn>
                              <a:cxn ang="0">
                                <a:pos x="6" y="5"/>
                              </a:cxn>
                              <a:cxn ang="0">
                                <a:pos x="7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3"/>
                              </a:cxn>
                              <a:cxn ang="0">
                                <a:pos x="9" y="1"/>
                              </a:cxn>
                              <a:cxn ang="0">
                                <a:pos x="8" y="0"/>
                              </a:cxn>
                            </a:cxnLst>
                            <a:rect l="0" t="0" r="r" b="b"/>
                            <a:pathLst>
                              <a:path w="9" h="20">
                                <a:moveTo>
                                  <a:pt x="8" y="0"/>
                                </a:moveTo>
                                <a:lnTo>
                                  <a:pt x="5" y="2"/>
                                </a:lnTo>
                                <a:lnTo>
                                  <a:pt x="3" y="3"/>
                                </a:lnTo>
                                <a:lnTo>
                                  <a:pt x="1" y="6"/>
                                </a:lnTo>
                                <a:lnTo>
                                  <a:pt x="0" y="9"/>
                                </a:lnTo>
                                <a:lnTo>
                                  <a:pt x="0" y="12"/>
                                </a:lnTo>
                                <a:lnTo>
                                  <a:pt x="0" y="17"/>
                                </a:lnTo>
                                <a:lnTo>
                                  <a:pt x="1" y="20"/>
                                </a:lnTo>
                                <a:lnTo>
                                  <a:pt x="4" y="16"/>
                                </a:lnTo>
                                <a:lnTo>
                                  <a:pt x="4" y="13"/>
                                </a:lnTo>
                                <a:lnTo>
                                  <a:pt x="4" y="12"/>
                                </a:lnTo>
                                <a:lnTo>
                                  <a:pt x="3" y="10"/>
                                </a:lnTo>
                                <a:lnTo>
                                  <a:pt x="4" y="10"/>
                                </a:lnTo>
                                <a:lnTo>
                                  <a:pt x="4" y="9"/>
                                </a:lnTo>
                                <a:lnTo>
                                  <a:pt x="5" y="8"/>
                                </a:lnTo>
                                <a:lnTo>
                                  <a:pt x="5" y="7"/>
                                </a:lnTo>
                                <a:lnTo>
                                  <a:pt x="6" y="5"/>
                                </a:lnTo>
                                <a:lnTo>
                                  <a:pt x="6" y="5"/>
                                </a:lnTo>
                                <a:lnTo>
                                  <a:pt x="7" y="4"/>
                                </a:lnTo>
                                <a:lnTo>
                                  <a:pt x="8" y="4"/>
                                </a:lnTo>
                                <a:lnTo>
                                  <a:pt x="8" y="3"/>
                                </a:lnTo>
                                <a:lnTo>
                                  <a:pt x="9" y="1"/>
                                </a:lnTo>
                                <a:lnTo>
                                  <a:pt x="8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grpSp>
                      <p:nvGrpSpPr>
                        <p:cNvPr id="58" name="Group 83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5" y="2737"/>
                          <a:ext cx="4" cy="2"/>
                          <a:chOff x="3815" y="2737"/>
                          <a:chExt cx="4" cy="2"/>
                        </a:xfrm>
                      </p:grpSpPr>
                      <p:sp>
                        <p:nvSpPr>
                          <p:cNvPr id="476" name="Freeform 84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001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77" name="Freeform 8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5" y="2737"/>
                            <a:ext cx="4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4" y="0"/>
                              </a:cxn>
                              <a:cxn ang="0">
                                <a:pos x="4" y="0"/>
                              </a:cxn>
                              <a:cxn ang="0">
                                <a:pos x="4" y="1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4" h="2">
                                <a:moveTo>
                                  <a:pt x="0" y="2"/>
                                </a:moveTo>
                                <a:lnTo>
                                  <a:pt x="4" y="0"/>
                                </a:lnTo>
                                <a:lnTo>
                                  <a:pt x="4" y="0"/>
                                </a:lnTo>
                                <a:lnTo>
                                  <a:pt x="4" y="1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1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FF001F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</p:grpSp>
                </p:grpSp>
              </p:grpSp>
              <p:sp>
                <p:nvSpPr>
                  <p:cNvPr id="464" name="Freeform 86"/>
                  <p:cNvSpPr>
                    <a:spLocks/>
                  </p:cNvSpPr>
                  <p:nvPr/>
                </p:nvSpPr>
                <p:spPr bwMode="auto">
                  <a:xfrm>
                    <a:off x="3818" y="2726"/>
                    <a:ext cx="60" cy="87"/>
                  </a:xfrm>
                  <a:custGeom>
                    <a:avLst/>
                    <a:gdLst/>
                    <a:ahLst/>
                    <a:cxnLst>
                      <a:cxn ang="0">
                        <a:pos x="23" y="0"/>
                      </a:cxn>
                      <a:cxn ang="0">
                        <a:pos x="58" y="9"/>
                      </a:cxn>
                      <a:cxn ang="0">
                        <a:pos x="55" y="10"/>
                      </a:cxn>
                      <a:cxn ang="0">
                        <a:pos x="60" y="12"/>
                      </a:cxn>
                      <a:cxn ang="0">
                        <a:pos x="40" y="87"/>
                      </a:cxn>
                      <a:cxn ang="0">
                        <a:pos x="15" y="83"/>
                      </a:cxn>
                      <a:cxn ang="0">
                        <a:pos x="0" y="73"/>
                      </a:cxn>
                      <a:cxn ang="0">
                        <a:pos x="23" y="0"/>
                      </a:cxn>
                    </a:cxnLst>
                    <a:rect l="0" t="0" r="r" b="b"/>
                    <a:pathLst>
                      <a:path w="60" h="87">
                        <a:moveTo>
                          <a:pt x="23" y="0"/>
                        </a:moveTo>
                        <a:lnTo>
                          <a:pt x="58" y="9"/>
                        </a:lnTo>
                        <a:lnTo>
                          <a:pt x="55" y="10"/>
                        </a:lnTo>
                        <a:lnTo>
                          <a:pt x="60" y="12"/>
                        </a:lnTo>
                        <a:lnTo>
                          <a:pt x="40" y="87"/>
                        </a:lnTo>
                        <a:lnTo>
                          <a:pt x="15" y="83"/>
                        </a:lnTo>
                        <a:lnTo>
                          <a:pt x="0" y="73"/>
                        </a:lnTo>
                        <a:lnTo>
                          <a:pt x="23" y="0"/>
                        </a:lnTo>
                        <a:close/>
                      </a:path>
                    </a:pathLst>
                  </a:custGeom>
                  <a:solidFill>
                    <a:srgbClr val="9FBFF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59" name="Group 87"/>
                  <p:cNvGrpSpPr>
                    <a:grpSpLocks/>
                  </p:cNvGrpSpPr>
                  <p:nvPr/>
                </p:nvGrpSpPr>
                <p:grpSpPr bwMode="auto">
                  <a:xfrm>
                    <a:off x="3809" y="2780"/>
                    <a:ext cx="62" cy="43"/>
                    <a:chOff x="3809" y="2780"/>
                    <a:chExt cx="62" cy="43"/>
                  </a:xfrm>
                </p:grpSpPr>
                <p:sp>
                  <p:nvSpPr>
                    <p:cNvPr id="466" name="Freeform 88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467" name="Freeform 89"/>
                    <p:cNvSpPr>
                      <a:spLocks/>
                    </p:cNvSpPr>
                    <p:nvPr/>
                  </p:nvSpPr>
                  <p:spPr bwMode="auto">
                    <a:xfrm>
                      <a:off x="3809" y="2780"/>
                      <a:ext cx="62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57" y="3"/>
                        </a:cxn>
                        <a:cxn ang="0">
                          <a:pos x="59" y="17"/>
                        </a:cxn>
                        <a:cxn ang="0">
                          <a:pos x="61" y="29"/>
                        </a:cxn>
                        <a:cxn ang="0">
                          <a:pos x="62" y="36"/>
                        </a:cxn>
                        <a:cxn ang="0">
                          <a:pos x="61" y="40"/>
                        </a:cxn>
                        <a:cxn ang="0">
                          <a:pos x="51" y="42"/>
                        </a:cxn>
                        <a:cxn ang="0">
                          <a:pos x="33" y="41"/>
                        </a:cxn>
                        <a:cxn ang="0">
                          <a:pos x="23" y="43"/>
                        </a:cxn>
                        <a:cxn ang="0">
                          <a:pos x="16" y="41"/>
                        </a:cxn>
                        <a:cxn ang="0">
                          <a:pos x="6" y="40"/>
                        </a:cxn>
                        <a:cxn ang="0">
                          <a:pos x="3" y="35"/>
                        </a:cxn>
                        <a:cxn ang="0">
                          <a:pos x="1" y="31"/>
                        </a:cxn>
                        <a:cxn ang="0">
                          <a:pos x="0" y="26"/>
                        </a:cxn>
                        <a:cxn ang="0">
                          <a:pos x="0" y="22"/>
                        </a:cxn>
                        <a:cxn ang="0">
                          <a:pos x="1" y="21"/>
                        </a:cxn>
                        <a:cxn ang="0">
                          <a:pos x="3" y="23"/>
                        </a:cxn>
                        <a:cxn ang="0">
                          <a:pos x="6" y="25"/>
                        </a:cxn>
                        <a:cxn ang="0">
                          <a:pos x="5" y="22"/>
                        </a:cxn>
                        <a:cxn ang="0">
                          <a:pos x="7" y="20"/>
                        </a:cxn>
                        <a:cxn ang="0">
                          <a:pos x="13" y="20"/>
                        </a:cxn>
                        <a:cxn ang="0">
                          <a:pos x="18" y="20"/>
                        </a:cxn>
                        <a:cxn ang="0">
                          <a:pos x="13" y="19"/>
                        </a:cxn>
                        <a:cxn ang="0">
                          <a:pos x="10" y="19"/>
                        </a:cxn>
                        <a:cxn ang="0">
                          <a:pos x="8" y="17"/>
                        </a:cxn>
                        <a:cxn ang="0">
                          <a:pos x="11" y="15"/>
                        </a:cxn>
                        <a:cxn ang="0">
                          <a:pos x="19" y="14"/>
                        </a:cxn>
                        <a:cxn ang="0">
                          <a:pos x="23" y="16"/>
                        </a:cxn>
                        <a:cxn ang="0">
                          <a:pos x="26" y="21"/>
                        </a:cxn>
                        <a:cxn ang="0">
                          <a:pos x="31" y="25"/>
                        </a:cxn>
                        <a:cxn ang="0">
                          <a:pos x="39" y="25"/>
                        </a:cxn>
                        <a:cxn ang="0">
                          <a:pos x="49" y="22"/>
                        </a:cxn>
                        <a:cxn ang="0">
                          <a:pos x="53" y="10"/>
                        </a:cxn>
                      </a:cxnLst>
                      <a:rect l="0" t="0" r="r" b="b"/>
                      <a:pathLst>
                        <a:path w="62" h="43">
                          <a:moveTo>
                            <a:pt x="56" y="0"/>
                          </a:moveTo>
                          <a:lnTo>
                            <a:pt x="57" y="3"/>
                          </a:lnTo>
                          <a:lnTo>
                            <a:pt x="58" y="11"/>
                          </a:lnTo>
                          <a:lnTo>
                            <a:pt x="59" y="17"/>
                          </a:lnTo>
                          <a:lnTo>
                            <a:pt x="60" y="26"/>
                          </a:lnTo>
                          <a:lnTo>
                            <a:pt x="61" y="29"/>
                          </a:lnTo>
                          <a:lnTo>
                            <a:pt x="62" y="33"/>
                          </a:lnTo>
                          <a:lnTo>
                            <a:pt x="62" y="36"/>
                          </a:lnTo>
                          <a:lnTo>
                            <a:pt x="62" y="38"/>
                          </a:lnTo>
                          <a:lnTo>
                            <a:pt x="61" y="40"/>
                          </a:lnTo>
                          <a:lnTo>
                            <a:pt x="59" y="41"/>
                          </a:lnTo>
                          <a:lnTo>
                            <a:pt x="51" y="42"/>
                          </a:lnTo>
                          <a:lnTo>
                            <a:pt x="42" y="42"/>
                          </a:lnTo>
                          <a:lnTo>
                            <a:pt x="33" y="41"/>
                          </a:lnTo>
                          <a:lnTo>
                            <a:pt x="27" y="42"/>
                          </a:lnTo>
                          <a:lnTo>
                            <a:pt x="23" y="43"/>
                          </a:lnTo>
                          <a:lnTo>
                            <a:pt x="19" y="42"/>
                          </a:lnTo>
                          <a:lnTo>
                            <a:pt x="16" y="41"/>
                          </a:lnTo>
                          <a:lnTo>
                            <a:pt x="13" y="41"/>
                          </a:lnTo>
                          <a:lnTo>
                            <a:pt x="6" y="40"/>
                          </a:lnTo>
                          <a:lnTo>
                            <a:pt x="3" y="38"/>
                          </a:lnTo>
                          <a:lnTo>
                            <a:pt x="3" y="35"/>
                          </a:lnTo>
                          <a:lnTo>
                            <a:pt x="2" y="33"/>
                          </a:lnTo>
                          <a:lnTo>
                            <a:pt x="1" y="31"/>
                          </a:lnTo>
                          <a:lnTo>
                            <a:pt x="1" y="28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0" y="22"/>
                          </a:lnTo>
                          <a:lnTo>
                            <a:pt x="0" y="21"/>
                          </a:lnTo>
                          <a:lnTo>
                            <a:pt x="1" y="21"/>
                          </a:lnTo>
                          <a:lnTo>
                            <a:pt x="2" y="22"/>
                          </a:lnTo>
                          <a:lnTo>
                            <a:pt x="3" y="23"/>
                          </a:lnTo>
                          <a:lnTo>
                            <a:pt x="4" y="24"/>
                          </a:lnTo>
                          <a:lnTo>
                            <a:pt x="6" y="25"/>
                          </a:lnTo>
                          <a:lnTo>
                            <a:pt x="5" y="24"/>
                          </a:lnTo>
                          <a:lnTo>
                            <a:pt x="5" y="22"/>
                          </a:lnTo>
                          <a:lnTo>
                            <a:pt x="5" y="21"/>
                          </a:lnTo>
                          <a:lnTo>
                            <a:pt x="7" y="20"/>
                          </a:lnTo>
                          <a:lnTo>
                            <a:pt x="10" y="20"/>
                          </a:lnTo>
                          <a:lnTo>
                            <a:pt x="13" y="20"/>
                          </a:lnTo>
                          <a:lnTo>
                            <a:pt x="17" y="20"/>
                          </a:lnTo>
                          <a:lnTo>
                            <a:pt x="18" y="20"/>
                          </a:lnTo>
                          <a:lnTo>
                            <a:pt x="16" y="19"/>
                          </a:lnTo>
                          <a:lnTo>
                            <a:pt x="13" y="19"/>
                          </a:lnTo>
                          <a:lnTo>
                            <a:pt x="12" y="19"/>
                          </a:lnTo>
                          <a:lnTo>
                            <a:pt x="10" y="19"/>
                          </a:lnTo>
                          <a:lnTo>
                            <a:pt x="8" y="18"/>
                          </a:lnTo>
                          <a:lnTo>
                            <a:pt x="8" y="17"/>
                          </a:lnTo>
                          <a:lnTo>
                            <a:pt x="8" y="16"/>
                          </a:lnTo>
                          <a:lnTo>
                            <a:pt x="11" y="15"/>
                          </a:lnTo>
                          <a:lnTo>
                            <a:pt x="15" y="15"/>
                          </a:lnTo>
                          <a:lnTo>
                            <a:pt x="19" y="14"/>
                          </a:lnTo>
                          <a:lnTo>
                            <a:pt x="21" y="15"/>
                          </a:lnTo>
                          <a:lnTo>
                            <a:pt x="23" y="16"/>
                          </a:lnTo>
                          <a:lnTo>
                            <a:pt x="25" y="19"/>
                          </a:lnTo>
                          <a:lnTo>
                            <a:pt x="26" y="21"/>
                          </a:lnTo>
                          <a:lnTo>
                            <a:pt x="29" y="23"/>
                          </a:lnTo>
                          <a:lnTo>
                            <a:pt x="31" y="25"/>
                          </a:lnTo>
                          <a:lnTo>
                            <a:pt x="35" y="25"/>
                          </a:lnTo>
                          <a:lnTo>
                            <a:pt x="39" y="25"/>
                          </a:lnTo>
                          <a:lnTo>
                            <a:pt x="47" y="22"/>
                          </a:lnTo>
                          <a:lnTo>
                            <a:pt x="49" y="22"/>
                          </a:lnTo>
                          <a:lnTo>
                            <a:pt x="52" y="17"/>
                          </a:lnTo>
                          <a:lnTo>
                            <a:pt x="53" y="10"/>
                          </a:lnTo>
                          <a:lnTo>
                            <a:pt x="56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  <p:grpSp>
              <p:nvGrpSpPr>
                <p:cNvPr id="60" name="Group 90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95"/>
                  <a:chOff x="3630" y="2788"/>
                  <a:chExt cx="69" cy="95"/>
                </a:xfrm>
              </p:grpSpPr>
              <p:sp>
                <p:nvSpPr>
                  <p:cNvPr id="455" name="Freeform 91"/>
                  <p:cNvSpPr>
                    <a:spLocks/>
                  </p:cNvSpPr>
                  <p:nvPr/>
                </p:nvSpPr>
                <p:spPr bwMode="auto">
                  <a:xfrm>
                    <a:off x="3639" y="2801"/>
                    <a:ext cx="53" cy="75"/>
                  </a:xfrm>
                  <a:custGeom>
                    <a:avLst/>
                    <a:gdLst/>
                    <a:ahLst/>
                    <a:cxnLst>
                      <a:cxn ang="0">
                        <a:pos x="0" y="55"/>
                      </a:cxn>
                      <a:cxn ang="0">
                        <a:pos x="1" y="51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6"/>
                      </a:cxn>
                      <a:cxn ang="0">
                        <a:pos x="3" y="19"/>
                      </a:cxn>
                      <a:cxn ang="0">
                        <a:pos x="5" y="14"/>
                      </a:cxn>
                      <a:cxn ang="0">
                        <a:pos x="8" y="8"/>
                      </a:cxn>
                      <a:cxn ang="0">
                        <a:pos x="13" y="4"/>
                      </a:cxn>
                      <a:cxn ang="0">
                        <a:pos x="20" y="1"/>
                      </a:cxn>
                      <a:cxn ang="0">
                        <a:pos x="27" y="0"/>
                      </a:cxn>
                      <a:cxn ang="0">
                        <a:pos x="37" y="2"/>
                      </a:cxn>
                      <a:cxn ang="0">
                        <a:pos x="46" y="8"/>
                      </a:cxn>
                      <a:cxn ang="0">
                        <a:pos x="50" y="14"/>
                      </a:cxn>
                      <a:cxn ang="0">
                        <a:pos x="53" y="21"/>
                      </a:cxn>
                      <a:cxn ang="0">
                        <a:pos x="53" y="29"/>
                      </a:cxn>
                      <a:cxn ang="0">
                        <a:pos x="52" y="36"/>
                      </a:cxn>
                      <a:cxn ang="0">
                        <a:pos x="48" y="44"/>
                      </a:cxn>
                      <a:cxn ang="0">
                        <a:pos x="48" y="50"/>
                      </a:cxn>
                      <a:cxn ang="0">
                        <a:pos x="48" y="53"/>
                      </a:cxn>
                      <a:cxn ang="0">
                        <a:pos x="47" y="55"/>
                      </a:cxn>
                      <a:cxn ang="0">
                        <a:pos x="43" y="63"/>
                      </a:cxn>
                      <a:cxn ang="0">
                        <a:pos x="40" y="66"/>
                      </a:cxn>
                      <a:cxn ang="0">
                        <a:pos x="38" y="69"/>
                      </a:cxn>
                      <a:cxn ang="0">
                        <a:pos x="37" y="71"/>
                      </a:cxn>
                      <a:cxn ang="0">
                        <a:pos x="37" y="72"/>
                      </a:cxn>
                      <a:cxn ang="0">
                        <a:pos x="36" y="72"/>
                      </a:cxn>
                      <a:cxn ang="0">
                        <a:pos x="34" y="72"/>
                      </a:cxn>
                      <a:cxn ang="0">
                        <a:pos x="32" y="71"/>
                      </a:cxn>
                      <a:cxn ang="0">
                        <a:pos x="31" y="71"/>
                      </a:cxn>
                      <a:cxn ang="0">
                        <a:pos x="30" y="71"/>
                      </a:cxn>
                      <a:cxn ang="0">
                        <a:pos x="26" y="75"/>
                      </a:cxn>
                      <a:cxn ang="0">
                        <a:pos x="0" y="55"/>
                      </a:cxn>
                    </a:cxnLst>
                    <a:rect l="0" t="0" r="r" b="b"/>
                    <a:pathLst>
                      <a:path w="53" h="75">
                        <a:moveTo>
                          <a:pt x="0" y="55"/>
                        </a:moveTo>
                        <a:lnTo>
                          <a:pt x="1" y="51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6"/>
                        </a:lnTo>
                        <a:lnTo>
                          <a:pt x="3" y="19"/>
                        </a:lnTo>
                        <a:lnTo>
                          <a:pt x="5" y="14"/>
                        </a:lnTo>
                        <a:lnTo>
                          <a:pt x="8" y="8"/>
                        </a:lnTo>
                        <a:lnTo>
                          <a:pt x="13" y="4"/>
                        </a:lnTo>
                        <a:lnTo>
                          <a:pt x="20" y="1"/>
                        </a:lnTo>
                        <a:lnTo>
                          <a:pt x="27" y="0"/>
                        </a:lnTo>
                        <a:lnTo>
                          <a:pt x="37" y="2"/>
                        </a:lnTo>
                        <a:lnTo>
                          <a:pt x="46" y="8"/>
                        </a:lnTo>
                        <a:lnTo>
                          <a:pt x="50" y="14"/>
                        </a:lnTo>
                        <a:lnTo>
                          <a:pt x="53" y="21"/>
                        </a:lnTo>
                        <a:lnTo>
                          <a:pt x="53" y="29"/>
                        </a:lnTo>
                        <a:lnTo>
                          <a:pt x="52" y="36"/>
                        </a:lnTo>
                        <a:lnTo>
                          <a:pt x="48" y="44"/>
                        </a:lnTo>
                        <a:lnTo>
                          <a:pt x="48" y="50"/>
                        </a:lnTo>
                        <a:lnTo>
                          <a:pt x="48" y="53"/>
                        </a:lnTo>
                        <a:lnTo>
                          <a:pt x="47" y="55"/>
                        </a:lnTo>
                        <a:lnTo>
                          <a:pt x="43" y="63"/>
                        </a:lnTo>
                        <a:lnTo>
                          <a:pt x="40" y="66"/>
                        </a:lnTo>
                        <a:lnTo>
                          <a:pt x="38" y="69"/>
                        </a:lnTo>
                        <a:lnTo>
                          <a:pt x="37" y="71"/>
                        </a:lnTo>
                        <a:lnTo>
                          <a:pt x="37" y="72"/>
                        </a:lnTo>
                        <a:lnTo>
                          <a:pt x="36" y="72"/>
                        </a:lnTo>
                        <a:lnTo>
                          <a:pt x="34" y="72"/>
                        </a:lnTo>
                        <a:lnTo>
                          <a:pt x="32" y="71"/>
                        </a:lnTo>
                        <a:lnTo>
                          <a:pt x="31" y="71"/>
                        </a:lnTo>
                        <a:lnTo>
                          <a:pt x="30" y="71"/>
                        </a:lnTo>
                        <a:lnTo>
                          <a:pt x="26" y="75"/>
                        </a:lnTo>
                        <a:lnTo>
                          <a:pt x="0" y="55"/>
                        </a:lnTo>
                        <a:close/>
                      </a:path>
                    </a:pathLst>
                  </a:custGeom>
                  <a:solidFill>
                    <a:srgbClr val="FFB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456" name="Oval 92"/>
                  <p:cNvSpPr>
                    <a:spLocks noChangeArrowheads="1"/>
                  </p:cNvSpPr>
                  <p:nvPr/>
                </p:nvSpPr>
                <p:spPr bwMode="auto">
                  <a:xfrm>
                    <a:off x="3670" y="2860"/>
                    <a:ext cx="5" cy="8"/>
                  </a:xfrm>
                  <a:prstGeom prst="ellipse">
                    <a:avLst/>
                  </a:prstGeom>
                  <a:noFill/>
                  <a:ln w="3175" cap="rnd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457" name="Freeform 93"/>
                  <p:cNvSpPr>
                    <a:spLocks/>
                  </p:cNvSpPr>
                  <p:nvPr/>
                </p:nvSpPr>
                <p:spPr bwMode="auto">
                  <a:xfrm>
                    <a:off x="3668" y="2849"/>
                    <a:ext cx="6" cy="15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0" y="5"/>
                      </a:cxn>
                      <a:cxn ang="0">
                        <a:pos x="1" y="10"/>
                      </a:cxn>
                      <a:cxn ang="0">
                        <a:pos x="3" y="14"/>
                      </a:cxn>
                      <a:cxn ang="0">
                        <a:pos x="5" y="15"/>
                      </a:cxn>
                      <a:cxn ang="0">
                        <a:pos x="6" y="14"/>
                      </a:cxn>
                    </a:cxnLst>
                    <a:rect l="0" t="0" r="r" b="b"/>
                    <a:pathLst>
                      <a:path w="6" h="15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0" y="5"/>
                        </a:lnTo>
                        <a:lnTo>
                          <a:pt x="1" y="10"/>
                        </a:lnTo>
                        <a:lnTo>
                          <a:pt x="3" y="14"/>
                        </a:lnTo>
                        <a:lnTo>
                          <a:pt x="5" y="15"/>
                        </a:lnTo>
                        <a:lnTo>
                          <a:pt x="6" y="1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458" name="Freeform 94"/>
                  <p:cNvSpPr>
                    <a:spLocks/>
                  </p:cNvSpPr>
                  <p:nvPr/>
                </p:nvSpPr>
                <p:spPr bwMode="auto">
                  <a:xfrm>
                    <a:off x="3634" y="2852"/>
                    <a:ext cx="35" cy="3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22" y="8"/>
                      </a:cxn>
                      <a:cxn ang="0">
                        <a:pos x="27" y="12"/>
                      </a:cxn>
                      <a:cxn ang="0">
                        <a:pos x="30" y="15"/>
                      </a:cxn>
                      <a:cxn ang="0">
                        <a:pos x="32" y="17"/>
                      </a:cxn>
                      <a:cxn ang="0">
                        <a:pos x="33" y="19"/>
                      </a:cxn>
                      <a:cxn ang="0">
                        <a:pos x="34" y="21"/>
                      </a:cxn>
                      <a:cxn ang="0">
                        <a:pos x="35" y="23"/>
                      </a:cxn>
                      <a:cxn ang="0">
                        <a:pos x="31" y="31"/>
                      </a:cxn>
                      <a:cxn ang="0">
                        <a:pos x="0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5" h="31">
                        <a:moveTo>
                          <a:pt x="6" y="0"/>
                        </a:moveTo>
                        <a:lnTo>
                          <a:pt x="22" y="8"/>
                        </a:lnTo>
                        <a:lnTo>
                          <a:pt x="27" y="12"/>
                        </a:lnTo>
                        <a:lnTo>
                          <a:pt x="30" y="15"/>
                        </a:lnTo>
                        <a:lnTo>
                          <a:pt x="32" y="17"/>
                        </a:lnTo>
                        <a:lnTo>
                          <a:pt x="33" y="19"/>
                        </a:lnTo>
                        <a:lnTo>
                          <a:pt x="34" y="21"/>
                        </a:lnTo>
                        <a:lnTo>
                          <a:pt x="35" y="23"/>
                        </a:lnTo>
                        <a:lnTo>
                          <a:pt x="31" y="31"/>
                        </a:lnTo>
                        <a:lnTo>
                          <a:pt x="0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5F3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62" name="Group 95"/>
                  <p:cNvGrpSpPr>
                    <a:grpSpLocks/>
                  </p:cNvGrpSpPr>
                  <p:nvPr/>
                </p:nvGrpSpPr>
                <p:grpSpPr bwMode="auto">
                  <a:xfrm>
                    <a:off x="3630" y="2788"/>
                    <a:ext cx="69" cy="69"/>
                    <a:chOff x="3630" y="2788"/>
                    <a:chExt cx="69" cy="69"/>
                  </a:xfrm>
                </p:grpSpPr>
                <p:sp>
                  <p:nvSpPr>
                    <p:cNvPr id="460" name="Freeform 96"/>
                    <p:cNvSpPr>
                      <a:spLocks/>
                    </p:cNvSpPr>
                    <p:nvPr/>
                  </p:nvSpPr>
                  <p:spPr bwMode="auto">
                    <a:xfrm>
                      <a:off x="3630" y="2788"/>
                      <a:ext cx="69" cy="69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3"/>
                        </a:cxn>
                        <a:cxn ang="0">
                          <a:pos x="35" y="0"/>
                        </a:cxn>
                        <a:cxn ang="0">
                          <a:pos x="41" y="4"/>
                        </a:cxn>
                        <a:cxn ang="0">
                          <a:pos x="49" y="9"/>
                        </a:cxn>
                        <a:cxn ang="0">
                          <a:pos x="65" y="31"/>
                        </a:cxn>
                        <a:cxn ang="0">
                          <a:pos x="68" y="34"/>
                        </a:cxn>
                        <a:cxn ang="0">
                          <a:pos x="69" y="38"/>
                        </a:cxn>
                        <a:cxn ang="0">
                          <a:pos x="69" y="42"/>
                        </a:cxn>
                        <a:cxn ang="0">
                          <a:pos x="69" y="45"/>
                        </a:cxn>
                        <a:cxn ang="0">
                          <a:pos x="68" y="48"/>
                        </a:cxn>
                        <a:cxn ang="0">
                          <a:pos x="67" y="50"/>
                        </a:cxn>
                        <a:cxn ang="0">
                          <a:pos x="65" y="52"/>
                        </a:cxn>
                        <a:cxn ang="0">
                          <a:pos x="57" y="58"/>
                        </a:cxn>
                        <a:cxn ang="0">
                          <a:pos x="55" y="59"/>
                        </a:cxn>
                        <a:cxn ang="0">
                          <a:pos x="53" y="59"/>
                        </a:cxn>
                        <a:cxn ang="0">
                          <a:pos x="49" y="62"/>
                        </a:cxn>
                        <a:cxn ang="0">
                          <a:pos x="44" y="62"/>
                        </a:cxn>
                        <a:cxn ang="0">
                          <a:pos x="42" y="63"/>
                        </a:cxn>
                        <a:cxn ang="0">
                          <a:pos x="41" y="60"/>
                        </a:cxn>
                        <a:cxn ang="0">
                          <a:pos x="40" y="60"/>
                        </a:cxn>
                        <a:cxn ang="0">
                          <a:pos x="38" y="61"/>
                        </a:cxn>
                        <a:cxn ang="0">
                          <a:pos x="37" y="62"/>
                        </a:cxn>
                        <a:cxn ang="0">
                          <a:pos x="36" y="64"/>
                        </a:cxn>
                        <a:cxn ang="0">
                          <a:pos x="37" y="65"/>
                        </a:cxn>
                        <a:cxn ang="0">
                          <a:pos x="34" y="66"/>
                        </a:cxn>
                        <a:cxn ang="0">
                          <a:pos x="31" y="68"/>
                        </a:cxn>
                        <a:cxn ang="0">
                          <a:pos x="27" y="68"/>
                        </a:cxn>
                        <a:cxn ang="0">
                          <a:pos x="22" y="69"/>
                        </a:cxn>
                        <a:cxn ang="0">
                          <a:pos x="17" y="69"/>
                        </a:cxn>
                        <a:cxn ang="0">
                          <a:pos x="10" y="68"/>
                        </a:cxn>
                        <a:cxn ang="0">
                          <a:pos x="5" y="65"/>
                        </a:cxn>
                        <a:cxn ang="0">
                          <a:pos x="4" y="62"/>
                        </a:cxn>
                        <a:cxn ang="0">
                          <a:pos x="3" y="60"/>
                        </a:cxn>
                        <a:cxn ang="0">
                          <a:pos x="2" y="56"/>
                        </a:cxn>
                        <a:cxn ang="0">
                          <a:pos x="1" y="49"/>
                        </a:cxn>
                        <a:cxn ang="0">
                          <a:pos x="1" y="45"/>
                        </a:cxn>
                        <a:cxn ang="0">
                          <a:pos x="0" y="41"/>
                        </a:cxn>
                        <a:cxn ang="0">
                          <a:pos x="1" y="38"/>
                        </a:cxn>
                        <a:cxn ang="0">
                          <a:pos x="2" y="35"/>
                        </a:cxn>
                        <a:cxn ang="0">
                          <a:pos x="4" y="30"/>
                        </a:cxn>
                        <a:cxn ang="0">
                          <a:pos x="7" y="24"/>
                        </a:cxn>
                        <a:cxn ang="0">
                          <a:pos x="12" y="15"/>
                        </a:cxn>
                        <a:cxn ang="0">
                          <a:pos x="17" y="10"/>
                        </a:cxn>
                        <a:cxn ang="0">
                          <a:pos x="24" y="5"/>
                        </a:cxn>
                        <a:cxn ang="0">
                          <a:pos x="29" y="4"/>
                        </a:cxn>
                        <a:cxn ang="0">
                          <a:pos x="32" y="3"/>
                        </a:cxn>
                      </a:cxnLst>
                      <a:rect l="0" t="0" r="r" b="b"/>
                      <a:pathLst>
                        <a:path w="69" h="69">
                          <a:moveTo>
                            <a:pt x="32" y="3"/>
                          </a:moveTo>
                          <a:lnTo>
                            <a:pt x="35" y="0"/>
                          </a:lnTo>
                          <a:lnTo>
                            <a:pt x="41" y="4"/>
                          </a:lnTo>
                          <a:lnTo>
                            <a:pt x="49" y="9"/>
                          </a:lnTo>
                          <a:lnTo>
                            <a:pt x="65" y="31"/>
                          </a:lnTo>
                          <a:lnTo>
                            <a:pt x="68" y="34"/>
                          </a:lnTo>
                          <a:lnTo>
                            <a:pt x="69" y="38"/>
                          </a:lnTo>
                          <a:lnTo>
                            <a:pt x="69" y="42"/>
                          </a:lnTo>
                          <a:lnTo>
                            <a:pt x="69" y="45"/>
                          </a:lnTo>
                          <a:lnTo>
                            <a:pt x="68" y="48"/>
                          </a:lnTo>
                          <a:lnTo>
                            <a:pt x="67" y="50"/>
                          </a:lnTo>
                          <a:lnTo>
                            <a:pt x="65" y="52"/>
                          </a:lnTo>
                          <a:lnTo>
                            <a:pt x="57" y="58"/>
                          </a:lnTo>
                          <a:lnTo>
                            <a:pt x="55" y="59"/>
                          </a:lnTo>
                          <a:lnTo>
                            <a:pt x="53" y="59"/>
                          </a:lnTo>
                          <a:lnTo>
                            <a:pt x="49" y="62"/>
                          </a:lnTo>
                          <a:lnTo>
                            <a:pt x="44" y="62"/>
                          </a:lnTo>
                          <a:lnTo>
                            <a:pt x="42" y="63"/>
                          </a:lnTo>
                          <a:lnTo>
                            <a:pt x="41" y="60"/>
                          </a:lnTo>
                          <a:lnTo>
                            <a:pt x="40" y="60"/>
                          </a:lnTo>
                          <a:lnTo>
                            <a:pt x="38" y="61"/>
                          </a:lnTo>
                          <a:lnTo>
                            <a:pt x="37" y="62"/>
                          </a:lnTo>
                          <a:lnTo>
                            <a:pt x="36" y="64"/>
                          </a:lnTo>
                          <a:lnTo>
                            <a:pt x="37" y="65"/>
                          </a:lnTo>
                          <a:lnTo>
                            <a:pt x="34" y="66"/>
                          </a:lnTo>
                          <a:lnTo>
                            <a:pt x="31" y="68"/>
                          </a:lnTo>
                          <a:lnTo>
                            <a:pt x="27" y="68"/>
                          </a:lnTo>
                          <a:lnTo>
                            <a:pt x="22" y="69"/>
                          </a:lnTo>
                          <a:lnTo>
                            <a:pt x="17" y="69"/>
                          </a:lnTo>
                          <a:lnTo>
                            <a:pt x="10" y="68"/>
                          </a:lnTo>
                          <a:lnTo>
                            <a:pt x="5" y="65"/>
                          </a:lnTo>
                          <a:lnTo>
                            <a:pt x="4" y="62"/>
                          </a:lnTo>
                          <a:lnTo>
                            <a:pt x="3" y="60"/>
                          </a:lnTo>
                          <a:lnTo>
                            <a:pt x="2" y="56"/>
                          </a:lnTo>
                          <a:lnTo>
                            <a:pt x="1" y="49"/>
                          </a:lnTo>
                          <a:lnTo>
                            <a:pt x="1" y="45"/>
                          </a:lnTo>
                          <a:lnTo>
                            <a:pt x="0" y="41"/>
                          </a:lnTo>
                          <a:lnTo>
                            <a:pt x="1" y="38"/>
                          </a:lnTo>
                          <a:lnTo>
                            <a:pt x="2" y="35"/>
                          </a:lnTo>
                          <a:lnTo>
                            <a:pt x="4" y="30"/>
                          </a:lnTo>
                          <a:lnTo>
                            <a:pt x="7" y="24"/>
                          </a:lnTo>
                          <a:lnTo>
                            <a:pt x="12" y="15"/>
                          </a:lnTo>
                          <a:lnTo>
                            <a:pt x="17" y="10"/>
                          </a:lnTo>
                          <a:lnTo>
                            <a:pt x="24" y="5"/>
                          </a:lnTo>
                          <a:lnTo>
                            <a:pt x="29" y="4"/>
                          </a:lnTo>
                          <a:lnTo>
                            <a:pt x="32" y="3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461" name="Freeform 97"/>
                    <p:cNvSpPr>
                      <a:spLocks/>
                    </p:cNvSpPr>
                    <p:nvPr/>
                  </p:nvSpPr>
                  <p:spPr bwMode="auto">
                    <a:xfrm>
                      <a:off x="3683" y="2843"/>
                      <a:ext cx="10" cy="13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1"/>
                        </a:cxn>
                        <a:cxn ang="0">
                          <a:pos x="8" y="1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3"/>
                        </a:cxn>
                        <a:cxn ang="0">
                          <a:pos x="9" y="3"/>
                        </a:cxn>
                        <a:cxn ang="0">
                          <a:pos x="9" y="5"/>
                        </a:cxn>
                        <a:cxn ang="0">
                          <a:pos x="8" y="7"/>
                        </a:cxn>
                        <a:cxn ang="0">
                          <a:pos x="8" y="9"/>
                        </a:cxn>
                        <a:cxn ang="0">
                          <a:pos x="7" y="10"/>
                        </a:cxn>
                        <a:cxn ang="0">
                          <a:pos x="7" y="11"/>
                        </a:cxn>
                        <a:cxn ang="0">
                          <a:pos x="6" y="11"/>
                        </a:cxn>
                        <a:cxn ang="0">
                          <a:pos x="5" y="12"/>
                        </a:cxn>
                        <a:cxn ang="0">
                          <a:pos x="4" y="12"/>
                        </a:cxn>
                        <a:cxn ang="0">
                          <a:pos x="3" y="12"/>
                        </a:cxn>
                        <a:cxn ang="0">
                          <a:pos x="3" y="13"/>
                        </a:cxn>
                        <a:cxn ang="0">
                          <a:pos x="4" y="11"/>
                        </a:cxn>
                        <a:cxn ang="0">
                          <a:pos x="4" y="11"/>
                        </a:cxn>
                        <a:cxn ang="0">
                          <a:pos x="5" y="11"/>
                        </a:cxn>
                        <a:cxn ang="0">
                          <a:pos x="6" y="10"/>
                        </a:cxn>
                        <a:cxn ang="0">
                          <a:pos x="7" y="9"/>
                        </a:cxn>
                        <a:cxn ang="0">
                          <a:pos x="7" y="8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8" y="3"/>
                        </a:cxn>
                        <a:cxn ang="0">
                          <a:pos x="0" y="4"/>
                        </a:cxn>
                        <a:cxn ang="0">
                          <a:pos x="2" y="1"/>
                        </a:cxn>
                      </a:cxnLst>
                      <a:rect l="0" t="0" r="r" b="b"/>
                      <a:pathLst>
                        <a:path w="10" h="13">
                          <a:moveTo>
                            <a:pt x="2" y="1"/>
                          </a:moveTo>
                          <a:lnTo>
                            <a:pt x="8" y="1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3"/>
                          </a:lnTo>
                          <a:lnTo>
                            <a:pt x="9" y="3"/>
                          </a:lnTo>
                          <a:lnTo>
                            <a:pt x="9" y="5"/>
                          </a:lnTo>
                          <a:lnTo>
                            <a:pt x="8" y="7"/>
                          </a:lnTo>
                          <a:lnTo>
                            <a:pt x="8" y="9"/>
                          </a:lnTo>
                          <a:lnTo>
                            <a:pt x="7" y="10"/>
                          </a:lnTo>
                          <a:lnTo>
                            <a:pt x="7" y="11"/>
                          </a:lnTo>
                          <a:lnTo>
                            <a:pt x="6" y="11"/>
                          </a:lnTo>
                          <a:lnTo>
                            <a:pt x="5" y="12"/>
                          </a:lnTo>
                          <a:lnTo>
                            <a:pt x="4" y="12"/>
                          </a:lnTo>
                          <a:lnTo>
                            <a:pt x="3" y="12"/>
                          </a:lnTo>
                          <a:lnTo>
                            <a:pt x="3" y="13"/>
                          </a:lnTo>
                          <a:lnTo>
                            <a:pt x="4" y="11"/>
                          </a:lnTo>
                          <a:lnTo>
                            <a:pt x="4" y="11"/>
                          </a:lnTo>
                          <a:lnTo>
                            <a:pt x="5" y="11"/>
                          </a:lnTo>
                          <a:lnTo>
                            <a:pt x="6" y="10"/>
                          </a:lnTo>
                          <a:lnTo>
                            <a:pt x="7" y="9"/>
                          </a:lnTo>
                          <a:lnTo>
                            <a:pt x="7" y="8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8" y="3"/>
                          </a:lnTo>
                          <a:lnTo>
                            <a:pt x="0" y="4"/>
                          </a:lnTo>
                          <a:lnTo>
                            <a:pt x="2" y="1"/>
                          </a:lnTo>
                          <a:close/>
                        </a:path>
                      </a:pathLst>
                    </a:custGeom>
                    <a:solidFill>
                      <a:srgbClr val="9F7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  <p:grpSp>
              <p:nvGrpSpPr>
                <p:cNvPr id="65" name="Group 98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7" cy="93"/>
                  <a:chOff x="3707" y="2804"/>
                  <a:chExt cx="67" cy="93"/>
                </a:xfrm>
              </p:grpSpPr>
              <p:grpSp>
                <p:nvGrpSpPr>
                  <p:cNvPr id="69" name="Group 99"/>
                  <p:cNvGrpSpPr>
                    <a:grpSpLocks/>
                  </p:cNvGrpSpPr>
                  <p:nvPr/>
                </p:nvGrpSpPr>
                <p:grpSpPr bwMode="auto">
                  <a:xfrm>
                    <a:off x="3707" y="2804"/>
                    <a:ext cx="63" cy="93"/>
                    <a:chOff x="3707" y="2804"/>
                    <a:chExt cx="63" cy="93"/>
                  </a:xfrm>
                </p:grpSpPr>
                <p:sp>
                  <p:nvSpPr>
                    <p:cNvPr id="453" name="Freeform 100"/>
                    <p:cNvSpPr>
                      <a:spLocks/>
                    </p:cNvSpPr>
                    <p:nvPr/>
                  </p:nvSpPr>
                  <p:spPr bwMode="auto">
                    <a:xfrm>
                      <a:off x="3712" y="2808"/>
                      <a:ext cx="58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50" y="13"/>
                        </a:cxn>
                        <a:cxn ang="0">
                          <a:pos x="54" y="25"/>
                        </a:cxn>
                        <a:cxn ang="0">
                          <a:pos x="54" y="30"/>
                        </a:cxn>
                        <a:cxn ang="0">
                          <a:pos x="54" y="34"/>
                        </a:cxn>
                        <a:cxn ang="0">
                          <a:pos x="54" y="40"/>
                        </a:cxn>
                        <a:cxn ang="0">
                          <a:pos x="58" y="50"/>
                        </a:cxn>
                        <a:cxn ang="0">
                          <a:pos x="55" y="55"/>
                        </a:cxn>
                        <a:cxn ang="0">
                          <a:pos x="57" y="57"/>
                        </a:cxn>
                        <a:cxn ang="0">
                          <a:pos x="56" y="63"/>
                        </a:cxn>
                        <a:cxn ang="0">
                          <a:pos x="55" y="67"/>
                        </a:cxn>
                        <a:cxn ang="0">
                          <a:pos x="54" y="70"/>
                        </a:cxn>
                        <a:cxn ang="0">
                          <a:pos x="55" y="75"/>
                        </a:cxn>
                        <a:cxn ang="0">
                          <a:pos x="54" y="78"/>
                        </a:cxn>
                        <a:cxn ang="0">
                          <a:pos x="51" y="80"/>
                        </a:cxn>
                        <a:cxn ang="0">
                          <a:pos x="47" y="81"/>
                        </a:cxn>
                        <a:cxn ang="0">
                          <a:pos x="36" y="89"/>
                        </a:cxn>
                        <a:cxn ang="0">
                          <a:pos x="4" y="64"/>
                        </a:cxn>
                        <a:cxn ang="0">
                          <a:pos x="3" y="55"/>
                        </a:cxn>
                        <a:cxn ang="0">
                          <a:pos x="1" y="48"/>
                        </a:cxn>
                        <a:cxn ang="0">
                          <a:pos x="0" y="43"/>
                        </a:cxn>
                        <a:cxn ang="0">
                          <a:pos x="0" y="37"/>
                        </a:cxn>
                        <a:cxn ang="0">
                          <a:pos x="0" y="29"/>
                        </a:cxn>
                        <a:cxn ang="0">
                          <a:pos x="2" y="20"/>
                        </a:cxn>
                        <a:cxn ang="0">
                          <a:pos x="4" y="14"/>
                        </a:cxn>
                        <a:cxn ang="0">
                          <a:pos x="8" y="10"/>
                        </a:cxn>
                        <a:cxn ang="0">
                          <a:pos x="12" y="5"/>
                        </a:cxn>
                        <a:cxn ang="0">
                          <a:pos x="17" y="2"/>
                        </a:cxn>
                        <a:cxn ang="0">
                          <a:pos x="24" y="0"/>
                        </a:cxn>
                        <a:cxn ang="0">
                          <a:pos x="28" y="0"/>
                        </a:cxn>
                        <a:cxn ang="0">
                          <a:pos x="34" y="0"/>
                        </a:cxn>
                        <a:cxn ang="0">
                          <a:pos x="41" y="2"/>
                        </a:cxn>
                        <a:cxn ang="0">
                          <a:pos x="46" y="6"/>
                        </a:cxn>
                        <a:cxn ang="0">
                          <a:pos x="50" y="13"/>
                        </a:cxn>
                      </a:cxnLst>
                      <a:rect l="0" t="0" r="r" b="b"/>
                      <a:pathLst>
                        <a:path w="58" h="89">
                          <a:moveTo>
                            <a:pt x="50" y="13"/>
                          </a:moveTo>
                          <a:lnTo>
                            <a:pt x="54" y="25"/>
                          </a:lnTo>
                          <a:lnTo>
                            <a:pt x="54" y="30"/>
                          </a:lnTo>
                          <a:lnTo>
                            <a:pt x="54" y="34"/>
                          </a:lnTo>
                          <a:lnTo>
                            <a:pt x="54" y="40"/>
                          </a:lnTo>
                          <a:lnTo>
                            <a:pt x="58" y="50"/>
                          </a:lnTo>
                          <a:lnTo>
                            <a:pt x="55" y="55"/>
                          </a:lnTo>
                          <a:lnTo>
                            <a:pt x="57" y="57"/>
                          </a:lnTo>
                          <a:lnTo>
                            <a:pt x="56" y="63"/>
                          </a:lnTo>
                          <a:lnTo>
                            <a:pt x="55" y="67"/>
                          </a:lnTo>
                          <a:lnTo>
                            <a:pt x="54" y="70"/>
                          </a:lnTo>
                          <a:lnTo>
                            <a:pt x="55" y="75"/>
                          </a:lnTo>
                          <a:lnTo>
                            <a:pt x="54" y="78"/>
                          </a:lnTo>
                          <a:lnTo>
                            <a:pt x="51" y="80"/>
                          </a:lnTo>
                          <a:lnTo>
                            <a:pt x="47" y="81"/>
                          </a:lnTo>
                          <a:lnTo>
                            <a:pt x="36" y="89"/>
                          </a:lnTo>
                          <a:lnTo>
                            <a:pt x="4" y="64"/>
                          </a:lnTo>
                          <a:lnTo>
                            <a:pt x="3" y="55"/>
                          </a:lnTo>
                          <a:lnTo>
                            <a:pt x="1" y="48"/>
                          </a:lnTo>
                          <a:lnTo>
                            <a:pt x="0" y="43"/>
                          </a:lnTo>
                          <a:lnTo>
                            <a:pt x="0" y="37"/>
                          </a:lnTo>
                          <a:lnTo>
                            <a:pt x="0" y="29"/>
                          </a:lnTo>
                          <a:lnTo>
                            <a:pt x="2" y="20"/>
                          </a:lnTo>
                          <a:lnTo>
                            <a:pt x="4" y="14"/>
                          </a:lnTo>
                          <a:lnTo>
                            <a:pt x="8" y="10"/>
                          </a:lnTo>
                          <a:lnTo>
                            <a:pt x="12" y="5"/>
                          </a:lnTo>
                          <a:lnTo>
                            <a:pt x="17" y="2"/>
                          </a:lnTo>
                          <a:lnTo>
                            <a:pt x="24" y="0"/>
                          </a:lnTo>
                          <a:lnTo>
                            <a:pt x="28" y="0"/>
                          </a:lnTo>
                          <a:lnTo>
                            <a:pt x="34" y="0"/>
                          </a:lnTo>
                          <a:lnTo>
                            <a:pt x="41" y="2"/>
                          </a:lnTo>
                          <a:lnTo>
                            <a:pt x="46" y="6"/>
                          </a:lnTo>
                          <a:lnTo>
                            <a:pt x="50" y="13"/>
                          </a:lnTo>
                          <a:close/>
                        </a:path>
                      </a:pathLst>
                    </a:custGeom>
                    <a:solidFill>
                      <a:srgbClr val="B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454" name="Freeform 101"/>
                    <p:cNvSpPr>
                      <a:spLocks/>
                    </p:cNvSpPr>
                    <p:nvPr/>
                  </p:nvSpPr>
                  <p:spPr bwMode="auto">
                    <a:xfrm>
                      <a:off x="3707" y="2804"/>
                      <a:ext cx="60" cy="75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66"/>
                        </a:cxn>
                        <a:cxn ang="0">
                          <a:pos x="4" y="57"/>
                        </a:cxn>
                        <a:cxn ang="0">
                          <a:pos x="2" y="53"/>
                        </a:cxn>
                        <a:cxn ang="0">
                          <a:pos x="0" y="47"/>
                        </a:cxn>
                        <a:cxn ang="0">
                          <a:pos x="0" y="42"/>
                        </a:cxn>
                        <a:cxn ang="0">
                          <a:pos x="0" y="36"/>
                        </a:cxn>
                        <a:cxn ang="0">
                          <a:pos x="1" y="29"/>
                        </a:cxn>
                        <a:cxn ang="0">
                          <a:pos x="3" y="21"/>
                        </a:cxn>
                        <a:cxn ang="0">
                          <a:pos x="6" y="14"/>
                        </a:cxn>
                        <a:cxn ang="0">
                          <a:pos x="10" y="8"/>
                        </a:cxn>
                        <a:cxn ang="0">
                          <a:pos x="13" y="5"/>
                        </a:cxn>
                        <a:cxn ang="0">
                          <a:pos x="18" y="2"/>
                        </a:cxn>
                        <a:cxn ang="0">
                          <a:pos x="23" y="0"/>
                        </a:cxn>
                        <a:cxn ang="0">
                          <a:pos x="30" y="0"/>
                        </a:cxn>
                        <a:cxn ang="0">
                          <a:pos x="38" y="2"/>
                        </a:cxn>
                        <a:cxn ang="0">
                          <a:pos x="45" y="2"/>
                        </a:cxn>
                        <a:cxn ang="0">
                          <a:pos x="50" y="2"/>
                        </a:cxn>
                        <a:cxn ang="0">
                          <a:pos x="52" y="3"/>
                        </a:cxn>
                        <a:cxn ang="0">
                          <a:pos x="55" y="5"/>
                        </a:cxn>
                        <a:cxn ang="0">
                          <a:pos x="57" y="10"/>
                        </a:cxn>
                        <a:cxn ang="0">
                          <a:pos x="58" y="13"/>
                        </a:cxn>
                        <a:cxn ang="0">
                          <a:pos x="60" y="16"/>
                        </a:cxn>
                        <a:cxn ang="0">
                          <a:pos x="59" y="22"/>
                        </a:cxn>
                        <a:cxn ang="0">
                          <a:pos x="57" y="27"/>
                        </a:cxn>
                        <a:cxn ang="0">
                          <a:pos x="57" y="29"/>
                        </a:cxn>
                        <a:cxn ang="0">
                          <a:pos x="56" y="32"/>
                        </a:cxn>
                        <a:cxn ang="0">
                          <a:pos x="56" y="36"/>
                        </a:cxn>
                        <a:cxn ang="0">
                          <a:pos x="54" y="38"/>
                        </a:cxn>
                        <a:cxn ang="0">
                          <a:pos x="53" y="49"/>
                        </a:cxn>
                        <a:cxn ang="0">
                          <a:pos x="51" y="51"/>
                        </a:cxn>
                        <a:cxn ang="0">
                          <a:pos x="49" y="51"/>
                        </a:cxn>
                        <a:cxn ang="0">
                          <a:pos x="48" y="48"/>
                        </a:cxn>
                        <a:cxn ang="0">
                          <a:pos x="47" y="45"/>
                        </a:cxn>
                        <a:cxn ang="0">
                          <a:pos x="44" y="45"/>
                        </a:cxn>
                        <a:cxn ang="0">
                          <a:pos x="43" y="49"/>
                        </a:cxn>
                        <a:cxn ang="0">
                          <a:pos x="42" y="55"/>
                        </a:cxn>
                        <a:cxn ang="0">
                          <a:pos x="43" y="60"/>
                        </a:cxn>
                        <a:cxn ang="0">
                          <a:pos x="44" y="63"/>
                        </a:cxn>
                        <a:cxn ang="0">
                          <a:pos x="46" y="65"/>
                        </a:cxn>
                        <a:cxn ang="0">
                          <a:pos x="49" y="68"/>
                        </a:cxn>
                        <a:cxn ang="0">
                          <a:pos x="44" y="67"/>
                        </a:cxn>
                        <a:cxn ang="0">
                          <a:pos x="42" y="67"/>
                        </a:cxn>
                        <a:cxn ang="0">
                          <a:pos x="41" y="68"/>
                        </a:cxn>
                        <a:cxn ang="0">
                          <a:pos x="38" y="72"/>
                        </a:cxn>
                        <a:cxn ang="0">
                          <a:pos x="36" y="73"/>
                        </a:cxn>
                        <a:cxn ang="0">
                          <a:pos x="33" y="74"/>
                        </a:cxn>
                        <a:cxn ang="0">
                          <a:pos x="30" y="75"/>
                        </a:cxn>
                        <a:cxn ang="0">
                          <a:pos x="21" y="74"/>
                        </a:cxn>
                        <a:cxn ang="0">
                          <a:pos x="17" y="73"/>
                        </a:cxn>
                        <a:cxn ang="0">
                          <a:pos x="16" y="72"/>
                        </a:cxn>
                        <a:cxn ang="0">
                          <a:pos x="11" y="70"/>
                        </a:cxn>
                        <a:cxn ang="0">
                          <a:pos x="8" y="69"/>
                        </a:cxn>
                        <a:cxn ang="0">
                          <a:pos x="5" y="66"/>
                        </a:cxn>
                      </a:cxnLst>
                      <a:rect l="0" t="0" r="r" b="b"/>
                      <a:pathLst>
                        <a:path w="60" h="75">
                          <a:moveTo>
                            <a:pt x="5" y="66"/>
                          </a:moveTo>
                          <a:lnTo>
                            <a:pt x="4" y="57"/>
                          </a:lnTo>
                          <a:lnTo>
                            <a:pt x="2" y="53"/>
                          </a:lnTo>
                          <a:lnTo>
                            <a:pt x="0" y="47"/>
                          </a:lnTo>
                          <a:lnTo>
                            <a:pt x="0" y="42"/>
                          </a:lnTo>
                          <a:lnTo>
                            <a:pt x="0" y="36"/>
                          </a:lnTo>
                          <a:lnTo>
                            <a:pt x="1" y="29"/>
                          </a:lnTo>
                          <a:lnTo>
                            <a:pt x="3" y="21"/>
                          </a:lnTo>
                          <a:lnTo>
                            <a:pt x="6" y="14"/>
                          </a:lnTo>
                          <a:lnTo>
                            <a:pt x="10" y="8"/>
                          </a:lnTo>
                          <a:lnTo>
                            <a:pt x="13" y="5"/>
                          </a:lnTo>
                          <a:lnTo>
                            <a:pt x="18" y="2"/>
                          </a:lnTo>
                          <a:lnTo>
                            <a:pt x="23" y="0"/>
                          </a:lnTo>
                          <a:lnTo>
                            <a:pt x="30" y="0"/>
                          </a:lnTo>
                          <a:lnTo>
                            <a:pt x="38" y="2"/>
                          </a:lnTo>
                          <a:lnTo>
                            <a:pt x="45" y="2"/>
                          </a:lnTo>
                          <a:lnTo>
                            <a:pt x="50" y="2"/>
                          </a:lnTo>
                          <a:lnTo>
                            <a:pt x="52" y="3"/>
                          </a:lnTo>
                          <a:lnTo>
                            <a:pt x="55" y="5"/>
                          </a:lnTo>
                          <a:lnTo>
                            <a:pt x="57" y="10"/>
                          </a:lnTo>
                          <a:lnTo>
                            <a:pt x="58" y="13"/>
                          </a:lnTo>
                          <a:lnTo>
                            <a:pt x="60" y="16"/>
                          </a:lnTo>
                          <a:lnTo>
                            <a:pt x="59" y="22"/>
                          </a:lnTo>
                          <a:lnTo>
                            <a:pt x="57" y="27"/>
                          </a:lnTo>
                          <a:lnTo>
                            <a:pt x="57" y="29"/>
                          </a:lnTo>
                          <a:lnTo>
                            <a:pt x="56" y="32"/>
                          </a:lnTo>
                          <a:lnTo>
                            <a:pt x="56" y="36"/>
                          </a:lnTo>
                          <a:lnTo>
                            <a:pt x="54" y="38"/>
                          </a:lnTo>
                          <a:lnTo>
                            <a:pt x="53" y="49"/>
                          </a:lnTo>
                          <a:lnTo>
                            <a:pt x="51" y="51"/>
                          </a:lnTo>
                          <a:lnTo>
                            <a:pt x="49" y="51"/>
                          </a:lnTo>
                          <a:lnTo>
                            <a:pt x="48" y="48"/>
                          </a:lnTo>
                          <a:lnTo>
                            <a:pt x="47" y="45"/>
                          </a:lnTo>
                          <a:lnTo>
                            <a:pt x="44" y="45"/>
                          </a:lnTo>
                          <a:lnTo>
                            <a:pt x="43" y="49"/>
                          </a:lnTo>
                          <a:lnTo>
                            <a:pt x="42" y="55"/>
                          </a:lnTo>
                          <a:lnTo>
                            <a:pt x="43" y="60"/>
                          </a:lnTo>
                          <a:lnTo>
                            <a:pt x="44" y="63"/>
                          </a:lnTo>
                          <a:lnTo>
                            <a:pt x="46" y="65"/>
                          </a:lnTo>
                          <a:lnTo>
                            <a:pt x="49" y="68"/>
                          </a:lnTo>
                          <a:lnTo>
                            <a:pt x="44" y="67"/>
                          </a:lnTo>
                          <a:lnTo>
                            <a:pt x="42" y="67"/>
                          </a:lnTo>
                          <a:lnTo>
                            <a:pt x="41" y="68"/>
                          </a:lnTo>
                          <a:lnTo>
                            <a:pt x="38" y="72"/>
                          </a:lnTo>
                          <a:lnTo>
                            <a:pt x="36" y="73"/>
                          </a:lnTo>
                          <a:lnTo>
                            <a:pt x="33" y="74"/>
                          </a:lnTo>
                          <a:lnTo>
                            <a:pt x="30" y="75"/>
                          </a:lnTo>
                          <a:lnTo>
                            <a:pt x="21" y="74"/>
                          </a:lnTo>
                          <a:lnTo>
                            <a:pt x="17" y="73"/>
                          </a:lnTo>
                          <a:lnTo>
                            <a:pt x="16" y="72"/>
                          </a:lnTo>
                          <a:lnTo>
                            <a:pt x="11" y="70"/>
                          </a:lnTo>
                          <a:lnTo>
                            <a:pt x="8" y="69"/>
                          </a:lnTo>
                          <a:lnTo>
                            <a:pt x="5" y="66"/>
                          </a:lnTo>
                          <a:close/>
                        </a:path>
                      </a:pathLst>
                    </a:custGeom>
                    <a:solidFill>
                      <a:srgbClr val="5F5F5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sp>
                <p:nvSpPr>
                  <p:cNvPr id="452" name="Freeform 102"/>
                  <p:cNvSpPr>
                    <a:spLocks/>
                  </p:cNvSpPr>
                  <p:nvPr/>
                </p:nvSpPr>
                <p:spPr bwMode="auto">
                  <a:xfrm>
                    <a:off x="3758" y="2835"/>
                    <a:ext cx="16" cy="23"/>
                  </a:xfrm>
                  <a:custGeom>
                    <a:avLst/>
                    <a:gdLst/>
                    <a:ahLst/>
                    <a:cxnLst>
                      <a:cxn ang="0">
                        <a:pos x="2" y="7"/>
                      </a:cxn>
                      <a:cxn ang="0">
                        <a:pos x="12" y="2"/>
                      </a:cxn>
                      <a:cxn ang="0">
                        <a:pos x="8" y="2"/>
                      </a:cxn>
                      <a:cxn ang="0">
                        <a:pos x="9" y="0"/>
                      </a:cxn>
                      <a:cxn ang="0">
                        <a:pos x="16" y="1"/>
                      </a:cxn>
                      <a:cxn ang="0">
                        <a:pos x="16" y="2"/>
                      </a:cxn>
                      <a:cxn ang="0">
                        <a:pos x="15" y="4"/>
                      </a:cxn>
                      <a:cxn ang="0">
                        <a:pos x="15" y="9"/>
                      </a:cxn>
                      <a:cxn ang="0">
                        <a:pos x="15" y="13"/>
                      </a:cxn>
                      <a:cxn ang="0">
                        <a:pos x="15" y="16"/>
                      </a:cxn>
                      <a:cxn ang="0">
                        <a:pos x="14" y="19"/>
                      </a:cxn>
                      <a:cxn ang="0">
                        <a:pos x="13" y="20"/>
                      </a:cxn>
                      <a:cxn ang="0">
                        <a:pos x="12" y="22"/>
                      </a:cxn>
                      <a:cxn ang="0">
                        <a:pos x="10" y="23"/>
                      </a:cxn>
                      <a:cxn ang="0">
                        <a:pos x="9" y="23"/>
                      </a:cxn>
                      <a:cxn ang="0">
                        <a:pos x="9" y="22"/>
                      </a:cxn>
                      <a:cxn ang="0">
                        <a:pos x="11" y="20"/>
                      </a:cxn>
                      <a:cxn ang="0">
                        <a:pos x="12" y="18"/>
                      </a:cxn>
                      <a:cxn ang="0">
                        <a:pos x="14" y="14"/>
                      </a:cxn>
                      <a:cxn ang="0">
                        <a:pos x="14" y="10"/>
                      </a:cxn>
                      <a:cxn ang="0">
                        <a:pos x="13" y="6"/>
                      </a:cxn>
                      <a:cxn ang="0">
                        <a:pos x="0" y="15"/>
                      </a:cxn>
                      <a:cxn ang="0">
                        <a:pos x="2" y="7"/>
                      </a:cxn>
                    </a:cxnLst>
                    <a:rect l="0" t="0" r="r" b="b"/>
                    <a:pathLst>
                      <a:path w="16" h="23">
                        <a:moveTo>
                          <a:pt x="2" y="7"/>
                        </a:moveTo>
                        <a:lnTo>
                          <a:pt x="12" y="2"/>
                        </a:lnTo>
                        <a:lnTo>
                          <a:pt x="8" y="2"/>
                        </a:lnTo>
                        <a:lnTo>
                          <a:pt x="9" y="0"/>
                        </a:lnTo>
                        <a:lnTo>
                          <a:pt x="16" y="1"/>
                        </a:lnTo>
                        <a:lnTo>
                          <a:pt x="16" y="2"/>
                        </a:lnTo>
                        <a:lnTo>
                          <a:pt x="15" y="4"/>
                        </a:lnTo>
                        <a:lnTo>
                          <a:pt x="15" y="9"/>
                        </a:lnTo>
                        <a:lnTo>
                          <a:pt x="15" y="13"/>
                        </a:lnTo>
                        <a:lnTo>
                          <a:pt x="15" y="16"/>
                        </a:lnTo>
                        <a:lnTo>
                          <a:pt x="14" y="19"/>
                        </a:lnTo>
                        <a:lnTo>
                          <a:pt x="13" y="20"/>
                        </a:lnTo>
                        <a:lnTo>
                          <a:pt x="12" y="22"/>
                        </a:lnTo>
                        <a:lnTo>
                          <a:pt x="10" y="23"/>
                        </a:lnTo>
                        <a:lnTo>
                          <a:pt x="9" y="23"/>
                        </a:lnTo>
                        <a:lnTo>
                          <a:pt x="9" y="22"/>
                        </a:lnTo>
                        <a:lnTo>
                          <a:pt x="11" y="20"/>
                        </a:lnTo>
                        <a:lnTo>
                          <a:pt x="12" y="18"/>
                        </a:lnTo>
                        <a:lnTo>
                          <a:pt x="14" y="14"/>
                        </a:lnTo>
                        <a:lnTo>
                          <a:pt x="14" y="10"/>
                        </a:lnTo>
                        <a:lnTo>
                          <a:pt x="13" y="6"/>
                        </a:lnTo>
                        <a:lnTo>
                          <a:pt x="0" y="15"/>
                        </a:lnTo>
                        <a:lnTo>
                          <a:pt x="2" y="7"/>
                        </a:lnTo>
                        <a:close/>
                      </a:path>
                    </a:pathLst>
                  </a:custGeom>
                  <a:solidFill>
                    <a:srgbClr val="9F9F9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sp>
            <p:nvSpPr>
              <p:cNvPr id="31" name="Freeform 103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70" name="Group 104"/>
              <p:cNvGrpSpPr>
                <a:grpSpLocks/>
              </p:cNvGrpSpPr>
              <p:nvPr/>
            </p:nvGrpSpPr>
            <p:grpSpPr bwMode="auto">
              <a:xfrm>
                <a:off x="3840" y="2913"/>
                <a:ext cx="61" cy="70"/>
                <a:chOff x="3684" y="2744"/>
                <a:chExt cx="61" cy="70"/>
              </a:xfrm>
            </p:grpSpPr>
            <p:sp>
              <p:nvSpPr>
                <p:cNvPr id="444" name="Freeform 105"/>
                <p:cNvSpPr>
                  <a:spLocks/>
                </p:cNvSpPr>
                <p:nvPr/>
              </p:nvSpPr>
              <p:spPr bwMode="auto">
                <a:xfrm>
                  <a:off x="3701" y="2746"/>
                  <a:ext cx="44" cy="68"/>
                </a:xfrm>
                <a:custGeom>
                  <a:avLst/>
                  <a:gdLst/>
                  <a:ahLst/>
                  <a:cxnLst>
                    <a:cxn ang="0">
                      <a:pos x="0" y="50"/>
                    </a:cxn>
                    <a:cxn ang="0">
                      <a:pos x="2" y="47"/>
                    </a:cxn>
                    <a:cxn ang="0">
                      <a:pos x="1" y="41"/>
                    </a:cxn>
                    <a:cxn ang="0">
                      <a:pos x="0" y="30"/>
                    </a:cxn>
                    <a:cxn ang="0">
                      <a:pos x="2" y="18"/>
                    </a:cxn>
                    <a:cxn ang="0">
                      <a:pos x="4" y="9"/>
                    </a:cxn>
                    <a:cxn ang="0">
                      <a:pos x="9" y="4"/>
                    </a:cxn>
                    <a:cxn ang="0">
                      <a:pos x="16" y="1"/>
                    </a:cxn>
                    <a:cxn ang="0">
                      <a:pos x="25" y="0"/>
                    </a:cxn>
                    <a:cxn ang="0">
                      <a:pos x="31" y="1"/>
                    </a:cxn>
                    <a:cxn ang="0">
                      <a:pos x="37" y="6"/>
                    </a:cxn>
                    <a:cxn ang="0">
                      <a:pos x="40" y="13"/>
                    </a:cxn>
                    <a:cxn ang="0">
                      <a:pos x="43" y="21"/>
                    </a:cxn>
                    <a:cxn ang="0">
                      <a:pos x="44" y="33"/>
                    </a:cxn>
                    <a:cxn ang="0">
                      <a:pos x="43" y="35"/>
                    </a:cxn>
                    <a:cxn ang="0">
                      <a:pos x="43" y="39"/>
                    </a:cxn>
                    <a:cxn ang="0">
                      <a:pos x="43" y="45"/>
                    </a:cxn>
                    <a:cxn ang="0">
                      <a:pos x="42" y="51"/>
                    </a:cxn>
                    <a:cxn ang="0">
                      <a:pos x="35" y="62"/>
                    </a:cxn>
                    <a:cxn ang="0">
                      <a:pos x="30" y="64"/>
                    </a:cxn>
                    <a:cxn ang="0">
                      <a:pos x="24" y="66"/>
                    </a:cxn>
                    <a:cxn ang="0">
                      <a:pos x="19" y="68"/>
                    </a:cxn>
                    <a:cxn ang="0">
                      <a:pos x="0" y="50"/>
                    </a:cxn>
                  </a:cxnLst>
                  <a:rect l="0" t="0" r="r" b="b"/>
                  <a:pathLst>
                    <a:path w="44" h="68">
                      <a:moveTo>
                        <a:pt x="0" y="50"/>
                      </a:moveTo>
                      <a:lnTo>
                        <a:pt x="2" y="47"/>
                      </a:lnTo>
                      <a:lnTo>
                        <a:pt x="1" y="41"/>
                      </a:lnTo>
                      <a:lnTo>
                        <a:pt x="0" y="30"/>
                      </a:lnTo>
                      <a:lnTo>
                        <a:pt x="2" y="18"/>
                      </a:lnTo>
                      <a:lnTo>
                        <a:pt x="4" y="9"/>
                      </a:lnTo>
                      <a:lnTo>
                        <a:pt x="9" y="4"/>
                      </a:lnTo>
                      <a:lnTo>
                        <a:pt x="16" y="1"/>
                      </a:lnTo>
                      <a:lnTo>
                        <a:pt x="25" y="0"/>
                      </a:lnTo>
                      <a:lnTo>
                        <a:pt x="31" y="1"/>
                      </a:lnTo>
                      <a:lnTo>
                        <a:pt x="37" y="6"/>
                      </a:lnTo>
                      <a:lnTo>
                        <a:pt x="40" y="13"/>
                      </a:lnTo>
                      <a:lnTo>
                        <a:pt x="43" y="21"/>
                      </a:lnTo>
                      <a:lnTo>
                        <a:pt x="44" y="33"/>
                      </a:lnTo>
                      <a:lnTo>
                        <a:pt x="43" y="35"/>
                      </a:lnTo>
                      <a:lnTo>
                        <a:pt x="43" y="39"/>
                      </a:lnTo>
                      <a:lnTo>
                        <a:pt x="43" y="45"/>
                      </a:lnTo>
                      <a:lnTo>
                        <a:pt x="42" y="51"/>
                      </a:lnTo>
                      <a:lnTo>
                        <a:pt x="35" y="62"/>
                      </a:lnTo>
                      <a:lnTo>
                        <a:pt x="30" y="64"/>
                      </a:lnTo>
                      <a:lnTo>
                        <a:pt x="24" y="66"/>
                      </a:lnTo>
                      <a:lnTo>
                        <a:pt x="19" y="68"/>
                      </a:lnTo>
                      <a:lnTo>
                        <a:pt x="0" y="50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445" name="Freeform 106"/>
                <p:cNvSpPr>
                  <a:spLocks/>
                </p:cNvSpPr>
                <p:nvPr/>
              </p:nvSpPr>
              <p:spPr bwMode="auto">
                <a:xfrm>
                  <a:off x="3698" y="2744"/>
                  <a:ext cx="45" cy="55"/>
                </a:xfrm>
                <a:custGeom>
                  <a:avLst/>
                  <a:gdLst/>
                  <a:ahLst/>
                  <a:cxnLst>
                    <a:cxn ang="0">
                      <a:pos x="2" y="48"/>
                    </a:cxn>
                    <a:cxn ang="0">
                      <a:pos x="1" y="35"/>
                    </a:cxn>
                    <a:cxn ang="0">
                      <a:pos x="0" y="27"/>
                    </a:cxn>
                    <a:cxn ang="0">
                      <a:pos x="2" y="17"/>
                    </a:cxn>
                    <a:cxn ang="0">
                      <a:pos x="4" y="9"/>
                    </a:cxn>
                    <a:cxn ang="0">
                      <a:pos x="10" y="2"/>
                    </a:cxn>
                    <a:cxn ang="0">
                      <a:pos x="16" y="0"/>
                    </a:cxn>
                    <a:cxn ang="0">
                      <a:pos x="25" y="0"/>
                    </a:cxn>
                    <a:cxn ang="0">
                      <a:pos x="30" y="1"/>
                    </a:cxn>
                    <a:cxn ang="0">
                      <a:pos x="34" y="3"/>
                    </a:cxn>
                    <a:cxn ang="0">
                      <a:pos x="38" y="6"/>
                    </a:cxn>
                    <a:cxn ang="0">
                      <a:pos x="42" y="9"/>
                    </a:cxn>
                    <a:cxn ang="0">
                      <a:pos x="43" y="12"/>
                    </a:cxn>
                    <a:cxn ang="0">
                      <a:pos x="39" y="9"/>
                    </a:cxn>
                    <a:cxn ang="0">
                      <a:pos x="35" y="9"/>
                    </a:cxn>
                    <a:cxn ang="0">
                      <a:pos x="33" y="8"/>
                    </a:cxn>
                    <a:cxn ang="0">
                      <a:pos x="37" y="11"/>
                    </a:cxn>
                    <a:cxn ang="0">
                      <a:pos x="39" y="15"/>
                    </a:cxn>
                    <a:cxn ang="0">
                      <a:pos x="40" y="18"/>
                    </a:cxn>
                    <a:cxn ang="0">
                      <a:pos x="42" y="21"/>
                    </a:cxn>
                    <a:cxn ang="0">
                      <a:pos x="44" y="24"/>
                    </a:cxn>
                    <a:cxn ang="0">
                      <a:pos x="44" y="27"/>
                    </a:cxn>
                    <a:cxn ang="0">
                      <a:pos x="45" y="31"/>
                    </a:cxn>
                    <a:cxn ang="0">
                      <a:pos x="43" y="37"/>
                    </a:cxn>
                    <a:cxn ang="0">
                      <a:pos x="41" y="42"/>
                    </a:cxn>
                    <a:cxn ang="0">
                      <a:pos x="39" y="41"/>
                    </a:cxn>
                    <a:cxn ang="0">
                      <a:pos x="39" y="39"/>
                    </a:cxn>
                    <a:cxn ang="0">
                      <a:pos x="40" y="36"/>
                    </a:cxn>
                    <a:cxn ang="0">
                      <a:pos x="38" y="34"/>
                    </a:cxn>
                    <a:cxn ang="0">
                      <a:pos x="35" y="35"/>
                    </a:cxn>
                    <a:cxn ang="0">
                      <a:pos x="30" y="38"/>
                    </a:cxn>
                    <a:cxn ang="0">
                      <a:pos x="29" y="45"/>
                    </a:cxn>
                    <a:cxn ang="0">
                      <a:pos x="28" y="48"/>
                    </a:cxn>
                    <a:cxn ang="0">
                      <a:pos x="29" y="50"/>
                    </a:cxn>
                    <a:cxn ang="0">
                      <a:pos x="30" y="51"/>
                    </a:cxn>
                    <a:cxn ang="0">
                      <a:pos x="23" y="53"/>
                    </a:cxn>
                    <a:cxn ang="0">
                      <a:pos x="17" y="54"/>
                    </a:cxn>
                    <a:cxn ang="0">
                      <a:pos x="12" y="55"/>
                    </a:cxn>
                    <a:cxn ang="0">
                      <a:pos x="7" y="51"/>
                    </a:cxn>
                    <a:cxn ang="0">
                      <a:pos x="2" y="48"/>
                    </a:cxn>
                  </a:cxnLst>
                  <a:rect l="0" t="0" r="r" b="b"/>
                  <a:pathLst>
                    <a:path w="45" h="55">
                      <a:moveTo>
                        <a:pt x="2" y="48"/>
                      </a:moveTo>
                      <a:lnTo>
                        <a:pt x="1" y="35"/>
                      </a:lnTo>
                      <a:lnTo>
                        <a:pt x="0" y="27"/>
                      </a:lnTo>
                      <a:lnTo>
                        <a:pt x="2" y="17"/>
                      </a:lnTo>
                      <a:lnTo>
                        <a:pt x="4" y="9"/>
                      </a:lnTo>
                      <a:lnTo>
                        <a:pt x="10" y="2"/>
                      </a:lnTo>
                      <a:lnTo>
                        <a:pt x="16" y="0"/>
                      </a:lnTo>
                      <a:lnTo>
                        <a:pt x="25" y="0"/>
                      </a:lnTo>
                      <a:lnTo>
                        <a:pt x="30" y="1"/>
                      </a:lnTo>
                      <a:lnTo>
                        <a:pt x="34" y="3"/>
                      </a:lnTo>
                      <a:lnTo>
                        <a:pt x="38" y="6"/>
                      </a:lnTo>
                      <a:lnTo>
                        <a:pt x="42" y="9"/>
                      </a:lnTo>
                      <a:lnTo>
                        <a:pt x="43" y="12"/>
                      </a:lnTo>
                      <a:lnTo>
                        <a:pt x="39" y="9"/>
                      </a:lnTo>
                      <a:lnTo>
                        <a:pt x="35" y="9"/>
                      </a:lnTo>
                      <a:lnTo>
                        <a:pt x="33" y="8"/>
                      </a:lnTo>
                      <a:lnTo>
                        <a:pt x="37" y="11"/>
                      </a:lnTo>
                      <a:lnTo>
                        <a:pt x="39" y="15"/>
                      </a:lnTo>
                      <a:lnTo>
                        <a:pt x="40" y="18"/>
                      </a:lnTo>
                      <a:lnTo>
                        <a:pt x="42" y="21"/>
                      </a:lnTo>
                      <a:lnTo>
                        <a:pt x="44" y="24"/>
                      </a:lnTo>
                      <a:lnTo>
                        <a:pt x="44" y="27"/>
                      </a:lnTo>
                      <a:lnTo>
                        <a:pt x="45" y="31"/>
                      </a:lnTo>
                      <a:lnTo>
                        <a:pt x="43" y="37"/>
                      </a:lnTo>
                      <a:lnTo>
                        <a:pt x="41" y="42"/>
                      </a:lnTo>
                      <a:lnTo>
                        <a:pt x="39" y="41"/>
                      </a:lnTo>
                      <a:lnTo>
                        <a:pt x="39" y="39"/>
                      </a:lnTo>
                      <a:lnTo>
                        <a:pt x="40" y="36"/>
                      </a:lnTo>
                      <a:lnTo>
                        <a:pt x="38" y="34"/>
                      </a:lnTo>
                      <a:lnTo>
                        <a:pt x="35" y="35"/>
                      </a:lnTo>
                      <a:lnTo>
                        <a:pt x="30" y="38"/>
                      </a:lnTo>
                      <a:lnTo>
                        <a:pt x="29" y="45"/>
                      </a:lnTo>
                      <a:lnTo>
                        <a:pt x="28" y="48"/>
                      </a:lnTo>
                      <a:lnTo>
                        <a:pt x="29" y="50"/>
                      </a:lnTo>
                      <a:lnTo>
                        <a:pt x="30" y="51"/>
                      </a:lnTo>
                      <a:lnTo>
                        <a:pt x="23" y="53"/>
                      </a:lnTo>
                      <a:lnTo>
                        <a:pt x="17" y="54"/>
                      </a:lnTo>
                      <a:lnTo>
                        <a:pt x="12" y="55"/>
                      </a:lnTo>
                      <a:lnTo>
                        <a:pt x="7" y="51"/>
                      </a:lnTo>
                      <a:lnTo>
                        <a:pt x="2" y="48"/>
                      </a:lnTo>
                      <a:close/>
                    </a:path>
                  </a:pathLst>
                </a:custGeom>
                <a:solidFill>
                  <a:srgbClr val="3F3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446" name="Freeform 107"/>
                <p:cNvSpPr>
                  <a:spLocks/>
                </p:cNvSpPr>
                <p:nvPr/>
              </p:nvSpPr>
              <p:spPr bwMode="auto">
                <a:xfrm>
                  <a:off x="3684" y="2794"/>
                  <a:ext cx="37" cy="20"/>
                </a:xfrm>
                <a:custGeom>
                  <a:avLst/>
                  <a:gdLst/>
                  <a:ahLst/>
                  <a:cxnLst>
                    <a:cxn ang="0">
                      <a:pos x="0" y="14"/>
                    </a:cxn>
                    <a:cxn ang="0">
                      <a:pos x="9" y="9"/>
                    </a:cxn>
                    <a:cxn ang="0">
                      <a:pos x="15" y="0"/>
                    </a:cxn>
                    <a:cxn ang="0">
                      <a:pos x="37" y="20"/>
                    </a:cxn>
                  </a:cxnLst>
                  <a:rect l="0" t="0" r="r" b="b"/>
                  <a:pathLst>
                    <a:path w="37" h="20">
                      <a:moveTo>
                        <a:pt x="0" y="14"/>
                      </a:moveTo>
                      <a:lnTo>
                        <a:pt x="9" y="9"/>
                      </a:lnTo>
                      <a:lnTo>
                        <a:pt x="15" y="0"/>
                      </a:lnTo>
                      <a:lnTo>
                        <a:pt x="37" y="20"/>
                      </a:lnTo>
                    </a:path>
                  </a:pathLst>
                </a:custGeom>
                <a:noFill/>
                <a:ln w="1588" cap="rnd">
                  <a:solidFill>
                    <a:srgbClr val="0000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78" name="Group 108"/>
              <p:cNvGrpSpPr>
                <a:grpSpLocks/>
              </p:cNvGrpSpPr>
              <p:nvPr/>
            </p:nvGrpSpPr>
            <p:grpSpPr bwMode="auto">
              <a:xfrm>
                <a:off x="3927" y="2820"/>
                <a:ext cx="107" cy="252"/>
                <a:chOff x="3771" y="2651"/>
                <a:chExt cx="107" cy="252"/>
              </a:xfrm>
            </p:grpSpPr>
            <p:sp>
              <p:nvSpPr>
                <p:cNvPr id="380" name="Freeform 109"/>
                <p:cNvSpPr>
                  <a:spLocks/>
                </p:cNvSpPr>
                <p:nvPr/>
              </p:nvSpPr>
              <p:spPr bwMode="auto">
                <a:xfrm>
                  <a:off x="3779" y="2841"/>
                  <a:ext cx="78" cy="62"/>
                </a:xfrm>
                <a:custGeom>
                  <a:avLst/>
                  <a:gdLst/>
                  <a:ahLst/>
                  <a:cxnLst>
                    <a:cxn ang="0">
                      <a:pos x="7" y="0"/>
                    </a:cxn>
                    <a:cxn ang="0">
                      <a:pos x="0" y="62"/>
                    </a:cxn>
                    <a:cxn ang="0">
                      <a:pos x="78" y="62"/>
                    </a:cxn>
                    <a:cxn ang="0">
                      <a:pos x="75" y="1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8" h="62">
                      <a:moveTo>
                        <a:pt x="7" y="0"/>
                      </a:moveTo>
                      <a:lnTo>
                        <a:pt x="0" y="62"/>
                      </a:lnTo>
                      <a:lnTo>
                        <a:pt x="78" y="62"/>
                      </a:lnTo>
                      <a:lnTo>
                        <a:pt x="75" y="1"/>
                      </a:lnTo>
                      <a:lnTo>
                        <a:pt x="7" y="0"/>
                      </a:lnTo>
                      <a:close/>
                    </a:path>
                  </a:pathLst>
                </a:custGeom>
                <a:solidFill>
                  <a:srgbClr val="00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79" name="Group 110"/>
                <p:cNvGrpSpPr>
                  <a:grpSpLocks/>
                </p:cNvGrpSpPr>
                <p:nvPr/>
              </p:nvGrpSpPr>
              <p:grpSpPr bwMode="auto">
                <a:xfrm>
                  <a:off x="3771" y="2651"/>
                  <a:ext cx="92" cy="195"/>
                  <a:chOff x="3771" y="2651"/>
                  <a:chExt cx="92" cy="195"/>
                </a:xfrm>
              </p:grpSpPr>
              <p:grpSp>
                <p:nvGrpSpPr>
                  <p:cNvPr id="94" name="Group 111"/>
                  <p:cNvGrpSpPr>
                    <a:grpSpLocks/>
                  </p:cNvGrpSpPr>
                  <p:nvPr/>
                </p:nvGrpSpPr>
                <p:grpSpPr bwMode="auto">
                  <a:xfrm>
                    <a:off x="3804" y="2711"/>
                    <a:ext cx="34" cy="48"/>
                    <a:chOff x="3804" y="2711"/>
                    <a:chExt cx="34" cy="48"/>
                  </a:xfrm>
                </p:grpSpPr>
                <p:sp>
                  <p:nvSpPr>
                    <p:cNvPr id="441" name="Freeform 112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34" cy="48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8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7" y="43"/>
                        </a:cxn>
                        <a:cxn ang="0">
                          <a:pos x="12" y="45"/>
                        </a:cxn>
                        <a:cxn ang="0">
                          <a:pos x="16" y="47"/>
                        </a:cxn>
                        <a:cxn ang="0">
                          <a:pos x="20" y="48"/>
                        </a:cxn>
                        <a:cxn ang="0">
                          <a:pos x="23" y="47"/>
                        </a:cxn>
                        <a:cxn ang="0">
                          <a:pos x="27" y="46"/>
                        </a:cxn>
                        <a:cxn ang="0">
                          <a:pos x="30" y="44"/>
                        </a:cxn>
                        <a:cxn ang="0">
                          <a:pos x="33" y="38"/>
                        </a:cxn>
                        <a:cxn ang="0">
                          <a:pos x="34" y="33"/>
                        </a:cxn>
                        <a:cxn ang="0">
                          <a:pos x="33" y="26"/>
                        </a:cxn>
                        <a:cxn ang="0">
                          <a:pos x="32" y="23"/>
                        </a:cxn>
                        <a:cxn ang="0">
                          <a:pos x="28" y="18"/>
                        </a:cxn>
                        <a:cxn ang="0">
                          <a:pos x="27" y="17"/>
                        </a:cxn>
                        <a:cxn ang="0">
                          <a:pos x="27" y="10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34" h="48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8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7" y="43"/>
                          </a:lnTo>
                          <a:lnTo>
                            <a:pt x="12" y="45"/>
                          </a:lnTo>
                          <a:lnTo>
                            <a:pt x="16" y="47"/>
                          </a:lnTo>
                          <a:lnTo>
                            <a:pt x="20" y="48"/>
                          </a:lnTo>
                          <a:lnTo>
                            <a:pt x="23" y="47"/>
                          </a:lnTo>
                          <a:lnTo>
                            <a:pt x="27" y="46"/>
                          </a:lnTo>
                          <a:lnTo>
                            <a:pt x="30" y="44"/>
                          </a:lnTo>
                          <a:lnTo>
                            <a:pt x="33" y="38"/>
                          </a:lnTo>
                          <a:lnTo>
                            <a:pt x="34" y="33"/>
                          </a:lnTo>
                          <a:lnTo>
                            <a:pt x="33" y="26"/>
                          </a:lnTo>
                          <a:lnTo>
                            <a:pt x="32" y="23"/>
                          </a:lnTo>
                          <a:lnTo>
                            <a:pt x="28" y="18"/>
                          </a:lnTo>
                          <a:lnTo>
                            <a:pt x="27" y="17"/>
                          </a:lnTo>
                          <a:lnTo>
                            <a:pt x="27" y="10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442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41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4" y="38"/>
                        </a:cxn>
                        <a:cxn ang="0">
                          <a:pos x="5" y="41"/>
                        </a:cxn>
                        <a:cxn ang="0">
                          <a:pos x="5" y="39"/>
                        </a:cxn>
                        <a:cxn ang="0">
                          <a:pos x="5" y="36"/>
                        </a:cxn>
                        <a:cxn ang="0">
                          <a:pos x="6" y="34"/>
                        </a:cxn>
                        <a:cxn ang="0">
                          <a:pos x="6" y="32"/>
                        </a:cxn>
                        <a:cxn ang="0">
                          <a:pos x="7" y="29"/>
                        </a:cxn>
                        <a:cxn ang="0">
                          <a:pos x="7" y="27"/>
                        </a:cxn>
                        <a:cxn ang="0">
                          <a:pos x="8" y="23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  <a:cxn ang="0">
                          <a:pos x="14" y="15"/>
                        </a:cxn>
                        <a:cxn ang="0">
                          <a:pos x="17" y="13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41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4" y="38"/>
                          </a:lnTo>
                          <a:lnTo>
                            <a:pt x="5" y="41"/>
                          </a:lnTo>
                          <a:lnTo>
                            <a:pt x="5" y="39"/>
                          </a:lnTo>
                          <a:lnTo>
                            <a:pt x="5" y="36"/>
                          </a:lnTo>
                          <a:lnTo>
                            <a:pt x="6" y="34"/>
                          </a:lnTo>
                          <a:lnTo>
                            <a:pt x="6" y="32"/>
                          </a:lnTo>
                          <a:lnTo>
                            <a:pt x="7" y="29"/>
                          </a:lnTo>
                          <a:lnTo>
                            <a:pt x="7" y="27"/>
                          </a:lnTo>
                          <a:lnTo>
                            <a:pt x="8" y="23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lnTo>
                            <a:pt x="14" y="15"/>
                          </a:lnTo>
                          <a:lnTo>
                            <a:pt x="17" y="13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443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804" y="2711"/>
                      <a:ext cx="28" cy="34"/>
                    </a:xfrm>
                    <a:custGeom>
                      <a:avLst/>
                      <a:gdLst/>
                      <a:ahLst/>
                      <a:cxnLst>
                        <a:cxn ang="0">
                          <a:pos x="6" y="0"/>
                        </a:cxn>
                        <a:cxn ang="0">
                          <a:pos x="4" y="13"/>
                        </a:cxn>
                        <a:cxn ang="0">
                          <a:pos x="3" y="14"/>
                        </a:cxn>
                        <a:cxn ang="0">
                          <a:pos x="2" y="15"/>
                        </a:cxn>
                        <a:cxn ang="0">
                          <a:pos x="0" y="16"/>
                        </a:cxn>
                        <a:cxn ang="0">
                          <a:pos x="2" y="29"/>
                        </a:cxn>
                        <a:cxn ang="0">
                          <a:pos x="3" y="34"/>
                        </a:cxn>
                        <a:cxn ang="0">
                          <a:pos x="3" y="31"/>
                        </a:cxn>
                        <a:cxn ang="0">
                          <a:pos x="4" y="28"/>
                        </a:cxn>
                        <a:cxn ang="0">
                          <a:pos x="4" y="25"/>
                        </a:cxn>
                        <a:cxn ang="0">
                          <a:pos x="4" y="23"/>
                        </a:cxn>
                        <a:cxn ang="0">
                          <a:pos x="5" y="21"/>
                        </a:cxn>
                        <a:cxn ang="0">
                          <a:pos x="6" y="19"/>
                        </a:cxn>
                        <a:cxn ang="0">
                          <a:pos x="8" y="17"/>
                        </a:cxn>
                        <a:cxn ang="0">
                          <a:pos x="10" y="17"/>
                        </a:cxn>
                        <a:cxn ang="0">
                          <a:pos x="11" y="16"/>
                        </a:cxn>
                        <a:cxn ang="0">
                          <a:pos x="14" y="14"/>
                        </a:cxn>
                        <a:cxn ang="0">
                          <a:pos x="16" y="12"/>
                        </a:cxn>
                        <a:cxn ang="0">
                          <a:pos x="28" y="5"/>
                        </a:cxn>
                        <a:cxn ang="0">
                          <a:pos x="6" y="0"/>
                        </a:cxn>
                      </a:cxnLst>
                      <a:rect l="0" t="0" r="r" b="b"/>
                      <a:pathLst>
                        <a:path w="28" h="34">
                          <a:moveTo>
                            <a:pt x="6" y="0"/>
                          </a:moveTo>
                          <a:lnTo>
                            <a:pt x="4" y="13"/>
                          </a:lnTo>
                          <a:lnTo>
                            <a:pt x="3" y="14"/>
                          </a:lnTo>
                          <a:lnTo>
                            <a:pt x="2" y="15"/>
                          </a:lnTo>
                          <a:lnTo>
                            <a:pt x="0" y="16"/>
                          </a:lnTo>
                          <a:lnTo>
                            <a:pt x="2" y="29"/>
                          </a:lnTo>
                          <a:lnTo>
                            <a:pt x="3" y="34"/>
                          </a:lnTo>
                          <a:lnTo>
                            <a:pt x="3" y="31"/>
                          </a:lnTo>
                          <a:lnTo>
                            <a:pt x="4" y="28"/>
                          </a:lnTo>
                          <a:lnTo>
                            <a:pt x="4" y="25"/>
                          </a:lnTo>
                          <a:lnTo>
                            <a:pt x="4" y="23"/>
                          </a:lnTo>
                          <a:lnTo>
                            <a:pt x="5" y="21"/>
                          </a:lnTo>
                          <a:lnTo>
                            <a:pt x="6" y="19"/>
                          </a:lnTo>
                          <a:lnTo>
                            <a:pt x="8" y="17"/>
                          </a:lnTo>
                          <a:lnTo>
                            <a:pt x="10" y="17"/>
                          </a:lnTo>
                          <a:lnTo>
                            <a:pt x="11" y="16"/>
                          </a:lnTo>
                          <a:lnTo>
                            <a:pt x="14" y="14"/>
                          </a:lnTo>
                          <a:lnTo>
                            <a:pt x="16" y="12"/>
                          </a:lnTo>
                          <a:lnTo>
                            <a:pt x="28" y="5"/>
                          </a:lnTo>
                          <a:lnTo>
                            <a:pt x="6" y="0"/>
                          </a:lnTo>
                          <a:close/>
                        </a:path>
                      </a:pathLst>
                    </a:custGeom>
                    <a:solidFill>
                      <a:srgbClr val="FF9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104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72"/>
                    <a:chOff x="3799" y="2651"/>
                    <a:chExt cx="53" cy="72"/>
                  </a:xfrm>
                </p:grpSpPr>
                <p:grpSp>
                  <p:nvGrpSpPr>
                    <p:cNvPr id="106" name="Group 11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107" name="Group 1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3" y="2662"/>
                        <a:ext cx="38" cy="61"/>
                        <a:chOff x="3803" y="2662"/>
                        <a:chExt cx="38" cy="61"/>
                      </a:xfrm>
                    </p:grpSpPr>
                    <p:grpSp>
                      <p:nvGrpSpPr>
                        <p:cNvPr id="110" name="Group 118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1" y="2713"/>
                          <a:ext cx="20" cy="10"/>
                          <a:chOff x="3811" y="2713"/>
                          <a:chExt cx="20" cy="10"/>
                        </a:xfrm>
                      </p:grpSpPr>
                      <p:sp>
                        <p:nvSpPr>
                          <p:cNvPr id="439" name="Freeform 119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7F3F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40" name="Freeform 120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1" y="2713"/>
                            <a:ext cx="20" cy="10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2"/>
                              </a:cxn>
                              <a:cxn ang="0">
                                <a:pos x="1" y="3"/>
                              </a:cxn>
                              <a:cxn ang="0">
                                <a:pos x="1" y="4"/>
                              </a:cxn>
                              <a:cxn ang="0">
                                <a:pos x="2" y="6"/>
                              </a:cxn>
                              <a:cxn ang="0">
                                <a:pos x="4" y="7"/>
                              </a:cxn>
                              <a:cxn ang="0">
                                <a:pos x="5" y="8"/>
                              </a:cxn>
                              <a:cxn ang="0">
                                <a:pos x="7" y="9"/>
                              </a:cxn>
                              <a:cxn ang="0">
                                <a:pos x="8" y="9"/>
                              </a:cxn>
                              <a:cxn ang="0">
                                <a:pos x="10" y="10"/>
                              </a:cxn>
                              <a:cxn ang="0">
                                <a:pos x="12" y="10"/>
                              </a:cxn>
                              <a:cxn ang="0">
                                <a:pos x="14" y="10"/>
                              </a:cxn>
                              <a:cxn ang="0">
                                <a:pos x="16" y="9"/>
                              </a:cxn>
                              <a:cxn ang="0">
                                <a:pos x="17" y="9"/>
                              </a:cxn>
                              <a:cxn ang="0">
                                <a:pos x="18" y="8"/>
                              </a:cxn>
                              <a:cxn ang="0">
                                <a:pos x="20" y="6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20" h="10">
                                <a:moveTo>
                                  <a:pt x="0" y="0"/>
                                </a:moveTo>
                                <a:lnTo>
                                  <a:pt x="0" y="2"/>
                                </a:lnTo>
                                <a:lnTo>
                                  <a:pt x="1" y="3"/>
                                </a:lnTo>
                                <a:lnTo>
                                  <a:pt x="1" y="4"/>
                                </a:lnTo>
                                <a:lnTo>
                                  <a:pt x="2" y="6"/>
                                </a:lnTo>
                                <a:lnTo>
                                  <a:pt x="4" y="7"/>
                                </a:lnTo>
                                <a:lnTo>
                                  <a:pt x="5" y="8"/>
                                </a:lnTo>
                                <a:lnTo>
                                  <a:pt x="7" y="9"/>
                                </a:lnTo>
                                <a:lnTo>
                                  <a:pt x="8" y="9"/>
                                </a:lnTo>
                                <a:lnTo>
                                  <a:pt x="10" y="10"/>
                                </a:lnTo>
                                <a:lnTo>
                                  <a:pt x="12" y="10"/>
                                </a:lnTo>
                                <a:lnTo>
                                  <a:pt x="14" y="10"/>
                                </a:lnTo>
                                <a:lnTo>
                                  <a:pt x="16" y="9"/>
                                </a:lnTo>
                                <a:lnTo>
                                  <a:pt x="17" y="9"/>
                                </a:lnTo>
                                <a:lnTo>
                                  <a:pt x="18" y="8"/>
                                </a:lnTo>
                                <a:lnTo>
                                  <a:pt x="20" y="6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7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437" name="Freeform 121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3" y="2662"/>
                          <a:ext cx="38" cy="6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28" y="56"/>
                            </a:cxn>
                            <a:cxn ang="0">
                              <a:pos x="29" y="54"/>
                            </a:cxn>
                            <a:cxn ang="0">
                              <a:pos x="30" y="52"/>
                            </a:cxn>
                            <a:cxn ang="0">
                              <a:pos x="32" y="47"/>
                            </a:cxn>
                            <a:cxn ang="0">
                              <a:pos x="35" y="39"/>
                            </a:cxn>
                            <a:cxn ang="0">
                              <a:pos x="36" y="32"/>
                            </a:cxn>
                            <a:cxn ang="0">
                              <a:pos x="37" y="27"/>
                            </a:cxn>
                            <a:cxn ang="0">
                              <a:pos x="38" y="18"/>
                            </a:cxn>
                            <a:cxn ang="0">
                              <a:pos x="38" y="11"/>
                            </a:cxn>
                            <a:cxn ang="0">
                              <a:pos x="37" y="7"/>
                            </a:cxn>
                            <a:cxn ang="0">
                              <a:pos x="34" y="4"/>
                            </a:cxn>
                            <a:cxn ang="0">
                              <a:pos x="30" y="1"/>
                            </a:cxn>
                            <a:cxn ang="0">
                              <a:pos x="25" y="0"/>
                            </a:cxn>
                            <a:cxn ang="0">
                              <a:pos x="22" y="0"/>
                            </a:cxn>
                            <a:cxn ang="0">
                              <a:pos x="18" y="0"/>
                            </a:cxn>
                            <a:cxn ang="0">
                              <a:pos x="14" y="1"/>
                            </a:cxn>
                            <a:cxn ang="0">
                              <a:pos x="11" y="2"/>
                            </a:cxn>
                            <a:cxn ang="0">
                              <a:pos x="9" y="4"/>
                            </a:cxn>
                            <a:cxn ang="0">
                              <a:pos x="6" y="7"/>
                            </a:cxn>
                            <a:cxn ang="0">
                              <a:pos x="5" y="11"/>
                            </a:cxn>
                            <a:cxn ang="0">
                              <a:pos x="3" y="15"/>
                            </a:cxn>
                            <a:cxn ang="0">
                              <a:pos x="3" y="19"/>
                            </a:cxn>
                            <a:cxn ang="0">
                              <a:pos x="2" y="24"/>
                            </a:cxn>
                            <a:cxn ang="0">
                              <a:pos x="2" y="26"/>
                            </a:cxn>
                            <a:cxn ang="0">
                              <a:pos x="2" y="29"/>
                            </a:cxn>
                            <a:cxn ang="0">
                              <a:pos x="1" y="29"/>
                            </a:cxn>
                            <a:cxn ang="0">
                              <a:pos x="0" y="30"/>
                            </a:cxn>
                            <a:cxn ang="0">
                              <a:pos x="0" y="31"/>
                            </a:cxn>
                            <a:cxn ang="0">
                              <a:pos x="1" y="34"/>
                            </a:cxn>
                            <a:cxn ang="0">
                              <a:pos x="2" y="35"/>
                            </a:cxn>
                            <a:cxn ang="0">
                              <a:pos x="3" y="37"/>
                            </a:cxn>
                            <a:cxn ang="0">
                              <a:pos x="4" y="38"/>
                            </a:cxn>
                            <a:cxn ang="0">
                              <a:pos x="6" y="38"/>
                            </a:cxn>
                            <a:cxn ang="0">
                              <a:pos x="5" y="41"/>
                            </a:cxn>
                            <a:cxn ang="0">
                              <a:pos x="6" y="45"/>
                            </a:cxn>
                            <a:cxn ang="0">
                              <a:pos x="7" y="48"/>
                            </a:cxn>
                            <a:cxn ang="0">
                              <a:pos x="7" y="51"/>
                            </a:cxn>
                            <a:cxn ang="0">
                              <a:pos x="8" y="53"/>
                            </a:cxn>
                            <a:cxn ang="0">
                              <a:pos x="9" y="54"/>
                            </a:cxn>
                            <a:cxn ang="0">
                              <a:pos x="10" y="55"/>
                            </a:cxn>
                            <a:cxn ang="0">
                              <a:pos x="11" y="57"/>
                            </a:cxn>
                            <a:cxn ang="0">
                              <a:pos x="12" y="58"/>
                            </a:cxn>
                            <a:cxn ang="0">
                              <a:pos x="14" y="59"/>
                            </a:cxn>
                            <a:cxn ang="0">
                              <a:pos x="15" y="60"/>
                            </a:cxn>
                            <a:cxn ang="0">
                              <a:pos x="16" y="60"/>
                            </a:cxn>
                            <a:cxn ang="0">
                              <a:pos x="18" y="60"/>
                            </a:cxn>
                            <a:cxn ang="0">
                              <a:pos x="19" y="61"/>
                            </a:cxn>
                            <a:cxn ang="0">
                              <a:pos x="21" y="61"/>
                            </a:cxn>
                            <a:cxn ang="0">
                              <a:pos x="23" y="60"/>
                            </a:cxn>
                            <a:cxn ang="0">
                              <a:pos x="24" y="60"/>
                            </a:cxn>
                            <a:cxn ang="0">
                              <a:pos x="25" y="59"/>
                            </a:cxn>
                            <a:cxn ang="0">
                              <a:pos x="27" y="57"/>
                            </a:cxn>
                            <a:cxn ang="0">
                              <a:pos x="28" y="56"/>
                            </a:cxn>
                          </a:cxnLst>
                          <a:rect l="0" t="0" r="r" b="b"/>
                          <a:pathLst>
                            <a:path w="38" h="61">
                              <a:moveTo>
                                <a:pt x="28" y="56"/>
                              </a:moveTo>
                              <a:lnTo>
                                <a:pt x="29" y="54"/>
                              </a:lnTo>
                              <a:lnTo>
                                <a:pt x="30" y="52"/>
                              </a:lnTo>
                              <a:lnTo>
                                <a:pt x="32" y="47"/>
                              </a:lnTo>
                              <a:lnTo>
                                <a:pt x="35" y="39"/>
                              </a:lnTo>
                              <a:lnTo>
                                <a:pt x="36" y="32"/>
                              </a:lnTo>
                              <a:lnTo>
                                <a:pt x="37" y="27"/>
                              </a:lnTo>
                              <a:lnTo>
                                <a:pt x="38" y="18"/>
                              </a:lnTo>
                              <a:lnTo>
                                <a:pt x="38" y="11"/>
                              </a:lnTo>
                              <a:lnTo>
                                <a:pt x="37" y="7"/>
                              </a:lnTo>
                              <a:lnTo>
                                <a:pt x="34" y="4"/>
                              </a:lnTo>
                              <a:lnTo>
                                <a:pt x="30" y="1"/>
                              </a:lnTo>
                              <a:lnTo>
                                <a:pt x="25" y="0"/>
                              </a:lnTo>
                              <a:lnTo>
                                <a:pt x="22" y="0"/>
                              </a:lnTo>
                              <a:lnTo>
                                <a:pt x="18" y="0"/>
                              </a:lnTo>
                              <a:lnTo>
                                <a:pt x="14" y="1"/>
                              </a:lnTo>
                              <a:lnTo>
                                <a:pt x="11" y="2"/>
                              </a:lnTo>
                              <a:lnTo>
                                <a:pt x="9" y="4"/>
                              </a:lnTo>
                              <a:lnTo>
                                <a:pt x="6" y="7"/>
                              </a:lnTo>
                              <a:lnTo>
                                <a:pt x="5" y="11"/>
                              </a:lnTo>
                              <a:lnTo>
                                <a:pt x="3" y="15"/>
                              </a:lnTo>
                              <a:lnTo>
                                <a:pt x="3" y="19"/>
                              </a:lnTo>
                              <a:lnTo>
                                <a:pt x="2" y="24"/>
                              </a:lnTo>
                              <a:lnTo>
                                <a:pt x="2" y="26"/>
                              </a:lnTo>
                              <a:lnTo>
                                <a:pt x="2" y="29"/>
                              </a:lnTo>
                              <a:lnTo>
                                <a:pt x="1" y="29"/>
                              </a:lnTo>
                              <a:lnTo>
                                <a:pt x="0" y="30"/>
                              </a:lnTo>
                              <a:lnTo>
                                <a:pt x="0" y="31"/>
                              </a:lnTo>
                              <a:lnTo>
                                <a:pt x="1" y="34"/>
                              </a:lnTo>
                              <a:lnTo>
                                <a:pt x="2" y="35"/>
                              </a:lnTo>
                              <a:lnTo>
                                <a:pt x="3" y="37"/>
                              </a:lnTo>
                              <a:lnTo>
                                <a:pt x="4" y="38"/>
                              </a:lnTo>
                              <a:lnTo>
                                <a:pt x="6" y="38"/>
                              </a:lnTo>
                              <a:lnTo>
                                <a:pt x="5" y="41"/>
                              </a:lnTo>
                              <a:lnTo>
                                <a:pt x="6" y="45"/>
                              </a:lnTo>
                              <a:lnTo>
                                <a:pt x="7" y="48"/>
                              </a:lnTo>
                              <a:lnTo>
                                <a:pt x="7" y="51"/>
                              </a:lnTo>
                              <a:lnTo>
                                <a:pt x="8" y="53"/>
                              </a:lnTo>
                              <a:lnTo>
                                <a:pt x="9" y="54"/>
                              </a:lnTo>
                              <a:lnTo>
                                <a:pt x="10" y="55"/>
                              </a:lnTo>
                              <a:lnTo>
                                <a:pt x="11" y="57"/>
                              </a:lnTo>
                              <a:lnTo>
                                <a:pt x="12" y="58"/>
                              </a:lnTo>
                              <a:lnTo>
                                <a:pt x="14" y="59"/>
                              </a:lnTo>
                              <a:lnTo>
                                <a:pt x="15" y="60"/>
                              </a:lnTo>
                              <a:lnTo>
                                <a:pt x="16" y="60"/>
                              </a:lnTo>
                              <a:lnTo>
                                <a:pt x="18" y="60"/>
                              </a:lnTo>
                              <a:lnTo>
                                <a:pt x="19" y="61"/>
                              </a:lnTo>
                              <a:lnTo>
                                <a:pt x="21" y="61"/>
                              </a:lnTo>
                              <a:lnTo>
                                <a:pt x="23" y="60"/>
                              </a:lnTo>
                              <a:lnTo>
                                <a:pt x="24" y="60"/>
                              </a:lnTo>
                              <a:lnTo>
                                <a:pt x="25" y="59"/>
                              </a:lnTo>
                              <a:lnTo>
                                <a:pt x="27" y="57"/>
                              </a:lnTo>
                              <a:lnTo>
                                <a:pt x="28" y="5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38" name="Freeform 12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9" y="2701"/>
                          <a:ext cx="19" cy="2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2" y="17"/>
                            </a:cxn>
                            <a:cxn ang="0">
                              <a:pos x="13" y="15"/>
                            </a:cxn>
                            <a:cxn ang="0">
                              <a:pos x="14" y="14"/>
                            </a:cxn>
                            <a:cxn ang="0">
                              <a:pos x="16" y="8"/>
                            </a:cxn>
                            <a:cxn ang="0">
                              <a:pos x="19" y="0"/>
                            </a:cxn>
                            <a:cxn ang="0">
                              <a:pos x="17" y="4"/>
                            </a:cxn>
                            <a:cxn ang="0">
                              <a:pos x="15" y="7"/>
                            </a:cxn>
                            <a:cxn ang="0">
                              <a:pos x="14" y="9"/>
                            </a:cxn>
                            <a:cxn ang="0">
                              <a:pos x="14" y="11"/>
                            </a:cxn>
                            <a:cxn ang="0">
                              <a:pos x="13" y="14"/>
                            </a:cxn>
                            <a:cxn ang="0">
                              <a:pos x="12" y="16"/>
                            </a:cxn>
                            <a:cxn ang="0">
                              <a:pos x="11" y="17"/>
                            </a:cxn>
                            <a:cxn ang="0">
                              <a:pos x="10" y="19"/>
                            </a:cxn>
                            <a:cxn ang="0">
                              <a:pos x="8" y="19"/>
                            </a:cxn>
                            <a:cxn ang="0">
                              <a:pos x="7" y="19"/>
                            </a:cxn>
                            <a:cxn ang="0">
                              <a:pos x="6" y="17"/>
                            </a:cxn>
                            <a:cxn ang="0">
                              <a:pos x="5" y="16"/>
                            </a:cxn>
                            <a:cxn ang="0">
                              <a:pos x="5" y="19"/>
                            </a:cxn>
                            <a:cxn ang="0">
                              <a:pos x="4" y="20"/>
                            </a:cxn>
                            <a:cxn ang="0">
                              <a:pos x="3" y="21"/>
                            </a:cxn>
                            <a:cxn ang="0">
                              <a:pos x="0" y="22"/>
                            </a:cxn>
                            <a:cxn ang="0">
                              <a:pos x="1" y="22"/>
                            </a:cxn>
                            <a:cxn ang="0">
                              <a:pos x="3" y="22"/>
                            </a:cxn>
                            <a:cxn ang="0">
                              <a:pos x="5" y="22"/>
                            </a:cxn>
                            <a:cxn ang="0">
                              <a:pos x="7" y="22"/>
                            </a:cxn>
                            <a:cxn ang="0">
                              <a:pos x="8" y="22"/>
                            </a:cxn>
                            <a:cxn ang="0">
                              <a:pos x="9" y="21"/>
                            </a:cxn>
                            <a:cxn ang="0">
                              <a:pos x="11" y="19"/>
                            </a:cxn>
                            <a:cxn ang="0">
                              <a:pos x="12" y="17"/>
                            </a:cxn>
                          </a:cxnLst>
                          <a:rect l="0" t="0" r="r" b="b"/>
                          <a:pathLst>
                            <a:path w="19" h="22">
                              <a:moveTo>
                                <a:pt x="12" y="17"/>
                              </a:moveTo>
                              <a:lnTo>
                                <a:pt x="13" y="15"/>
                              </a:lnTo>
                              <a:lnTo>
                                <a:pt x="14" y="14"/>
                              </a:lnTo>
                              <a:lnTo>
                                <a:pt x="16" y="8"/>
                              </a:lnTo>
                              <a:lnTo>
                                <a:pt x="19" y="0"/>
                              </a:lnTo>
                              <a:lnTo>
                                <a:pt x="17" y="4"/>
                              </a:lnTo>
                              <a:lnTo>
                                <a:pt x="15" y="7"/>
                              </a:lnTo>
                              <a:lnTo>
                                <a:pt x="14" y="9"/>
                              </a:lnTo>
                              <a:lnTo>
                                <a:pt x="14" y="11"/>
                              </a:lnTo>
                              <a:lnTo>
                                <a:pt x="13" y="14"/>
                              </a:lnTo>
                              <a:lnTo>
                                <a:pt x="12" y="16"/>
                              </a:lnTo>
                              <a:lnTo>
                                <a:pt x="11" y="17"/>
                              </a:lnTo>
                              <a:lnTo>
                                <a:pt x="10" y="19"/>
                              </a:lnTo>
                              <a:lnTo>
                                <a:pt x="8" y="19"/>
                              </a:lnTo>
                              <a:lnTo>
                                <a:pt x="7" y="19"/>
                              </a:lnTo>
                              <a:lnTo>
                                <a:pt x="6" y="17"/>
                              </a:lnTo>
                              <a:lnTo>
                                <a:pt x="5" y="16"/>
                              </a:lnTo>
                              <a:lnTo>
                                <a:pt x="5" y="19"/>
                              </a:lnTo>
                              <a:lnTo>
                                <a:pt x="4" y="20"/>
                              </a:lnTo>
                              <a:lnTo>
                                <a:pt x="3" y="21"/>
                              </a:lnTo>
                              <a:lnTo>
                                <a:pt x="0" y="22"/>
                              </a:lnTo>
                              <a:lnTo>
                                <a:pt x="1" y="22"/>
                              </a:lnTo>
                              <a:lnTo>
                                <a:pt x="3" y="22"/>
                              </a:lnTo>
                              <a:lnTo>
                                <a:pt x="5" y="22"/>
                              </a:lnTo>
                              <a:lnTo>
                                <a:pt x="7" y="22"/>
                              </a:lnTo>
                              <a:lnTo>
                                <a:pt x="8" y="22"/>
                              </a:lnTo>
                              <a:lnTo>
                                <a:pt x="9" y="21"/>
                              </a:lnTo>
                              <a:lnTo>
                                <a:pt x="11" y="19"/>
                              </a:lnTo>
                              <a:lnTo>
                                <a:pt x="12" y="17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7F3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sp>
                    <p:nvSpPr>
                      <p:cNvPr id="435" name="Freeform 12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92"/>
                        <a:ext cx="8" cy="2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17"/>
                          </a:cxn>
                          <a:cxn ang="0">
                            <a:pos x="7" y="16"/>
                          </a:cxn>
                          <a:cxn ang="0">
                            <a:pos x="7" y="14"/>
                          </a:cxn>
                          <a:cxn ang="0">
                            <a:pos x="7" y="13"/>
                          </a:cxn>
                          <a:cxn ang="0">
                            <a:pos x="8" y="11"/>
                          </a:cxn>
                          <a:cxn ang="0">
                            <a:pos x="8" y="10"/>
                          </a:cxn>
                          <a:cxn ang="0">
                            <a:pos x="8" y="9"/>
                          </a:cxn>
                          <a:cxn ang="0">
                            <a:pos x="8" y="7"/>
                          </a:cxn>
                          <a:cxn ang="0">
                            <a:pos x="8" y="6"/>
                          </a:cxn>
                          <a:cxn ang="0">
                            <a:pos x="8" y="5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6" y="2"/>
                          </a:cxn>
                          <a:cxn ang="0">
                            <a:pos x="5" y="1"/>
                          </a:cxn>
                          <a:cxn ang="0">
                            <a:pos x="5" y="1"/>
                          </a:cxn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1" y="4"/>
                          </a:cxn>
                          <a:cxn ang="0">
                            <a:pos x="2" y="5"/>
                          </a:cxn>
                          <a:cxn ang="0">
                            <a:pos x="3" y="7"/>
                          </a:cxn>
                          <a:cxn ang="0">
                            <a:pos x="4" y="8"/>
                          </a:cxn>
                          <a:cxn ang="0">
                            <a:pos x="6" y="8"/>
                          </a:cxn>
                          <a:cxn ang="0">
                            <a:pos x="5" y="12"/>
                          </a:cxn>
                          <a:cxn ang="0">
                            <a:pos x="6" y="15"/>
                          </a:cxn>
                          <a:cxn ang="0">
                            <a:pos x="7" y="19"/>
                          </a:cxn>
                          <a:cxn ang="0">
                            <a:pos x="8" y="21"/>
                          </a:cxn>
                          <a:cxn ang="0">
                            <a:pos x="8" y="17"/>
                          </a:cxn>
                        </a:cxnLst>
                        <a:rect l="0" t="0" r="r" b="b"/>
                        <a:pathLst>
                          <a:path w="8" h="21">
                            <a:moveTo>
                              <a:pt x="8" y="17"/>
                            </a:moveTo>
                            <a:lnTo>
                              <a:pt x="7" y="16"/>
                            </a:lnTo>
                            <a:lnTo>
                              <a:pt x="7" y="14"/>
                            </a:lnTo>
                            <a:lnTo>
                              <a:pt x="7" y="13"/>
                            </a:lnTo>
                            <a:lnTo>
                              <a:pt x="8" y="11"/>
                            </a:lnTo>
                            <a:lnTo>
                              <a:pt x="8" y="10"/>
                            </a:lnTo>
                            <a:lnTo>
                              <a:pt x="8" y="9"/>
                            </a:lnTo>
                            <a:lnTo>
                              <a:pt x="8" y="7"/>
                            </a:lnTo>
                            <a:lnTo>
                              <a:pt x="8" y="6"/>
                            </a:lnTo>
                            <a:lnTo>
                              <a:pt x="8" y="5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6" y="2"/>
                            </a:lnTo>
                            <a:lnTo>
                              <a:pt x="5" y="1"/>
                            </a:lnTo>
                            <a:lnTo>
                              <a:pt x="5" y="1"/>
                            </a:lnTo>
                            <a:lnTo>
                              <a:pt x="0" y="0"/>
                            </a:lnTo>
                            <a:lnTo>
                              <a:pt x="0" y="1"/>
                            </a:lnTo>
                            <a:lnTo>
                              <a:pt x="1" y="4"/>
                            </a:lnTo>
                            <a:lnTo>
                              <a:pt x="2" y="5"/>
                            </a:lnTo>
                            <a:lnTo>
                              <a:pt x="3" y="7"/>
                            </a:lnTo>
                            <a:lnTo>
                              <a:pt x="4" y="8"/>
                            </a:lnTo>
                            <a:lnTo>
                              <a:pt x="6" y="8"/>
                            </a:lnTo>
                            <a:lnTo>
                              <a:pt x="5" y="12"/>
                            </a:lnTo>
                            <a:lnTo>
                              <a:pt x="6" y="15"/>
                            </a:lnTo>
                            <a:lnTo>
                              <a:pt x="7" y="19"/>
                            </a:lnTo>
                            <a:lnTo>
                              <a:pt x="8" y="21"/>
                            </a:lnTo>
                            <a:lnTo>
                              <a:pt x="8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13" name="Group 1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32"/>
                      <a:chOff x="3812" y="2682"/>
                      <a:chExt cx="24" cy="32"/>
                    </a:xfrm>
                  </p:grpSpPr>
                  <p:grpSp>
                    <p:nvGrpSpPr>
                      <p:cNvPr id="118" name="Group 125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7" y="2708"/>
                        <a:ext cx="10" cy="6"/>
                        <a:chOff x="3817" y="2708"/>
                        <a:chExt cx="10" cy="6"/>
                      </a:xfrm>
                    </p:grpSpPr>
                    <p:sp>
                      <p:nvSpPr>
                        <p:cNvPr id="431" name="Oval 126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3819" y="2710"/>
                          <a:ext cx="6" cy="3"/>
                        </a:xfrm>
                        <a:prstGeom prst="ellipse">
                          <a:avLst/>
                        </a:prstGeom>
                        <a:solidFill>
                          <a:srgbClr val="FFFFFF"/>
                        </a:solidFill>
                        <a:ln w="0">
                          <a:solidFill>
                            <a:srgbClr val="0000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32" name="Freeform 12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08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1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5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7" y="0"/>
                            </a:cxn>
                            <a:cxn ang="0">
                              <a:pos x="8" y="1"/>
                            </a:cxn>
                            <a:cxn ang="0">
                              <a:pos x="9" y="2"/>
                            </a:cxn>
                            <a:cxn ang="0">
                              <a:pos x="9" y="3"/>
                            </a:cxn>
                            <a:cxn ang="0">
                              <a:pos x="9" y="3"/>
                            </a:cxn>
                            <a:cxn ang="0">
                              <a:pos x="10" y="4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2"/>
                              </a:moveTo>
                              <a:lnTo>
                                <a:pt x="1" y="1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5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7" y="0"/>
                              </a:lnTo>
                              <a:lnTo>
                                <a:pt x="8" y="1"/>
                              </a:lnTo>
                              <a:lnTo>
                                <a:pt x="9" y="2"/>
                              </a:lnTo>
                              <a:lnTo>
                                <a:pt x="9" y="3"/>
                              </a:lnTo>
                              <a:lnTo>
                                <a:pt x="9" y="3"/>
                              </a:lnTo>
                              <a:lnTo>
                                <a:pt x="10" y="4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33" name="Freeform 12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7" y="2710"/>
                          <a:ext cx="10" cy="4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4" y="1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8" y="2"/>
                            </a:cxn>
                            <a:cxn ang="0">
                              <a:pos x="9" y="2"/>
                            </a:cxn>
                            <a:cxn ang="0">
                              <a:pos x="10" y="2"/>
                            </a:cxn>
                            <a:cxn ang="0">
                              <a:pos x="9" y="3"/>
                            </a:cxn>
                            <a:cxn ang="0">
                              <a:pos x="8" y="4"/>
                            </a:cxn>
                            <a:cxn ang="0">
                              <a:pos x="7" y="4"/>
                            </a:cxn>
                            <a:cxn ang="0">
                              <a:pos x="6" y="4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2" y="2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10" h="4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4" y="1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8" y="2"/>
                              </a:lnTo>
                              <a:lnTo>
                                <a:pt x="9" y="2"/>
                              </a:lnTo>
                              <a:lnTo>
                                <a:pt x="10" y="2"/>
                              </a:lnTo>
                              <a:lnTo>
                                <a:pt x="9" y="3"/>
                              </a:lnTo>
                              <a:lnTo>
                                <a:pt x="8" y="4"/>
                              </a:lnTo>
                              <a:lnTo>
                                <a:pt x="7" y="4"/>
                              </a:lnTo>
                              <a:lnTo>
                                <a:pt x="6" y="4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2" y="2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124" name="Group 129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24" cy="12"/>
                        <a:chOff x="3812" y="2682"/>
                        <a:chExt cx="24" cy="12"/>
                      </a:xfrm>
                    </p:grpSpPr>
                    <p:grpSp>
                      <p:nvGrpSpPr>
                        <p:cNvPr id="125" name="Group 130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12" y="2682"/>
                          <a:ext cx="10" cy="8"/>
                          <a:chOff x="3812" y="2682"/>
                          <a:chExt cx="10" cy="8"/>
                        </a:xfrm>
                      </p:grpSpPr>
                      <p:sp>
                        <p:nvSpPr>
                          <p:cNvPr id="428" name="Freeform 131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3" y="2682"/>
                            <a:ext cx="9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2" y="0"/>
                              </a:cxn>
                              <a:cxn ang="0">
                                <a:pos x="3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8" y="4"/>
                              </a:cxn>
                              <a:cxn ang="0">
                                <a:pos x="9" y="6"/>
                              </a:cxn>
                              <a:cxn ang="0">
                                <a:pos x="7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2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6">
                                <a:moveTo>
                                  <a:pt x="0" y="2"/>
                                </a:moveTo>
                                <a:lnTo>
                                  <a:pt x="2" y="0"/>
                                </a:lnTo>
                                <a:lnTo>
                                  <a:pt x="3" y="0"/>
                                </a:lnTo>
                                <a:lnTo>
                                  <a:pt x="4" y="0"/>
                                </a:lnTo>
                                <a:lnTo>
                                  <a:pt x="5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8" y="4"/>
                                </a:lnTo>
                                <a:lnTo>
                                  <a:pt x="9" y="6"/>
                                </a:lnTo>
                                <a:lnTo>
                                  <a:pt x="7" y="4"/>
                                </a:lnTo>
                                <a:lnTo>
                                  <a:pt x="6" y="3"/>
                                </a:lnTo>
                                <a:lnTo>
                                  <a:pt x="5" y="2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0" y="2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29" name="Freeform 132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2" y="2685"/>
                            <a:ext cx="9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2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7" y="2"/>
                              </a:cxn>
                              <a:cxn ang="0">
                                <a:pos x="8" y="3"/>
                              </a:cxn>
                              <a:cxn ang="0">
                                <a:pos x="9" y="4"/>
                              </a:cxn>
                              <a:cxn ang="0">
                                <a:pos x="8" y="5"/>
                              </a:cxn>
                              <a:cxn ang="0">
                                <a:pos x="8" y="5"/>
                              </a:cxn>
                              <a:cxn ang="0">
                                <a:pos x="7" y="3"/>
                              </a:cxn>
                              <a:cxn ang="0">
                                <a:pos x="6" y="3"/>
                              </a:cxn>
                              <a:cxn ang="0">
                                <a:pos x="6" y="4"/>
                              </a:cxn>
                              <a:cxn ang="0">
                                <a:pos x="5" y="4"/>
                              </a:cxn>
                              <a:cxn ang="0">
                                <a:pos x="5" y="4"/>
                              </a:cxn>
                              <a:cxn ang="0">
                                <a:pos x="4" y="4"/>
                              </a:cxn>
                              <a:cxn ang="0">
                                <a:pos x="4" y="3"/>
                              </a:cxn>
                              <a:cxn ang="0">
                                <a:pos x="4" y="2"/>
                              </a:cxn>
                              <a:cxn ang="0">
                                <a:pos x="3" y="3"/>
                              </a:cxn>
                              <a:cxn ang="0">
                                <a:pos x="2" y="3"/>
                              </a:cxn>
                              <a:cxn ang="0">
                                <a:pos x="1" y="3"/>
                              </a:cxn>
                              <a:cxn ang="0">
                                <a:pos x="0" y="2"/>
                              </a:cxn>
                            </a:cxnLst>
                            <a:rect l="0" t="0" r="r" b="b"/>
                            <a:pathLst>
                              <a:path w="9" h="5">
                                <a:moveTo>
                                  <a:pt x="0" y="2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7" y="2"/>
                                </a:lnTo>
                                <a:lnTo>
                                  <a:pt x="8" y="3"/>
                                </a:lnTo>
                                <a:lnTo>
                                  <a:pt x="9" y="4"/>
                                </a:lnTo>
                                <a:lnTo>
                                  <a:pt x="8" y="5"/>
                                </a:lnTo>
                                <a:lnTo>
                                  <a:pt x="8" y="5"/>
                                </a:lnTo>
                                <a:lnTo>
                                  <a:pt x="7" y="3"/>
                                </a:lnTo>
                                <a:lnTo>
                                  <a:pt x="6" y="3"/>
                                </a:lnTo>
                                <a:lnTo>
                                  <a:pt x="6" y="4"/>
                                </a:lnTo>
                                <a:lnTo>
                                  <a:pt x="5" y="4"/>
                                </a:lnTo>
                                <a:lnTo>
                                  <a:pt x="5" y="4"/>
                                </a:lnTo>
                                <a:lnTo>
                                  <a:pt x="4" y="4"/>
                                </a:lnTo>
                                <a:lnTo>
                                  <a:pt x="4" y="3"/>
                                </a:lnTo>
                                <a:lnTo>
                                  <a:pt x="4" y="2"/>
                                </a:lnTo>
                                <a:lnTo>
                                  <a:pt x="3" y="3"/>
                                </a:lnTo>
                                <a:lnTo>
                                  <a:pt x="2" y="3"/>
                                </a:lnTo>
                                <a:lnTo>
                                  <a:pt x="1" y="3"/>
                                </a:lnTo>
                                <a:lnTo>
                                  <a:pt x="0" y="2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30" name="Freeform 133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14" y="2689"/>
                            <a:ext cx="4" cy="1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1" y="0"/>
                              </a:cxn>
                              <a:cxn ang="0">
                                <a:pos x="1" y="0"/>
                              </a:cxn>
                              <a:cxn ang="0">
                                <a:pos x="2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4" y="1"/>
                              </a:cxn>
                              <a:cxn ang="0">
                                <a:pos x="3" y="1"/>
                              </a:cxn>
                              <a:cxn ang="0">
                                <a:pos x="3" y="1"/>
                              </a:cxn>
                              <a:cxn ang="0">
                                <a:pos x="2" y="1"/>
                              </a:cxn>
                              <a:cxn ang="0">
                                <a:pos x="1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w="4" h="1">
                                <a:moveTo>
                                  <a:pt x="0" y="0"/>
                                </a:moveTo>
                                <a:lnTo>
                                  <a:pt x="1" y="0"/>
                                </a:lnTo>
                                <a:lnTo>
                                  <a:pt x="1" y="0"/>
                                </a:lnTo>
                                <a:lnTo>
                                  <a:pt x="2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4" y="1"/>
                                </a:lnTo>
                                <a:lnTo>
                                  <a:pt x="3" y="1"/>
                                </a:lnTo>
                                <a:lnTo>
                                  <a:pt x="3" y="1"/>
                                </a:lnTo>
                                <a:lnTo>
                                  <a:pt x="2" y="1"/>
                                </a:lnTo>
                                <a:lnTo>
                                  <a:pt x="1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grpSp>
                      <p:nvGrpSpPr>
                        <p:cNvPr id="126" name="Group 13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826" y="2686"/>
                          <a:ext cx="10" cy="8"/>
                          <a:chOff x="3826" y="2686"/>
                          <a:chExt cx="10" cy="8"/>
                        </a:xfrm>
                      </p:grpSpPr>
                      <p:sp>
                        <p:nvSpPr>
                          <p:cNvPr id="425" name="Freeform 13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6" y="2686"/>
                            <a:ext cx="10" cy="6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6"/>
                              </a:cxn>
                              <a:cxn ang="0">
                                <a:pos x="0" y="5"/>
                              </a:cxn>
                              <a:cxn ang="0">
                                <a:pos x="1" y="3"/>
                              </a:cxn>
                              <a:cxn ang="0">
                                <a:pos x="2" y="2"/>
                              </a:cxn>
                              <a:cxn ang="0">
                                <a:pos x="3" y="1"/>
                              </a:cxn>
                              <a:cxn ang="0">
                                <a:pos x="4" y="0"/>
                              </a:cxn>
                              <a:cxn ang="0">
                                <a:pos x="6" y="0"/>
                              </a:cxn>
                              <a:cxn ang="0">
                                <a:pos x="7" y="0"/>
                              </a:cxn>
                              <a:cxn ang="0">
                                <a:pos x="9" y="0"/>
                              </a:cxn>
                              <a:cxn ang="0">
                                <a:pos x="10" y="1"/>
                              </a:cxn>
                              <a:cxn ang="0">
                                <a:pos x="10" y="2"/>
                              </a:cxn>
                              <a:cxn ang="0">
                                <a:pos x="9" y="1"/>
                              </a:cxn>
                              <a:cxn ang="0">
                                <a:pos x="8" y="1"/>
                              </a:cxn>
                              <a:cxn ang="0">
                                <a:pos x="6" y="1"/>
                              </a:cxn>
                              <a:cxn ang="0">
                                <a:pos x="5" y="1"/>
                              </a:cxn>
                              <a:cxn ang="0">
                                <a:pos x="4" y="2"/>
                              </a:cxn>
                              <a:cxn ang="0">
                                <a:pos x="3" y="2"/>
                              </a:cxn>
                              <a:cxn ang="0">
                                <a:pos x="2" y="3"/>
                              </a:cxn>
                              <a:cxn ang="0">
                                <a:pos x="2" y="4"/>
                              </a:cxn>
                              <a:cxn ang="0">
                                <a:pos x="1" y="5"/>
                              </a:cxn>
                              <a:cxn ang="0">
                                <a:pos x="1" y="6"/>
                              </a:cxn>
                            </a:cxnLst>
                            <a:rect l="0" t="0" r="r" b="b"/>
                            <a:pathLst>
                              <a:path w="10" h="6">
                                <a:moveTo>
                                  <a:pt x="1" y="6"/>
                                </a:moveTo>
                                <a:lnTo>
                                  <a:pt x="0" y="5"/>
                                </a:lnTo>
                                <a:lnTo>
                                  <a:pt x="1" y="3"/>
                                </a:lnTo>
                                <a:lnTo>
                                  <a:pt x="2" y="2"/>
                                </a:lnTo>
                                <a:lnTo>
                                  <a:pt x="3" y="1"/>
                                </a:lnTo>
                                <a:lnTo>
                                  <a:pt x="4" y="0"/>
                                </a:lnTo>
                                <a:lnTo>
                                  <a:pt x="6" y="0"/>
                                </a:lnTo>
                                <a:lnTo>
                                  <a:pt x="7" y="0"/>
                                </a:lnTo>
                                <a:lnTo>
                                  <a:pt x="9" y="0"/>
                                </a:lnTo>
                                <a:lnTo>
                                  <a:pt x="10" y="1"/>
                                </a:lnTo>
                                <a:lnTo>
                                  <a:pt x="10" y="2"/>
                                </a:lnTo>
                                <a:lnTo>
                                  <a:pt x="9" y="1"/>
                                </a:lnTo>
                                <a:lnTo>
                                  <a:pt x="8" y="1"/>
                                </a:lnTo>
                                <a:lnTo>
                                  <a:pt x="6" y="1"/>
                                </a:lnTo>
                                <a:lnTo>
                                  <a:pt x="5" y="1"/>
                                </a:lnTo>
                                <a:lnTo>
                                  <a:pt x="4" y="2"/>
                                </a:lnTo>
                                <a:lnTo>
                                  <a:pt x="3" y="2"/>
                                </a:lnTo>
                                <a:lnTo>
                                  <a:pt x="2" y="3"/>
                                </a:lnTo>
                                <a:lnTo>
                                  <a:pt x="2" y="4"/>
                                </a:lnTo>
                                <a:lnTo>
                                  <a:pt x="1" y="5"/>
                                </a:lnTo>
                                <a:lnTo>
                                  <a:pt x="1" y="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26" name="Freeform 13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89"/>
                            <a:ext cx="8" cy="5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3"/>
                              </a:cxn>
                              <a:cxn ang="0">
                                <a:pos x="1" y="2"/>
                              </a:cxn>
                              <a:cxn ang="0">
                                <a:pos x="2" y="1"/>
                              </a:cxn>
                              <a:cxn ang="0">
                                <a:pos x="2" y="0"/>
                              </a:cxn>
                              <a:cxn ang="0">
                                <a:pos x="4" y="0"/>
                              </a:cxn>
                              <a:cxn ang="0">
                                <a:pos x="5" y="0"/>
                              </a:cxn>
                              <a:cxn ang="0">
                                <a:pos x="6" y="1"/>
                              </a:cxn>
                              <a:cxn ang="0">
                                <a:pos x="7" y="1"/>
                              </a:cxn>
                              <a:cxn ang="0">
                                <a:pos x="6" y="1"/>
                              </a:cxn>
                              <a:cxn ang="0">
                                <a:pos x="7" y="2"/>
                              </a:cxn>
                              <a:cxn ang="0">
                                <a:pos x="7" y="3"/>
                              </a:cxn>
                              <a:cxn ang="0">
                                <a:pos x="8" y="4"/>
                              </a:cxn>
                              <a:cxn ang="0">
                                <a:pos x="8" y="4"/>
                              </a:cxn>
                              <a:cxn ang="0">
                                <a:pos x="8" y="5"/>
                              </a:cxn>
                              <a:cxn ang="0">
                                <a:pos x="7" y="5"/>
                              </a:cxn>
                              <a:cxn ang="0">
                                <a:pos x="6" y="4"/>
                              </a:cxn>
                              <a:cxn ang="0">
                                <a:pos x="6" y="3"/>
                              </a:cxn>
                              <a:cxn ang="0">
                                <a:pos x="5" y="3"/>
                              </a:cxn>
                              <a:cxn ang="0">
                                <a:pos x="5" y="3"/>
                              </a:cxn>
                              <a:cxn ang="0">
                                <a:pos x="4" y="4"/>
                              </a:cxn>
                              <a:cxn ang="0">
                                <a:pos x="3" y="4"/>
                              </a:cxn>
                              <a:cxn ang="0">
                                <a:pos x="3" y="3"/>
                              </a:cxn>
                              <a:cxn ang="0">
                                <a:pos x="2" y="2"/>
                              </a:cxn>
                              <a:cxn ang="0">
                                <a:pos x="2" y="2"/>
                              </a:cxn>
                              <a:cxn ang="0">
                                <a:pos x="1" y="2"/>
                              </a:cxn>
                              <a:cxn ang="0">
                                <a:pos x="0" y="3"/>
                              </a:cxn>
                            </a:cxnLst>
                            <a:rect l="0" t="0" r="r" b="b"/>
                            <a:pathLst>
                              <a:path w="8" h="5">
                                <a:moveTo>
                                  <a:pt x="0" y="3"/>
                                </a:moveTo>
                                <a:lnTo>
                                  <a:pt x="1" y="2"/>
                                </a:lnTo>
                                <a:lnTo>
                                  <a:pt x="2" y="1"/>
                                </a:lnTo>
                                <a:lnTo>
                                  <a:pt x="2" y="0"/>
                                </a:lnTo>
                                <a:lnTo>
                                  <a:pt x="4" y="0"/>
                                </a:lnTo>
                                <a:lnTo>
                                  <a:pt x="5" y="0"/>
                                </a:lnTo>
                                <a:lnTo>
                                  <a:pt x="6" y="1"/>
                                </a:lnTo>
                                <a:lnTo>
                                  <a:pt x="7" y="1"/>
                                </a:lnTo>
                                <a:lnTo>
                                  <a:pt x="6" y="1"/>
                                </a:lnTo>
                                <a:lnTo>
                                  <a:pt x="7" y="2"/>
                                </a:lnTo>
                                <a:lnTo>
                                  <a:pt x="7" y="3"/>
                                </a:lnTo>
                                <a:lnTo>
                                  <a:pt x="8" y="4"/>
                                </a:lnTo>
                                <a:lnTo>
                                  <a:pt x="8" y="4"/>
                                </a:lnTo>
                                <a:lnTo>
                                  <a:pt x="8" y="5"/>
                                </a:lnTo>
                                <a:lnTo>
                                  <a:pt x="7" y="5"/>
                                </a:lnTo>
                                <a:lnTo>
                                  <a:pt x="6" y="4"/>
                                </a:lnTo>
                                <a:lnTo>
                                  <a:pt x="6" y="3"/>
                                </a:lnTo>
                                <a:lnTo>
                                  <a:pt x="5" y="3"/>
                                </a:lnTo>
                                <a:lnTo>
                                  <a:pt x="5" y="3"/>
                                </a:lnTo>
                                <a:lnTo>
                                  <a:pt x="4" y="4"/>
                                </a:lnTo>
                                <a:lnTo>
                                  <a:pt x="3" y="4"/>
                                </a:lnTo>
                                <a:lnTo>
                                  <a:pt x="3" y="3"/>
                                </a:lnTo>
                                <a:lnTo>
                                  <a:pt x="2" y="2"/>
                                </a:lnTo>
                                <a:lnTo>
                                  <a:pt x="2" y="2"/>
                                </a:lnTo>
                                <a:lnTo>
                                  <a:pt x="1" y="2"/>
                                </a:lnTo>
                                <a:lnTo>
                                  <a:pt x="0" y="3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27" name="Freeform 137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828" y="2692"/>
                            <a:ext cx="1" cy="2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0" y="0"/>
                              </a:cxn>
                              <a:cxn ang="0">
                                <a:pos x="0" y="1"/>
                              </a:cxn>
                              <a:cxn ang="0">
                                <a:pos x="0" y="1"/>
                              </a:cxn>
                              <a:cxn ang="0">
                                <a:pos x="0" y="2"/>
                              </a:cxn>
                              <a:cxn ang="0">
                                <a:pos x="0" y="1"/>
                              </a:cxn>
                              <a:cxn ang="0">
                                <a:pos x="0" y="0"/>
                              </a:cxn>
                            </a:cxnLst>
                            <a:rect l="0" t="0" r="r" b="b"/>
                            <a:pathLst>
                              <a:path h="2">
                                <a:moveTo>
                                  <a:pt x="0" y="0"/>
                                </a:moveTo>
                                <a:lnTo>
                                  <a:pt x="0" y="1"/>
                                </a:lnTo>
                                <a:lnTo>
                                  <a:pt x="0" y="1"/>
                                </a:lnTo>
                                <a:lnTo>
                                  <a:pt x="0" y="2"/>
                                </a:lnTo>
                                <a:lnTo>
                                  <a:pt x="0" y="1"/>
                                </a:lnTo>
                                <a:lnTo>
                                  <a:pt x="0" y="0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000000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</p:grpSp>
                  <p:sp>
                    <p:nvSpPr>
                      <p:cNvPr id="422" name="Freeform 13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0" y="2698"/>
                        <a:ext cx="7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" y="0"/>
                          </a:cxn>
                          <a:cxn ang="0">
                            <a:pos x="1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  <a:cxn ang="0">
                            <a:pos x="0" y="3"/>
                          </a:cxn>
                          <a:cxn ang="0">
                            <a:pos x="1" y="3"/>
                          </a:cxn>
                          <a:cxn ang="0">
                            <a:pos x="2" y="4"/>
                          </a:cxn>
                          <a:cxn ang="0">
                            <a:pos x="2" y="5"/>
                          </a:cxn>
                          <a:cxn ang="0">
                            <a:pos x="3" y="5"/>
                          </a:cxn>
                          <a:cxn ang="0">
                            <a:pos x="4" y="5"/>
                          </a:cxn>
                          <a:cxn ang="0">
                            <a:pos x="5" y="4"/>
                          </a:cxn>
                          <a:cxn ang="0">
                            <a:pos x="6" y="4"/>
                          </a:cxn>
                          <a:cxn ang="0">
                            <a:pos x="7" y="4"/>
                          </a:cxn>
                        </a:cxnLst>
                        <a:rect l="0" t="0" r="r" b="b"/>
                        <a:pathLst>
                          <a:path w="7" h="5">
                            <a:moveTo>
                              <a:pt x="2" y="0"/>
                            </a:moveTo>
                            <a:lnTo>
                              <a:pt x="1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lnTo>
                              <a:pt x="0" y="3"/>
                            </a:lnTo>
                            <a:lnTo>
                              <a:pt x="1" y="3"/>
                            </a:lnTo>
                            <a:lnTo>
                              <a:pt x="2" y="4"/>
                            </a:lnTo>
                            <a:lnTo>
                              <a:pt x="2" y="5"/>
                            </a:lnTo>
                            <a:lnTo>
                              <a:pt x="3" y="5"/>
                            </a:lnTo>
                            <a:lnTo>
                              <a:pt x="4" y="5"/>
                            </a:lnTo>
                            <a:lnTo>
                              <a:pt x="5" y="4"/>
                            </a:lnTo>
                            <a:lnTo>
                              <a:pt x="6" y="4"/>
                            </a:lnTo>
                            <a:lnTo>
                              <a:pt x="7" y="4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FF7F3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27" name="Group 13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99" y="2651"/>
                      <a:ext cx="53" cy="62"/>
                      <a:chOff x="3799" y="2651"/>
                      <a:chExt cx="53" cy="62"/>
                    </a:xfrm>
                  </p:grpSpPr>
                  <p:sp>
                    <p:nvSpPr>
                      <p:cNvPr id="414" name="Freeform 1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99" y="2651"/>
                        <a:ext cx="53" cy="6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57"/>
                          </a:cxn>
                          <a:cxn ang="0">
                            <a:pos x="7" y="54"/>
                          </a:cxn>
                          <a:cxn ang="0">
                            <a:pos x="5" y="50"/>
                          </a:cxn>
                          <a:cxn ang="0">
                            <a:pos x="4" y="46"/>
                          </a:cxn>
                          <a:cxn ang="0">
                            <a:pos x="3" y="44"/>
                          </a:cxn>
                          <a:cxn ang="0">
                            <a:pos x="2" y="33"/>
                          </a:cxn>
                          <a:cxn ang="0">
                            <a:pos x="0" y="29"/>
                          </a:cxn>
                          <a:cxn ang="0">
                            <a:pos x="0" y="23"/>
                          </a:cxn>
                          <a:cxn ang="0">
                            <a:pos x="5" y="18"/>
                          </a:cxn>
                          <a:cxn ang="0">
                            <a:pos x="7" y="10"/>
                          </a:cxn>
                          <a:cxn ang="0">
                            <a:pos x="10" y="6"/>
                          </a:cxn>
                          <a:cxn ang="0">
                            <a:pos x="14" y="4"/>
                          </a:cxn>
                          <a:cxn ang="0">
                            <a:pos x="20" y="0"/>
                          </a:cxn>
                          <a:cxn ang="0">
                            <a:pos x="25" y="0"/>
                          </a:cxn>
                          <a:cxn ang="0">
                            <a:pos x="29" y="0"/>
                          </a:cxn>
                          <a:cxn ang="0">
                            <a:pos x="35" y="2"/>
                          </a:cxn>
                          <a:cxn ang="0">
                            <a:pos x="40" y="5"/>
                          </a:cxn>
                          <a:cxn ang="0">
                            <a:pos x="44" y="10"/>
                          </a:cxn>
                          <a:cxn ang="0">
                            <a:pos x="46" y="15"/>
                          </a:cxn>
                          <a:cxn ang="0">
                            <a:pos x="48" y="19"/>
                          </a:cxn>
                          <a:cxn ang="0">
                            <a:pos x="51" y="26"/>
                          </a:cxn>
                          <a:cxn ang="0">
                            <a:pos x="53" y="32"/>
                          </a:cxn>
                          <a:cxn ang="0">
                            <a:pos x="52" y="38"/>
                          </a:cxn>
                          <a:cxn ang="0">
                            <a:pos x="51" y="43"/>
                          </a:cxn>
                          <a:cxn ang="0">
                            <a:pos x="48" y="47"/>
                          </a:cxn>
                          <a:cxn ang="0">
                            <a:pos x="42" y="54"/>
                          </a:cxn>
                          <a:cxn ang="0">
                            <a:pos x="40" y="58"/>
                          </a:cxn>
                          <a:cxn ang="0">
                            <a:pos x="35" y="62"/>
                          </a:cxn>
                          <a:cxn ang="0">
                            <a:pos x="39" y="50"/>
                          </a:cxn>
                          <a:cxn ang="0">
                            <a:pos x="41" y="39"/>
                          </a:cxn>
                          <a:cxn ang="0">
                            <a:pos x="40" y="34"/>
                          </a:cxn>
                          <a:cxn ang="0">
                            <a:pos x="40" y="27"/>
                          </a:cxn>
                          <a:cxn ang="0">
                            <a:pos x="35" y="28"/>
                          </a:cxn>
                          <a:cxn ang="0">
                            <a:pos x="29" y="30"/>
                          </a:cxn>
                          <a:cxn ang="0">
                            <a:pos x="22" y="30"/>
                          </a:cxn>
                          <a:cxn ang="0">
                            <a:pos x="19" y="28"/>
                          </a:cxn>
                          <a:cxn ang="0">
                            <a:pos x="14" y="29"/>
                          </a:cxn>
                          <a:cxn ang="0">
                            <a:pos x="13" y="33"/>
                          </a:cxn>
                          <a:cxn ang="0">
                            <a:pos x="11" y="35"/>
                          </a:cxn>
                          <a:cxn ang="0">
                            <a:pos x="9" y="41"/>
                          </a:cxn>
                          <a:cxn ang="0">
                            <a:pos x="8" y="43"/>
                          </a:cxn>
                          <a:cxn ang="0">
                            <a:pos x="6" y="43"/>
                          </a:cxn>
                          <a:cxn ang="0">
                            <a:pos x="6" y="45"/>
                          </a:cxn>
                          <a:cxn ang="0">
                            <a:pos x="6" y="48"/>
                          </a:cxn>
                          <a:cxn ang="0">
                            <a:pos x="9" y="49"/>
                          </a:cxn>
                          <a:cxn ang="0">
                            <a:pos x="10" y="58"/>
                          </a:cxn>
                        </a:cxnLst>
                        <a:rect l="0" t="0" r="r" b="b"/>
                        <a:pathLst>
                          <a:path w="53" h="62">
                            <a:moveTo>
                              <a:pt x="10" y="58"/>
                            </a:moveTo>
                            <a:lnTo>
                              <a:pt x="8" y="57"/>
                            </a:lnTo>
                            <a:lnTo>
                              <a:pt x="7" y="55"/>
                            </a:lnTo>
                            <a:lnTo>
                              <a:pt x="7" y="54"/>
                            </a:lnTo>
                            <a:lnTo>
                              <a:pt x="6" y="51"/>
                            </a:lnTo>
                            <a:lnTo>
                              <a:pt x="5" y="50"/>
                            </a:lnTo>
                            <a:lnTo>
                              <a:pt x="4" y="48"/>
                            </a:lnTo>
                            <a:lnTo>
                              <a:pt x="4" y="46"/>
                            </a:lnTo>
                            <a:lnTo>
                              <a:pt x="3" y="46"/>
                            </a:lnTo>
                            <a:lnTo>
                              <a:pt x="3" y="44"/>
                            </a:lnTo>
                            <a:lnTo>
                              <a:pt x="1" y="40"/>
                            </a:lnTo>
                            <a:lnTo>
                              <a:pt x="2" y="33"/>
                            </a:lnTo>
                            <a:lnTo>
                              <a:pt x="1" y="32"/>
                            </a:lnTo>
                            <a:lnTo>
                              <a:pt x="0" y="29"/>
                            </a:lnTo>
                            <a:lnTo>
                              <a:pt x="0" y="26"/>
                            </a:lnTo>
                            <a:lnTo>
                              <a:pt x="0" y="23"/>
                            </a:lnTo>
                            <a:lnTo>
                              <a:pt x="2" y="20"/>
                            </a:lnTo>
                            <a:lnTo>
                              <a:pt x="5" y="18"/>
                            </a:lnTo>
                            <a:lnTo>
                              <a:pt x="4" y="14"/>
                            </a:lnTo>
                            <a:lnTo>
                              <a:pt x="7" y="10"/>
                            </a:lnTo>
                            <a:lnTo>
                              <a:pt x="8" y="9"/>
                            </a:lnTo>
                            <a:lnTo>
                              <a:pt x="10" y="6"/>
                            </a:lnTo>
                            <a:lnTo>
                              <a:pt x="12" y="4"/>
                            </a:lnTo>
                            <a:lnTo>
                              <a:pt x="14" y="4"/>
                            </a:lnTo>
                            <a:lnTo>
                              <a:pt x="18" y="1"/>
                            </a:lnTo>
                            <a:lnTo>
                              <a:pt x="20" y="0"/>
                            </a:lnTo>
                            <a:lnTo>
                              <a:pt x="23" y="0"/>
                            </a:lnTo>
                            <a:lnTo>
                              <a:pt x="25" y="0"/>
                            </a:lnTo>
                            <a:lnTo>
                              <a:pt x="27" y="0"/>
                            </a:lnTo>
                            <a:lnTo>
                              <a:pt x="29" y="0"/>
                            </a:lnTo>
                            <a:lnTo>
                              <a:pt x="32" y="1"/>
                            </a:lnTo>
                            <a:lnTo>
                              <a:pt x="35" y="2"/>
                            </a:lnTo>
                            <a:lnTo>
                              <a:pt x="36" y="3"/>
                            </a:lnTo>
                            <a:lnTo>
                              <a:pt x="40" y="5"/>
                            </a:lnTo>
                            <a:lnTo>
                              <a:pt x="42" y="8"/>
                            </a:lnTo>
                            <a:lnTo>
                              <a:pt x="44" y="10"/>
                            </a:lnTo>
                            <a:lnTo>
                              <a:pt x="45" y="12"/>
                            </a:lnTo>
                            <a:lnTo>
                              <a:pt x="46" y="15"/>
                            </a:lnTo>
                            <a:lnTo>
                              <a:pt x="47" y="17"/>
                            </a:lnTo>
                            <a:lnTo>
                              <a:pt x="48" y="19"/>
                            </a:lnTo>
                            <a:lnTo>
                              <a:pt x="50" y="21"/>
                            </a:lnTo>
                            <a:lnTo>
                              <a:pt x="51" y="26"/>
                            </a:lnTo>
                            <a:lnTo>
                              <a:pt x="52" y="30"/>
                            </a:lnTo>
                            <a:lnTo>
                              <a:pt x="53" y="32"/>
                            </a:lnTo>
                            <a:lnTo>
                              <a:pt x="53" y="34"/>
                            </a:lnTo>
                            <a:lnTo>
                              <a:pt x="52" y="38"/>
                            </a:lnTo>
                            <a:lnTo>
                              <a:pt x="51" y="40"/>
                            </a:lnTo>
                            <a:lnTo>
                              <a:pt x="51" y="43"/>
                            </a:lnTo>
                            <a:lnTo>
                              <a:pt x="50" y="45"/>
                            </a:lnTo>
                            <a:lnTo>
                              <a:pt x="48" y="47"/>
                            </a:lnTo>
                            <a:lnTo>
                              <a:pt x="47" y="49"/>
                            </a:lnTo>
                            <a:lnTo>
                              <a:pt x="42" y="54"/>
                            </a:lnTo>
                            <a:lnTo>
                              <a:pt x="42" y="56"/>
                            </a:lnTo>
                            <a:lnTo>
                              <a:pt x="40" y="58"/>
                            </a:lnTo>
                            <a:lnTo>
                              <a:pt x="37" y="61"/>
                            </a:lnTo>
                            <a:lnTo>
                              <a:pt x="35" y="62"/>
                            </a:lnTo>
                            <a:lnTo>
                              <a:pt x="37" y="56"/>
                            </a:lnTo>
                            <a:lnTo>
                              <a:pt x="39" y="50"/>
                            </a:lnTo>
                            <a:lnTo>
                              <a:pt x="40" y="45"/>
                            </a:lnTo>
                            <a:lnTo>
                              <a:pt x="41" y="39"/>
                            </a:lnTo>
                            <a:lnTo>
                              <a:pt x="41" y="37"/>
                            </a:lnTo>
                            <a:lnTo>
                              <a:pt x="40" y="34"/>
                            </a:lnTo>
                            <a:lnTo>
                              <a:pt x="41" y="29"/>
                            </a:lnTo>
                            <a:lnTo>
                              <a:pt x="40" y="27"/>
                            </a:lnTo>
                            <a:lnTo>
                              <a:pt x="39" y="26"/>
                            </a:lnTo>
                            <a:lnTo>
                              <a:pt x="35" y="28"/>
                            </a:lnTo>
                            <a:lnTo>
                              <a:pt x="33" y="30"/>
                            </a:lnTo>
                            <a:lnTo>
                              <a:pt x="29" y="30"/>
                            </a:lnTo>
                            <a:lnTo>
                              <a:pt x="25" y="30"/>
                            </a:lnTo>
                            <a:lnTo>
                              <a:pt x="22" y="30"/>
                            </a:lnTo>
                            <a:lnTo>
                              <a:pt x="20" y="29"/>
                            </a:lnTo>
                            <a:lnTo>
                              <a:pt x="19" y="28"/>
                            </a:lnTo>
                            <a:lnTo>
                              <a:pt x="16" y="28"/>
                            </a:lnTo>
                            <a:lnTo>
                              <a:pt x="14" y="29"/>
                            </a:lnTo>
                            <a:lnTo>
                              <a:pt x="14" y="31"/>
                            </a:lnTo>
                            <a:lnTo>
                              <a:pt x="13" y="33"/>
                            </a:lnTo>
                            <a:lnTo>
                              <a:pt x="12" y="35"/>
                            </a:lnTo>
                            <a:lnTo>
                              <a:pt x="11" y="35"/>
                            </a:lnTo>
                            <a:lnTo>
                              <a:pt x="10" y="38"/>
                            </a:lnTo>
                            <a:lnTo>
                              <a:pt x="9" y="41"/>
                            </a:lnTo>
                            <a:lnTo>
                              <a:pt x="9" y="42"/>
                            </a:lnTo>
                            <a:lnTo>
                              <a:pt x="8" y="43"/>
                            </a:lnTo>
                            <a:lnTo>
                              <a:pt x="7" y="43"/>
                            </a:lnTo>
                            <a:lnTo>
                              <a:pt x="6" y="43"/>
                            </a:lnTo>
                            <a:lnTo>
                              <a:pt x="6" y="44"/>
                            </a:lnTo>
                            <a:lnTo>
                              <a:pt x="6" y="45"/>
                            </a:lnTo>
                            <a:lnTo>
                              <a:pt x="6" y="47"/>
                            </a:lnTo>
                            <a:lnTo>
                              <a:pt x="6" y="48"/>
                            </a:lnTo>
                            <a:lnTo>
                              <a:pt x="8" y="49"/>
                            </a:lnTo>
                            <a:lnTo>
                              <a:pt x="9" y="49"/>
                            </a:lnTo>
                            <a:lnTo>
                              <a:pt x="10" y="54"/>
                            </a:lnTo>
                            <a:lnTo>
                              <a:pt x="10" y="58"/>
                            </a:lnTo>
                            <a:close/>
                          </a:path>
                        </a:pathLst>
                      </a:custGeom>
                      <a:solidFill>
                        <a:srgbClr val="7F5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grpSp>
                    <p:nvGrpSpPr>
                      <p:cNvPr id="129" name="Group 14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01" y="2653"/>
                        <a:ext cx="49" cy="43"/>
                        <a:chOff x="3801" y="2653"/>
                        <a:chExt cx="49" cy="43"/>
                      </a:xfrm>
                    </p:grpSpPr>
                    <p:sp>
                      <p:nvSpPr>
                        <p:cNvPr id="416" name="Freeform 14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1" y="2670"/>
                          <a:ext cx="21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17"/>
                            </a:cxn>
                            <a:cxn ang="0">
                              <a:pos x="5" y="17"/>
                            </a:cxn>
                            <a:cxn ang="0">
                              <a:pos x="10" y="13"/>
                            </a:cxn>
                            <a:cxn ang="0">
                              <a:pos x="6" y="12"/>
                            </a:cxn>
                            <a:cxn ang="0">
                              <a:pos x="3" y="12"/>
                            </a:cxn>
                            <a:cxn ang="0">
                              <a:pos x="1" y="11"/>
                            </a:cxn>
                            <a:cxn ang="0">
                              <a:pos x="0" y="9"/>
                            </a:cxn>
                            <a:cxn ang="0">
                              <a:pos x="0" y="5"/>
                            </a:cxn>
                            <a:cxn ang="0">
                              <a:pos x="3" y="7"/>
                            </a:cxn>
                            <a:cxn ang="0">
                              <a:pos x="5" y="7"/>
                            </a:cxn>
                            <a:cxn ang="0">
                              <a:pos x="7" y="8"/>
                            </a:cxn>
                            <a:cxn ang="0">
                              <a:pos x="9" y="8"/>
                            </a:cxn>
                            <a:cxn ang="0">
                              <a:pos x="12" y="10"/>
                            </a:cxn>
                            <a:cxn ang="0">
                              <a:pos x="10" y="7"/>
                            </a:cxn>
                            <a:cxn ang="0">
                              <a:pos x="9" y="5"/>
                            </a:cxn>
                            <a:cxn ang="0">
                              <a:pos x="6" y="4"/>
                            </a:cxn>
                            <a:cxn ang="0">
                              <a:pos x="7" y="1"/>
                            </a:cxn>
                            <a:cxn ang="0">
                              <a:pos x="6" y="0"/>
                            </a:cxn>
                            <a:cxn ang="0">
                              <a:pos x="9" y="0"/>
                            </a:cxn>
                            <a:cxn ang="0">
                              <a:pos x="10" y="2"/>
                            </a:cxn>
                            <a:cxn ang="0">
                              <a:pos x="10" y="4"/>
                            </a:cxn>
                            <a:cxn ang="0">
                              <a:pos x="11" y="6"/>
                            </a:cxn>
                            <a:cxn ang="0">
                              <a:pos x="13" y="7"/>
                            </a:cxn>
                            <a:cxn ang="0">
                              <a:pos x="16" y="8"/>
                            </a:cxn>
                            <a:cxn ang="0">
                              <a:pos x="19" y="10"/>
                            </a:cxn>
                            <a:cxn ang="0">
                              <a:pos x="21" y="10"/>
                            </a:cxn>
                          </a:cxnLst>
                          <a:rect l="0" t="0" r="r" b="b"/>
                          <a:pathLst>
                            <a:path w="21" h="17">
                              <a:moveTo>
                                <a:pt x="1" y="17"/>
                              </a:moveTo>
                              <a:lnTo>
                                <a:pt x="5" y="17"/>
                              </a:lnTo>
                              <a:lnTo>
                                <a:pt x="10" y="13"/>
                              </a:lnTo>
                              <a:lnTo>
                                <a:pt x="6" y="12"/>
                              </a:lnTo>
                              <a:lnTo>
                                <a:pt x="3" y="12"/>
                              </a:lnTo>
                              <a:lnTo>
                                <a:pt x="1" y="11"/>
                              </a:lnTo>
                              <a:lnTo>
                                <a:pt x="0" y="9"/>
                              </a:lnTo>
                              <a:lnTo>
                                <a:pt x="0" y="5"/>
                              </a:lnTo>
                              <a:lnTo>
                                <a:pt x="3" y="7"/>
                              </a:lnTo>
                              <a:lnTo>
                                <a:pt x="5" y="7"/>
                              </a:lnTo>
                              <a:lnTo>
                                <a:pt x="7" y="8"/>
                              </a:lnTo>
                              <a:lnTo>
                                <a:pt x="9" y="8"/>
                              </a:lnTo>
                              <a:lnTo>
                                <a:pt x="12" y="10"/>
                              </a:lnTo>
                              <a:lnTo>
                                <a:pt x="10" y="7"/>
                              </a:lnTo>
                              <a:lnTo>
                                <a:pt x="9" y="5"/>
                              </a:lnTo>
                              <a:lnTo>
                                <a:pt x="6" y="4"/>
                              </a:lnTo>
                              <a:lnTo>
                                <a:pt x="7" y="1"/>
                              </a:lnTo>
                              <a:lnTo>
                                <a:pt x="6" y="0"/>
                              </a:lnTo>
                              <a:lnTo>
                                <a:pt x="9" y="0"/>
                              </a:lnTo>
                              <a:lnTo>
                                <a:pt x="10" y="2"/>
                              </a:lnTo>
                              <a:lnTo>
                                <a:pt x="10" y="4"/>
                              </a:lnTo>
                              <a:lnTo>
                                <a:pt x="11" y="6"/>
                              </a:lnTo>
                              <a:lnTo>
                                <a:pt x="13" y="7"/>
                              </a:lnTo>
                              <a:lnTo>
                                <a:pt x="16" y="8"/>
                              </a:lnTo>
                              <a:lnTo>
                                <a:pt x="19" y="10"/>
                              </a:lnTo>
                              <a:lnTo>
                                <a:pt x="21" y="1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17" name="Freeform 14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4" y="2661"/>
                          <a:ext cx="41" cy="1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7"/>
                            </a:cxn>
                            <a:cxn ang="0">
                              <a:pos x="3" y="6"/>
                            </a:cxn>
                            <a:cxn ang="0">
                              <a:pos x="7" y="6"/>
                            </a:cxn>
                            <a:cxn ang="0">
                              <a:pos x="10" y="6"/>
                            </a:cxn>
                            <a:cxn ang="0">
                              <a:pos x="9" y="9"/>
                            </a:cxn>
                            <a:cxn ang="0">
                              <a:pos x="10" y="11"/>
                            </a:cxn>
                            <a:cxn ang="0">
                              <a:pos x="13" y="9"/>
                            </a:cxn>
                            <a:cxn ang="0">
                              <a:pos x="15" y="6"/>
                            </a:cxn>
                            <a:cxn ang="0">
                              <a:pos x="18" y="3"/>
                            </a:cxn>
                            <a:cxn ang="0">
                              <a:pos x="22" y="1"/>
                            </a:cxn>
                            <a:cxn ang="0">
                              <a:pos x="23" y="0"/>
                            </a:cxn>
                            <a:cxn ang="0">
                              <a:pos x="32" y="3"/>
                            </a:cxn>
                            <a:cxn ang="0">
                              <a:pos x="35" y="8"/>
                            </a:cxn>
                            <a:cxn ang="0">
                              <a:pos x="36" y="9"/>
                            </a:cxn>
                            <a:cxn ang="0">
                              <a:pos x="36" y="14"/>
                            </a:cxn>
                            <a:cxn ang="0">
                              <a:pos x="38" y="15"/>
                            </a:cxn>
                            <a:cxn ang="0">
                              <a:pos x="40" y="11"/>
                            </a:cxn>
                            <a:cxn ang="0">
                              <a:pos x="41" y="8"/>
                            </a:cxn>
                            <a:cxn ang="0">
                              <a:pos x="41" y="5"/>
                            </a:cxn>
                          </a:cxnLst>
                          <a:rect l="0" t="0" r="r" b="b"/>
                          <a:pathLst>
                            <a:path w="41" h="15">
                              <a:moveTo>
                                <a:pt x="0" y="7"/>
                              </a:moveTo>
                              <a:lnTo>
                                <a:pt x="3" y="6"/>
                              </a:lnTo>
                              <a:lnTo>
                                <a:pt x="7" y="6"/>
                              </a:lnTo>
                              <a:lnTo>
                                <a:pt x="10" y="6"/>
                              </a:lnTo>
                              <a:lnTo>
                                <a:pt x="9" y="9"/>
                              </a:lnTo>
                              <a:lnTo>
                                <a:pt x="10" y="11"/>
                              </a:lnTo>
                              <a:lnTo>
                                <a:pt x="13" y="9"/>
                              </a:lnTo>
                              <a:lnTo>
                                <a:pt x="15" y="6"/>
                              </a:lnTo>
                              <a:lnTo>
                                <a:pt x="18" y="3"/>
                              </a:lnTo>
                              <a:lnTo>
                                <a:pt x="22" y="1"/>
                              </a:lnTo>
                              <a:lnTo>
                                <a:pt x="23" y="0"/>
                              </a:lnTo>
                              <a:lnTo>
                                <a:pt x="32" y="3"/>
                              </a:lnTo>
                              <a:lnTo>
                                <a:pt x="35" y="8"/>
                              </a:lnTo>
                              <a:lnTo>
                                <a:pt x="36" y="9"/>
                              </a:lnTo>
                              <a:lnTo>
                                <a:pt x="36" y="14"/>
                              </a:lnTo>
                              <a:lnTo>
                                <a:pt x="38" y="15"/>
                              </a:lnTo>
                              <a:lnTo>
                                <a:pt x="40" y="11"/>
                              </a:lnTo>
                              <a:lnTo>
                                <a:pt x="41" y="8"/>
                              </a:lnTo>
                              <a:lnTo>
                                <a:pt x="41" y="5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18" name="Freeform 14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06" y="2653"/>
                          <a:ext cx="36" cy="17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3" y="12"/>
                            </a:cxn>
                            <a:cxn ang="0">
                              <a:pos x="10" y="10"/>
                            </a:cxn>
                            <a:cxn ang="0">
                              <a:pos x="5" y="10"/>
                            </a:cxn>
                            <a:cxn ang="0">
                              <a:pos x="0" y="11"/>
                            </a:cxn>
                            <a:cxn ang="0">
                              <a:pos x="8" y="8"/>
                            </a:cxn>
                            <a:cxn ang="0">
                              <a:pos x="14" y="8"/>
                            </a:cxn>
                            <a:cxn ang="0">
                              <a:pos x="12" y="6"/>
                            </a:cxn>
                            <a:cxn ang="0">
                              <a:pos x="7" y="4"/>
                            </a:cxn>
                            <a:cxn ang="0">
                              <a:pos x="13" y="4"/>
                            </a:cxn>
                            <a:cxn ang="0">
                              <a:pos x="15" y="5"/>
                            </a:cxn>
                            <a:cxn ang="0">
                              <a:pos x="18" y="7"/>
                            </a:cxn>
                            <a:cxn ang="0">
                              <a:pos x="20" y="5"/>
                            </a:cxn>
                            <a:cxn ang="0">
                              <a:pos x="16" y="1"/>
                            </a:cxn>
                            <a:cxn ang="0">
                              <a:pos x="19" y="0"/>
                            </a:cxn>
                            <a:cxn ang="0">
                              <a:pos x="21" y="0"/>
                            </a:cxn>
                            <a:cxn ang="0">
                              <a:pos x="23" y="6"/>
                            </a:cxn>
                            <a:cxn ang="0">
                              <a:pos x="25" y="4"/>
                            </a:cxn>
                            <a:cxn ang="0">
                              <a:pos x="25" y="2"/>
                            </a:cxn>
                            <a:cxn ang="0">
                              <a:pos x="27" y="4"/>
                            </a:cxn>
                            <a:cxn ang="0">
                              <a:pos x="28" y="6"/>
                            </a:cxn>
                            <a:cxn ang="0">
                              <a:pos x="29" y="7"/>
                            </a:cxn>
                            <a:cxn ang="0">
                              <a:pos x="29" y="9"/>
                            </a:cxn>
                            <a:cxn ang="0">
                              <a:pos x="31" y="9"/>
                            </a:cxn>
                            <a:cxn ang="0">
                              <a:pos x="31" y="5"/>
                            </a:cxn>
                            <a:cxn ang="0">
                              <a:pos x="33" y="6"/>
                            </a:cxn>
                            <a:cxn ang="0">
                              <a:pos x="33" y="9"/>
                            </a:cxn>
                            <a:cxn ang="0">
                              <a:pos x="33" y="11"/>
                            </a:cxn>
                            <a:cxn ang="0">
                              <a:pos x="34" y="13"/>
                            </a:cxn>
                            <a:cxn ang="0">
                              <a:pos x="36" y="17"/>
                            </a:cxn>
                          </a:cxnLst>
                          <a:rect l="0" t="0" r="r" b="b"/>
                          <a:pathLst>
                            <a:path w="36" h="17">
                              <a:moveTo>
                                <a:pt x="13" y="12"/>
                              </a:moveTo>
                              <a:lnTo>
                                <a:pt x="10" y="10"/>
                              </a:lnTo>
                              <a:lnTo>
                                <a:pt x="5" y="10"/>
                              </a:lnTo>
                              <a:lnTo>
                                <a:pt x="0" y="11"/>
                              </a:lnTo>
                              <a:lnTo>
                                <a:pt x="8" y="8"/>
                              </a:lnTo>
                              <a:lnTo>
                                <a:pt x="14" y="8"/>
                              </a:lnTo>
                              <a:lnTo>
                                <a:pt x="12" y="6"/>
                              </a:lnTo>
                              <a:lnTo>
                                <a:pt x="7" y="4"/>
                              </a:lnTo>
                              <a:lnTo>
                                <a:pt x="13" y="4"/>
                              </a:lnTo>
                              <a:lnTo>
                                <a:pt x="15" y="5"/>
                              </a:lnTo>
                              <a:lnTo>
                                <a:pt x="18" y="7"/>
                              </a:lnTo>
                              <a:lnTo>
                                <a:pt x="20" y="5"/>
                              </a:lnTo>
                              <a:lnTo>
                                <a:pt x="16" y="1"/>
                              </a:lnTo>
                              <a:lnTo>
                                <a:pt x="19" y="0"/>
                              </a:lnTo>
                              <a:lnTo>
                                <a:pt x="21" y="0"/>
                              </a:lnTo>
                              <a:lnTo>
                                <a:pt x="23" y="6"/>
                              </a:lnTo>
                              <a:lnTo>
                                <a:pt x="25" y="4"/>
                              </a:lnTo>
                              <a:lnTo>
                                <a:pt x="25" y="2"/>
                              </a:lnTo>
                              <a:lnTo>
                                <a:pt x="27" y="4"/>
                              </a:lnTo>
                              <a:lnTo>
                                <a:pt x="28" y="6"/>
                              </a:lnTo>
                              <a:lnTo>
                                <a:pt x="29" y="7"/>
                              </a:lnTo>
                              <a:lnTo>
                                <a:pt x="29" y="9"/>
                              </a:lnTo>
                              <a:lnTo>
                                <a:pt x="31" y="9"/>
                              </a:lnTo>
                              <a:lnTo>
                                <a:pt x="31" y="5"/>
                              </a:lnTo>
                              <a:lnTo>
                                <a:pt x="33" y="6"/>
                              </a:lnTo>
                              <a:lnTo>
                                <a:pt x="33" y="9"/>
                              </a:lnTo>
                              <a:lnTo>
                                <a:pt x="33" y="11"/>
                              </a:lnTo>
                              <a:lnTo>
                                <a:pt x="34" y="13"/>
                              </a:lnTo>
                              <a:lnTo>
                                <a:pt x="36" y="17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19" name="Freeform 14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41" y="2670"/>
                          <a:ext cx="9" cy="2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5" y="0"/>
                            </a:cxn>
                            <a:cxn ang="0">
                              <a:pos x="7" y="6"/>
                            </a:cxn>
                            <a:cxn ang="0">
                              <a:pos x="8" y="9"/>
                            </a:cxn>
                            <a:cxn ang="0">
                              <a:pos x="9" y="12"/>
                            </a:cxn>
                            <a:cxn ang="0">
                              <a:pos x="9" y="15"/>
                            </a:cxn>
                            <a:cxn ang="0">
                              <a:pos x="9" y="18"/>
                            </a:cxn>
                            <a:cxn ang="0">
                              <a:pos x="8" y="19"/>
                            </a:cxn>
                            <a:cxn ang="0">
                              <a:pos x="7" y="15"/>
                            </a:cxn>
                            <a:cxn ang="0">
                              <a:pos x="6" y="12"/>
                            </a:cxn>
                            <a:cxn ang="0">
                              <a:pos x="4" y="7"/>
                            </a:cxn>
                            <a:cxn ang="0">
                              <a:pos x="3" y="4"/>
                            </a:cxn>
                            <a:cxn ang="0">
                              <a:pos x="1" y="11"/>
                            </a:cxn>
                            <a:cxn ang="0">
                              <a:pos x="4" y="15"/>
                            </a:cxn>
                            <a:cxn ang="0">
                              <a:pos x="5" y="17"/>
                            </a:cxn>
                            <a:cxn ang="0">
                              <a:pos x="6" y="26"/>
                            </a:cxn>
                            <a:cxn ang="0">
                              <a:pos x="2" y="24"/>
                            </a:cxn>
                            <a:cxn ang="0">
                              <a:pos x="1" y="21"/>
                            </a:cxn>
                            <a:cxn ang="0">
                              <a:pos x="0" y="16"/>
                            </a:cxn>
                          </a:cxnLst>
                          <a:rect l="0" t="0" r="r" b="b"/>
                          <a:pathLst>
                            <a:path w="9" h="26">
                              <a:moveTo>
                                <a:pt x="5" y="0"/>
                              </a:moveTo>
                              <a:lnTo>
                                <a:pt x="7" y="6"/>
                              </a:lnTo>
                              <a:lnTo>
                                <a:pt x="8" y="9"/>
                              </a:lnTo>
                              <a:lnTo>
                                <a:pt x="9" y="12"/>
                              </a:lnTo>
                              <a:lnTo>
                                <a:pt x="9" y="15"/>
                              </a:lnTo>
                              <a:lnTo>
                                <a:pt x="9" y="18"/>
                              </a:lnTo>
                              <a:lnTo>
                                <a:pt x="8" y="19"/>
                              </a:lnTo>
                              <a:lnTo>
                                <a:pt x="7" y="15"/>
                              </a:lnTo>
                              <a:lnTo>
                                <a:pt x="6" y="12"/>
                              </a:lnTo>
                              <a:lnTo>
                                <a:pt x="4" y="7"/>
                              </a:lnTo>
                              <a:lnTo>
                                <a:pt x="3" y="4"/>
                              </a:lnTo>
                              <a:lnTo>
                                <a:pt x="1" y="11"/>
                              </a:lnTo>
                              <a:lnTo>
                                <a:pt x="4" y="15"/>
                              </a:lnTo>
                              <a:lnTo>
                                <a:pt x="5" y="17"/>
                              </a:lnTo>
                              <a:lnTo>
                                <a:pt x="6" y="26"/>
                              </a:lnTo>
                              <a:lnTo>
                                <a:pt x="2" y="24"/>
                              </a:lnTo>
                              <a:lnTo>
                                <a:pt x="1" y="21"/>
                              </a:lnTo>
                              <a:lnTo>
                                <a:pt x="0" y="16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5F3F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  <p:grpSp>
                  <p:nvGrpSpPr>
                    <p:cNvPr id="134" name="Group 1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6" y="2698"/>
                      <a:ext cx="3" cy="4"/>
                      <a:chOff x="3806" y="2698"/>
                      <a:chExt cx="3" cy="4"/>
                    </a:xfrm>
                  </p:grpSpPr>
                  <p:sp>
                    <p:nvSpPr>
                      <p:cNvPr id="412" name="Oval 147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solidFill>
                        <a:srgbClr val="FF5FB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413" name="Oval 148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06" y="2698"/>
                        <a:ext cx="3" cy="4"/>
                      </a:xfrm>
                      <a:prstGeom prst="ellipse">
                        <a:avLst/>
                      </a:prstGeom>
                      <a:noFill/>
                      <a:ln w="1588" cap="rnd">
                        <a:solidFill>
                          <a:srgbClr val="FF009F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</p:grpSp>
              <p:grpSp>
                <p:nvGrpSpPr>
                  <p:cNvPr id="143" name="Group 149"/>
                  <p:cNvGrpSpPr>
                    <a:grpSpLocks/>
                  </p:cNvGrpSpPr>
                  <p:nvPr/>
                </p:nvGrpSpPr>
                <p:grpSpPr bwMode="auto">
                  <a:xfrm>
                    <a:off x="3771" y="2710"/>
                    <a:ext cx="92" cy="136"/>
                    <a:chOff x="3771" y="2710"/>
                    <a:chExt cx="92" cy="136"/>
                  </a:xfrm>
                </p:grpSpPr>
                <p:sp>
                  <p:nvSpPr>
                    <p:cNvPr id="389" name="Freeform 150"/>
                    <p:cNvSpPr>
                      <a:spLocks/>
                    </p:cNvSpPr>
                    <p:nvPr/>
                  </p:nvSpPr>
                  <p:spPr bwMode="auto">
                    <a:xfrm>
                      <a:off x="3814" y="2710"/>
                      <a:ext cx="9" cy="43"/>
                    </a:xfrm>
                    <a:custGeom>
                      <a:avLst/>
                      <a:gdLst/>
                      <a:ahLst/>
                      <a:cxnLst>
                        <a:cxn ang="0">
                          <a:pos x="9" y="1"/>
                        </a:cxn>
                        <a:cxn ang="0">
                          <a:pos x="2" y="42"/>
                        </a:cxn>
                        <a:cxn ang="0">
                          <a:pos x="0" y="43"/>
                        </a:cxn>
                        <a:cxn ang="0">
                          <a:pos x="7" y="0"/>
                        </a:cxn>
                        <a:cxn ang="0">
                          <a:pos x="8" y="0"/>
                        </a:cxn>
                        <a:cxn ang="0">
                          <a:pos x="8" y="0"/>
                        </a:cxn>
                        <a:cxn ang="0">
                          <a:pos x="9" y="1"/>
                        </a:cxn>
                      </a:cxnLst>
                      <a:rect l="0" t="0" r="r" b="b"/>
                      <a:pathLst>
                        <a:path w="9" h="43">
                          <a:moveTo>
                            <a:pt x="9" y="1"/>
                          </a:moveTo>
                          <a:lnTo>
                            <a:pt x="2" y="42"/>
                          </a:lnTo>
                          <a:lnTo>
                            <a:pt x="0" y="43"/>
                          </a:lnTo>
                          <a:lnTo>
                            <a:pt x="7" y="0"/>
                          </a:lnTo>
                          <a:lnTo>
                            <a:pt x="8" y="0"/>
                          </a:lnTo>
                          <a:lnTo>
                            <a:pt x="8" y="0"/>
                          </a:lnTo>
                          <a:lnTo>
                            <a:pt x="9" y="1"/>
                          </a:lnTo>
                          <a:close/>
                        </a:path>
                      </a:pathLst>
                    </a:custGeom>
                    <a:solidFill>
                      <a:srgbClr val="BF7F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grpSp>
                  <p:nvGrpSpPr>
                    <p:cNvPr id="170" name="Group 151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1" y="2726"/>
                      <a:ext cx="92" cy="120"/>
                      <a:chOff x="3771" y="2726"/>
                      <a:chExt cx="92" cy="120"/>
                    </a:xfrm>
                  </p:grpSpPr>
                  <p:sp>
                    <p:nvSpPr>
                      <p:cNvPr id="398" name="Freeform 15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26"/>
                        <a:ext cx="92" cy="1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32" y="2"/>
                          </a:cxn>
                          <a:cxn ang="0">
                            <a:pos x="27" y="3"/>
                          </a:cxn>
                          <a:cxn ang="0">
                            <a:pos x="23" y="4"/>
                          </a:cxn>
                          <a:cxn ang="0">
                            <a:pos x="19" y="6"/>
                          </a:cxn>
                          <a:cxn ang="0">
                            <a:pos x="16" y="7"/>
                          </a:cxn>
                          <a:cxn ang="0">
                            <a:pos x="14" y="10"/>
                          </a:cxn>
                          <a:cxn ang="0">
                            <a:pos x="11" y="13"/>
                          </a:cxn>
                          <a:cxn ang="0">
                            <a:pos x="8" y="19"/>
                          </a:cxn>
                          <a:cxn ang="0">
                            <a:pos x="0" y="35"/>
                          </a:cxn>
                          <a:cxn ang="0">
                            <a:pos x="2" y="37"/>
                          </a:cxn>
                          <a:cxn ang="0">
                            <a:pos x="23" y="49"/>
                          </a:cxn>
                          <a:cxn ang="0">
                            <a:pos x="22" y="74"/>
                          </a:cxn>
                          <a:cxn ang="0">
                            <a:pos x="20" y="93"/>
                          </a:cxn>
                          <a:cxn ang="0">
                            <a:pos x="15" y="110"/>
                          </a:cxn>
                          <a:cxn ang="0">
                            <a:pos x="86" y="120"/>
                          </a:cxn>
                          <a:cxn ang="0">
                            <a:pos x="75" y="75"/>
                          </a:cxn>
                          <a:cxn ang="0">
                            <a:pos x="79" y="70"/>
                          </a:cxn>
                          <a:cxn ang="0">
                            <a:pos x="81" y="63"/>
                          </a:cxn>
                          <a:cxn ang="0">
                            <a:pos x="81" y="56"/>
                          </a:cxn>
                          <a:cxn ang="0">
                            <a:pos x="81" y="50"/>
                          </a:cxn>
                          <a:cxn ang="0">
                            <a:pos x="85" y="16"/>
                          </a:cxn>
                          <a:cxn ang="0">
                            <a:pos x="82" y="10"/>
                          </a:cxn>
                          <a:cxn ang="0">
                            <a:pos x="78" y="7"/>
                          </a:cxn>
                          <a:cxn ang="0">
                            <a:pos x="65" y="2"/>
                          </a:cxn>
                          <a:cxn ang="0">
                            <a:pos x="62" y="1"/>
                          </a:cxn>
                          <a:cxn ang="0">
                            <a:pos x="60" y="0"/>
                          </a:cxn>
                          <a:cxn ang="0">
                            <a:pos x="60" y="4"/>
                          </a:cxn>
                          <a:cxn ang="0">
                            <a:pos x="62" y="7"/>
                          </a:cxn>
                          <a:cxn ang="0">
                            <a:pos x="64" y="11"/>
                          </a:cxn>
                          <a:cxn ang="0">
                            <a:pos x="65" y="14"/>
                          </a:cxn>
                          <a:cxn ang="0">
                            <a:pos x="65" y="18"/>
                          </a:cxn>
                          <a:cxn ang="0">
                            <a:pos x="64" y="22"/>
                          </a:cxn>
                          <a:cxn ang="0">
                            <a:pos x="62" y="24"/>
                          </a:cxn>
                          <a:cxn ang="0">
                            <a:pos x="58" y="27"/>
                          </a:cxn>
                          <a:cxn ang="0">
                            <a:pos x="55" y="28"/>
                          </a:cxn>
                          <a:cxn ang="0">
                            <a:pos x="50" y="28"/>
                          </a:cxn>
                          <a:cxn ang="0">
                            <a:pos x="46" y="27"/>
                          </a:cxn>
                          <a:cxn ang="0">
                            <a:pos x="41" y="24"/>
                          </a:cxn>
                          <a:cxn ang="0">
                            <a:pos x="38" y="20"/>
                          </a:cxn>
                          <a:cxn ang="0">
                            <a:pos x="37" y="16"/>
                          </a:cxn>
                          <a:cxn ang="0">
                            <a:pos x="35" y="10"/>
                          </a:cxn>
                          <a:cxn ang="0">
                            <a:pos x="34" y="5"/>
                          </a:cxn>
                          <a:cxn ang="0">
                            <a:pos x="33" y="1"/>
                          </a:cxn>
                        </a:cxnLst>
                        <a:rect l="0" t="0" r="r" b="b"/>
                        <a:pathLst>
                          <a:path w="92" h="120">
                            <a:moveTo>
                              <a:pt x="33" y="1"/>
                            </a:moveTo>
                            <a:lnTo>
                              <a:pt x="32" y="2"/>
                            </a:lnTo>
                            <a:lnTo>
                              <a:pt x="30" y="2"/>
                            </a:lnTo>
                            <a:lnTo>
                              <a:pt x="27" y="3"/>
                            </a:lnTo>
                            <a:lnTo>
                              <a:pt x="25" y="4"/>
                            </a:lnTo>
                            <a:lnTo>
                              <a:pt x="23" y="4"/>
                            </a:lnTo>
                            <a:lnTo>
                              <a:pt x="21" y="5"/>
                            </a:lnTo>
                            <a:lnTo>
                              <a:pt x="19" y="6"/>
                            </a:lnTo>
                            <a:lnTo>
                              <a:pt x="18" y="6"/>
                            </a:lnTo>
                            <a:lnTo>
                              <a:pt x="16" y="7"/>
                            </a:lnTo>
                            <a:lnTo>
                              <a:pt x="15" y="9"/>
                            </a:lnTo>
                            <a:lnTo>
                              <a:pt x="14" y="10"/>
                            </a:lnTo>
                            <a:lnTo>
                              <a:pt x="13" y="11"/>
                            </a:lnTo>
                            <a:lnTo>
                              <a:pt x="11" y="13"/>
                            </a:lnTo>
                            <a:lnTo>
                              <a:pt x="10" y="15"/>
                            </a:lnTo>
                            <a:lnTo>
                              <a:pt x="8" y="19"/>
                            </a:lnTo>
                            <a:lnTo>
                              <a:pt x="5" y="26"/>
                            </a:lnTo>
                            <a:lnTo>
                              <a:pt x="0" y="35"/>
                            </a:lnTo>
                            <a:lnTo>
                              <a:pt x="1" y="36"/>
                            </a:lnTo>
                            <a:lnTo>
                              <a:pt x="2" y="37"/>
                            </a:lnTo>
                            <a:lnTo>
                              <a:pt x="22" y="46"/>
                            </a:lnTo>
                            <a:lnTo>
                              <a:pt x="23" y="49"/>
                            </a:lnTo>
                            <a:lnTo>
                              <a:pt x="23" y="60"/>
                            </a:lnTo>
                            <a:lnTo>
                              <a:pt x="22" y="74"/>
                            </a:lnTo>
                            <a:lnTo>
                              <a:pt x="21" y="85"/>
                            </a:lnTo>
                            <a:lnTo>
                              <a:pt x="20" y="93"/>
                            </a:lnTo>
                            <a:lnTo>
                              <a:pt x="18" y="102"/>
                            </a:lnTo>
                            <a:lnTo>
                              <a:pt x="15" y="110"/>
                            </a:lnTo>
                            <a:lnTo>
                              <a:pt x="11" y="120"/>
                            </a:lnTo>
                            <a:lnTo>
                              <a:pt x="86" y="120"/>
                            </a:lnTo>
                            <a:lnTo>
                              <a:pt x="78" y="96"/>
                            </a:lnTo>
                            <a:lnTo>
                              <a:pt x="75" y="75"/>
                            </a:lnTo>
                            <a:lnTo>
                              <a:pt x="77" y="73"/>
                            </a:lnTo>
                            <a:lnTo>
                              <a:pt x="79" y="70"/>
                            </a:lnTo>
                            <a:lnTo>
                              <a:pt x="80" y="67"/>
                            </a:lnTo>
                            <a:lnTo>
                              <a:pt x="81" y="63"/>
                            </a:lnTo>
                            <a:lnTo>
                              <a:pt x="81" y="59"/>
                            </a:lnTo>
                            <a:lnTo>
                              <a:pt x="81" y="56"/>
                            </a:lnTo>
                            <a:lnTo>
                              <a:pt x="81" y="53"/>
                            </a:lnTo>
                            <a:lnTo>
                              <a:pt x="81" y="50"/>
                            </a:lnTo>
                            <a:lnTo>
                              <a:pt x="92" y="39"/>
                            </a:lnTo>
                            <a:lnTo>
                              <a:pt x="85" y="16"/>
                            </a:lnTo>
                            <a:lnTo>
                              <a:pt x="84" y="13"/>
                            </a:lnTo>
                            <a:lnTo>
                              <a:pt x="82" y="10"/>
                            </a:lnTo>
                            <a:lnTo>
                              <a:pt x="80" y="8"/>
                            </a:lnTo>
                            <a:lnTo>
                              <a:pt x="78" y="7"/>
                            </a:lnTo>
                            <a:lnTo>
                              <a:pt x="66" y="3"/>
                            </a:lnTo>
                            <a:lnTo>
                              <a:pt x="65" y="2"/>
                            </a:lnTo>
                            <a:lnTo>
                              <a:pt x="63" y="1"/>
                            </a:lnTo>
                            <a:lnTo>
                              <a:pt x="62" y="1"/>
                            </a:lnTo>
                            <a:lnTo>
                              <a:pt x="61" y="1"/>
                            </a:lnTo>
                            <a:lnTo>
                              <a:pt x="60" y="0"/>
                            </a:lnTo>
                            <a:lnTo>
                              <a:pt x="60" y="2"/>
                            </a:lnTo>
                            <a:lnTo>
                              <a:pt x="60" y="4"/>
                            </a:lnTo>
                            <a:lnTo>
                              <a:pt x="61" y="5"/>
                            </a:lnTo>
                            <a:lnTo>
                              <a:pt x="62" y="7"/>
                            </a:lnTo>
                            <a:lnTo>
                              <a:pt x="63" y="9"/>
                            </a:lnTo>
                            <a:lnTo>
                              <a:pt x="64" y="11"/>
                            </a:lnTo>
                            <a:lnTo>
                              <a:pt x="64" y="12"/>
                            </a:lnTo>
                            <a:lnTo>
                              <a:pt x="65" y="14"/>
                            </a:lnTo>
                            <a:lnTo>
                              <a:pt x="65" y="16"/>
                            </a:lnTo>
                            <a:lnTo>
                              <a:pt x="65" y="18"/>
                            </a:lnTo>
                            <a:lnTo>
                              <a:pt x="64" y="20"/>
                            </a:lnTo>
                            <a:lnTo>
                              <a:pt x="64" y="22"/>
                            </a:lnTo>
                            <a:lnTo>
                              <a:pt x="63" y="23"/>
                            </a:lnTo>
                            <a:lnTo>
                              <a:pt x="62" y="24"/>
                            </a:lnTo>
                            <a:lnTo>
                              <a:pt x="60" y="26"/>
                            </a:lnTo>
                            <a:lnTo>
                              <a:pt x="58" y="27"/>
                            </a:lnTo>
                            <a:lnTo>
                              <a:pt x="56" y="28"/>
                            </a:lnTo>
                            <a:lnTo>
                              <a:pt x="55" y="28"/>
                            </a:lnTo>
                            <a:lnTo>
                              <a:pt x="53" y="29"/>
                            </a:lnTo>
                            <a:lnTo>
                              <a:pt x="50" y="28"/>
                            </a:lnTo>
                            <a:lnTo>
                              <a:pt x="48" y="28"/>
                            </a:lnTo>
                            <a:lnTo>
                              <a:pt x="46" y="27"/>
                            </a:lnTo>
                            <a:lnTo>
                              <a:pt x="44" y="25"/>
                            </a:lnTo>
                            <a:lnTo>
                              <a:pt x="41" y="24"/>
                            </a:lnTo>
                            <a:lnTo>
                              <a:pt x="40" y="23"/>
                            </a:lnTo>
                            <a:lnTo>
                              <a:pt x="38" y="20"/>
                            </a:lnTo>
                            <a:lnTo>
                              <a:pt x="38" y="18"/>
                            </a:lnTo>
                            <a:lnTo>
                              <a:pt x="37" y="16"/>
                            </a:lnTo>
                            <a:lnTo>
                              <a:pt x="36" y="13"/>
                            </a:lnTo>
                            <a:lnTo>
                              <a:pt x="35" y="10"/>
                            </a:lnTo>
                            <a:lnTo>
                              <a:pt x="35" y="8"/>
                            </a:lnTo>
                            <a:lnTo>
                              <a:pt x="34" y="5"/>
                            </a:lnTo>
                            <a:lnTo>
                              <a:pt x="33" y="2"/>
                            </a:lnTo>
                            <a:lnTo>
                              <a:pt x="33" y="1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grpSp>
                    <p:nvGrpSpPr>
                      <p:cNvPr id="177" name="Group 15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grpSp>
                      <p:nvGrpSpPr>
                        <p:cNvPr id="178" name="Group 154"/>
                        <p:cNvGrpSpPr>
                          <a:grpSpLocks/>
                        </p:cNvGrpSpPr>
                        <p:nvPr/>
                      </p:nvGrpSpPr>
                      <p:grpSpPr bwMode="auto">
                        <a:xfrm>
                          <a:off x="3774" y="2745"/>
                          <a:ext cx="50" cy="89"/>
                          <a:chOff x="3774" y="2745"/>
                          <a:chExt cx="50" cy="89"/>
                        </a:xfrm>
                      </p:grpSpPr>
                      <p:sp>
                        <p:nvSpPr>
                          <p:cNvPr id="406" name="Freeform 155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solidFill>
                            <a:srgbClr val="FF9F7F"/>
                          </a:solidFill>
                          <a:ln w="9525">
                            <a:noFill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  <p:sp>
                        <p:nvSpPr>
                          <p:cNvPr id="407" name="Freeform 156"/>
                          <p:cNvSpPr>
                            <a:spLocks/>
                          </p:cNvSpPr>
                          <p:nvPr/>
                        </p:nvSpPr>
                        <p:spPr bwMode="auto">
                          <a:xfrm>
                            <a:off x="3774" y="2745"/>
                            <a:ext cx="50" cy="89"/>
                          </a:xfrm>
                          <a:custGeom>
                            <a:avLst/>
                            <a:gdLst/>
                            <a:ahLst/>
                            <a:cxnLst>
                              <a:cxn ang="0">
                                <a:pos x="1" y="21"/>
                              </a:cxn>
                              <a:cxn ang="0">
                                <a:pos x="0" y="33"/>
                              </a:cxn>
                              <a:cxn ang="0">
                                <a:pos x="1" y="54"/>
                              </a:cxn>
                              <a:cxn ang="0">
                                <a:pos x="1" y="66"/>
                              </a:cxn>
                              <a:cxn ang="0">
                                <a:pos x="2" y="78"/>
                              </a:cxn>
                              <a:cxn ang="0">
                                <a:pos x="5" y="89"/>
                              </a:cxn>
                              <a:cxn ang="0">
                                <a:pos x="14" y="88"/>
                              </a:cxn>
                              <a:cxn ang="0">
                                <a:pos x="25" y="79"/>
                              </a:cxn>
                              <a:cxn ang="0">
                                <a:pos x="42" y="47"/>
                              </a:cxn>
                              <a:cxn ang="0">
                                <a:pos x="46" y="40"/>
                              </a:cxn>
                              <a:cxn ang="0">
                                <a:pos x="47" y="37"/>
                              </a:cxn>
                              <a:cxn ang="0">
                                <a:pos x="49" y="30"/>
                              </a:cxn>
                              <a:cxn ang="0">
                                <a:pos x="49" y="28"/>
                              </a:cxn>
                              <a:cxn ang="0">
                                <a:pos x="48" y="26"/>
                              </a:cxn>
                              <a:cxn ang="0">
                                <a:pos x="46" y="23"/>
                              </a:cxn>
                              <a:cxn ang="0">
                                <a:pos x="45" y="21"/>
                              </a:cxn>
                              <a:cxn ang="0">
                                <a:pos x="45" y="19"/>
                              </a:cxn>
                              <a:cxn ang="0">
                                <a:pos x="47" y="19"/>
                              </a:cxn>
                              <a:cxn ang="0">
                                <a:pos x="48" y="22"/>
                              </a:cxn>
                              <a:cxn ang="0">
                                <a:pos x="49" y="24"/>
                              </a:cxn>
                              <a:cxn ang="0">
                                <a:pos x="50" y="23"/>
                              </a:cxn>
                              <a:cxn ang="0">
                                <a:pos x="50" y="20"/>
                              </a:cxn>
                              <a:cxn ang="0">
                                <a:pos x="49" y="15"/>
                              </a:cxn>
                              <a:cxn ang="0">
                                <a:pos x="48" y="12"/>
                              </a:cxn>
                              <a:cxn ang="0">
                                <a:pos x="47" y="11"/>
                              </a:cxn>
                              <a:cxn ang="0">
                                <a:pos x="46" y="6"/>
                              </a:cxn>
                              <a:cxn ang="0">
                                <a:pos x="45" y="3"/>
                              </a:cxn>
                              <a:cxn ang="0">
                                <a:pos x="44" y="1"/>
                              </a:cxn>
                              <a:cxn ang="0">
                                <a:pos x="43" y="0"/>
                              </a:cxn>
                              <a:cxn ang="0">
                                <a:pos x="36" y="12"/>
                              </a:cxn>
                              <a:cxn ang="0">
                                <a:pos x="35" y="15"/>
                              </a:cxn>
                              <a:cxn ang="0">
                                <a:pos x="34" y="17"/>
                              </a:cxn>
                              <a:cxn ang="0">
                                <a:pos x="37" y="27"/>
                              </a:cxn>
                              <a:cxn ang="0">
                                <a:pos x="39" y="35"/>
                              </a:cxn>
                              <a:cxn ang="0">
                                <a:pos x="20" y="55"/>
                              </a:cxn>
                              <a:cxn ang="0">
                                <a:pos x="20" y="27"/>
                              </a:cxn>
                            </a:cxnLst>
                            <a:rect l="0" t="0" r="r" b="b"/>
                            <a:pathLst>
                              <a:path w="50" h="89">
                                <a:moveTo>
                                  <a:pt x="2" y="16"/>
                                </a:moveTo>
                                <a:lnTo>
                                  <a:pt x="1" y="21"/>
                                </a:lnTo>
                                <a:lnTo>
                                  <a:pt x="1" y="25"/>
                                </a:lnTo>
                                <a:lnTo>
                                  <a:pt x="0" y="33"/>
                                </a:lnTo>
                                <a:lnTo>
                                  <a:pt x="1" y="42"/>
                                </a:lnTo>
                                <a:lnTo>
                                  <a:pt x="1" y="54"/>
                                </a:lnTo>
                                <a:lnTo>
                                  <a:pt x="1" y="60"/>
                                </a:lnTo>
                                <a:lnTo>
                                  <a:pt x="1" y="66"/>
                                </a:lnTo>
                                <a:lnTo>
                                  <a:pt x="1" y="72"/>
                                </a:lnTo>
                                <a:lnTo>
                                  <a:pt x="2" y="78"/>
                                </a:lnTo>
                                <a:lnTo>
                                  <a:pt x="3" y="84"/>
                                </a:lnTo>
                                <a:lnTo>
                                  <a:pt x="5" y="89"/>
                                </a:lnTo>
                                <a:lnTo>
                                  <a:pt x="10" y="88"/>
                                </a:lnTo>
                                <a:lnTo>
                                  <a:pt x="14" y="88"/>
                                </a:lnTo>
                                <a:lnTo>
                                  <a:pt x="20" y="86"/>
                                </a:lnTo>
                                <a:lnTo>
                                  <a:pt x="25" y="79"/>
                                </a:lnTo>
                                <a:lnTo>
                                  <a:pt x="28" y="74"/>
                                </a:lnTo>
                                <a:lnTo>
                                  <a:pt x="42" y="47"/>
                                </a:lnTo>
                                <a:lnTo>
                                  <a:pt x="45" y="42"/>
                                </a:lnTo>
                                <a:lnTo>
                                  <a:pt x="46" y="40"/>
                                </a:lnTo>
                                <a:lnTo>
                                  <a:pt x="46" y="39"/>
                                </a:lnTo>
                                <a:lnTo>
                                  <a:pt x="47" y="37"/>
                                </a:lnTo>
                                <a:lnTo>
                                  <a:pt x="47" y="35"/>
                                </a:lnTo>
                                <a:lnTo>
                                  <a:pt x="49" y="30"/>
                                </a:lnTo>
                                <a:lnTo>
                                  <a:pt x="49" y="29"/>
                                </a:lnTo>
                                <a:lnTo>
                                  <a:pt x="49" y="28"/>
                                </a:lnTo>
                                <a:lnTo>
                                  <a:pt x="48" y="27"/>
                                </a:lnTo>
                                <a:lnTo>
                                  <a:pt x="48" y="26"/>
                                </a:lnTo>
                                <a:lnTo>
                                  <a:pt x="47" y="24"/>
                                </a:lnTo>
                                <a:lnTo>
                                  <a:pt x="46" y="23"/>
                                </a:lnTo>
                                <a:lnTo>
                                  <a:pt x="46" y="22"/>
                                </a:lnTo>
                                <a:lnTo>
                                  <a:pt x="45" y="21"/>
                                </a:lnTo>
                                <a:lnTo>
                                  <a:pt x="44" y="20"/>
                                </a:lnTo>
                                <a:lnTo>
                                  <a:pt x="45" y="19"/>
                                </a:lnTo>
                                <a:lnTo>
                                  <a:pt x="46" y="18"/>
                                </a:lnTo>
                                <a:lnTo>
                                  <a:pt x="47" y="19"/>
                                </a:lnTo>
                                <a:lnTo>
                                  <a:pt x="48" y="21"/>
                                </a:lnTo>
                                <a:lnTo>
                                  <a:pt x="48" y="22"/>
                                </a:lnTo>
                                <a:lnTo>
                                  <a:pt x="48" y="23"/>
                                </a:lnTo>
                                <a:lnTo>
                                  <a:pt x="49" y="24"/>
                                </a:lnTo>
                                <a:lnTo>
                                  <a:pt x="49" y="24"/>
                                </a:lnTo>
                                <a:lnTo>
                                  <a:pt x="50" y="23"/>
                                </a:lnTo>
                                <a:lnTo>
                                  <a:pt x="50" y="22"/>
                                </a:lnTo>
                                <a:lnTo>
                                  <a:pt x="50" y="20"/>
                                </a:lnTo>
                                <a:lnTo>
                                  <a:pt x="49" y="18"/>
                                </a:lnTo>
                                <a:lnTo>
                                  <a:pt x="49" y="15"/>
                                </a:lnTo>
                                <a:lnTo>
                                  <a:pt x="49" y="14"/>
                                </a:lnTo>
                                <a:lnTo>
                                  <a:pt x="48" y="12"/>
                                </a:lnTo>
                                <a:lnTo>
                                  <a:pt x="48" y="12"/>
                                </a:lnTo>
                                <a:lnTo>
                                  <a:pt x="47" y="11"/>
                                </a:lnTo>
                                <a:lnTo>
                                  <a:pt x="46" y="8"/>
                                </a:lnTo>
                                <a:lnTo>
                                  <a:pt x="46" y="6"/>
                                </a:lnTo>
                                <a:lnTo>
                                  <a:pt x="45" y="4"/>
                                </a:lnTo>
                                <a:lnTo>
                                  <a:pt x="45" y="3"/>
                                </a:lnTo>
                                <a:lnTo>
                                  <a:pt x="45" y="2"/>
                                </a:lnTo>
                                <a:lnTo>
                                  <a:pt x="44" y="1"/>
                                </a:lnTo>
                                <a:lnTo>
                                  <a:pt x="44" y="0"/>
                                </a:lnTo>
                                <a:lnTo>
                                  <a:pt x="43" y="0"/>
                                </a:lnTo>
                                <a:lnTo>
                                  <a:pt x="42" y="4"/>
                                </a:lnTo>
                                <a:lnTo>
                                  <a:pt x="36" y="12"/>
                                </a:lnTo>
                                <a:lnTo>
                                  <a:pt x="35" y="14"/>
                                </a:lnTo>
                                <a:lnTo>
                                  <a:pt x="35" y="15"/>
                                </a:lnTo>
                                <a:lnTo>
                                  <a:pt x="34" y="16"/>
                                </a:lnTo>
                                <a:lnTo>
                                  <a:pt x="34" y="17"/>
                                </a:lnTo>
                                <a:lnTo>
                                  <a:pt x="35" y="21"/>
                                </a:lnTo>
                                <a:lnTo>
                                  <a:pt x="37" y="27"/>
                                </a:lnTo>
                                <a:lnTo>
                                  <a:pt x="38" y="30"/>
                                </a:lnTo>
                                <a:lnTo>
                                  <a:pt x="39" y="35"/>
                                </a:lnTo>
                                <a:lnTo>
                                  <a:pt x="30" y="43"/>
                                </a:lnTo>
                                <a:lnTo>
                                  <a:pt x="20" y="55"/>
                                </a:lnTo>
                                <a:lnTo>
                                  <a:pt x="20" y="41"/>
                                </a:lnTo>
                                <a:lnTo>
                                  <a:pt x="20" y="27"/>
                                </a:lnTo>
                                <a:lnTo>
                                  <a:pt x="2" y="16"/>
                                </a:lnTo>
                                <a:close/>
                              </a:path>
                            </a:pathLst>
                          </a:custGeom>
                          <a:noFill/>
                          <a:ln w="1588" cap="rnd">
                            <a:solidFill>
                              <a:srgbClr val="BF3F00"/>
                            </a:solidFill>
                            <a:prstDash val="solid"/>
                            <a:round/>
                            <a:headEnd/>
                            <a:tailEnd/>
                          </a:ln>
                        </p:spPr>
                        <p:txBody>
                          <a:bodyPr/>
                          <a:lstStyle/>
                          <a:p>
                            <a:pPr>
                              <a:defRPr/>
                            </a:pPr>
                            <a:endParaRPr lang="ru-RU" dirty="0"/>
                          </a:p>
                        </p:txBody>
                      </p:sp>
                    </p:grpSp>
                    <p:sp>
                      <p:nvSpPr>
                        <p:cNvPr id="402" name="Freeform 15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7"/>
                          <a:ext cx="7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1"/>
                            </a:cxn>
                            <a:cxn ang="0">
                              <a:pos x="5" y="0"/>
                            </a:cxn>
                            <a:cxn ang="0">
                              <a:pos x="7" y="0"/>
                            </a:cxn>
                          </a:cxnLst>
                          <a:rect l="0" t="0" r="r" b="b"/>
                          <a:pathLst>
                            <a:path w="7" h="1">
                              <a:moveTo>
                                <a:pt x="0" y="1"/>
                              </a:moveTo>
                              <a:lnTo>
                                <a:pt x="5" y="0"/>
                              </a:lnTo>
                              <a:lnTo>
                                <a:pt x="7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03" name="Freeform 15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760"/>
                          <a:ext cx="9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5" y="1"/>
                            </a:cxn>
                            <a:cxn ang="0">
                              <a:pos x="9" y="0"/>
                            </a:cxn>
                          </a:cxnLst>
                          <a:rect l="0" t="0" r="r" b="b"/>
                          <a:pathLst>
                            <a:path w="9" h="3">
                              <a:moveTo>
                                <a:pt x="0" y="3"/>
                              </a:moveTo>
                              <a:lnTo>
                                <a:pt x="5" y="1"/>
                              </a:lnTo>
                              <a:lnTo>
                                <a:pt x="9" y="0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04" name="Freeform 15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755"/>
                          <a:ext cx="4" cy="3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3" y="0"/>
                            </a:cxn>
                            <a:cxn ang="0">
                              <a:pos x="4" y="2"/>
                            </a:cxn>
                          </a:cxnLst>
                          <a:rect l="0" t="0" r="r" b="b"/>
                          <a:pathLst>
                            <a:path w="4" h="3">
                              <a:moveTo>
                                <a:pt x="0" y="3"/>
                              </a:moveTo>
                              <a:lnTo>
                                <a:pt x="3" y="0"/>
                              </a:lnTo>
                              <a:lnTo>
                                <a:pt x="4" y="2"/>
                              </a:lnTo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405" name="Line 160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 flipV="1">
                          <a:off x="3817" y="2749"/>
                          <a:ext cx="2" cy="1"/>
                        </a:xfrm>
                        <a:prstGeom prst="line">
                          <a:avLst/>
                        </a:prstGeom>
                        <a:noFill/>
                        <a:ln w="1588" cap="rnd">
                          <a:solidFill>
                            <a:srgbClr val="BF3F00"/>
                          </a:solidFill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sp>
                    <p:nvSpPr>
                      <p:cNvPr id="400" name="Freeform 16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1" y="2756"/>
                        <a:ext cx="23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1" y="6"/>
                          </a:cxn>
                          <a:cxn ang="0">
                            <a:pos x="2" y="0"/>
                          </a:cxn>
                          <a:cxn ang="0">
                            <a:pos x="0" y="4"/>
                          </a:cxn>
                          <a:cxn ang="0">
                            <a:pos x="1" y="6"/>
                          </a:cxn>
                          <a:cxn ang="0">
                            <a:pos x="2" y="7"/>
                          </a:cxn>
                          <a:cxn ang="0">
                            <a:pos x="23" y="17"/>
                          </a:cxn>
                          <a:cxn ang="0">
                            <a:pos x="23" y="15"/>
                          </a:cxn>
                          <a:cxn ang="0">
                            <a:pos x="11" y="6"/>
                          </a:cxn>
                        </a:cxnLst>
                        <a:rect l="0" t="0" r="r" b="b"/>
                        <a:pathLst>
                          <a:path w="23" h="17">
                            <a:moveTo>
                              <a:pt x="11" y="6"/>
                            </a:moveTo>
                            <a:lnTo>
                              <a:pt x="2" y="0"/>
                            </a:lnTo>
                            <a:lnTo>
                              <a:pt x="0" y="4"/>
                            </a:lnTo>
                            <a:lnTo>
                              <a:pt x="1" y="6"/>
                            </a:lnTo>
                            <a:lnTo>
                              <a:pt x="2" y="7"/>
                            </a:lnTo>
                            <a:lnTo>
                              <a:pt x="23" y="17"/>
                            </a:lnTo>
                            <a:lnTo>
                              <a:pt x="23" y="15"/>
                            </a:lnTo>
                            <a:lnTo>
                              <a:pt x="11" y="6"/>
                            </a:lnTo>
                            <a:close/>
                          </a:path>
                        </a:pathLst>
                      </a:custGeom>
                      <a:solidFill>
                        <a:srgbClr val="FFF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84" name="Group 16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grpSp>
                    <p:nvGrpSpPr>
                      <p:cNvPr id="186" name="Group 16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0" y="2737"/>
                        <a:ext cx="9" cy="20"/>
                        <a:chOff x="3810" y="2737"/>
                        <a:chExt cx="9" cy="20"/>
                      </a:xfrm>
                    </p:grpSpPr>
                    <p:sp>
                      <p:nvSpPr>
                        <p:cNvPr id="396" name="Freeform 16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97" name="Freeform 16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0" y="2737"/>
                          <a:ext cx="9" cy="2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8" y="0"/>
                            </a:cxn>
                            <a:cxn ang="0">
                              <a:pos x="5" y="2"/>
                            </a:cxn>
                            <a:cxn ang="0">
                              <a:pos x="3" y="3"/>
                            </a:cxn>
                            <a:cxn ang="0">
                              <a:pos x="1" y="6"/>
                            </a:cxn>
                            <a:cxn ang="0">
                              <a:pos x="0" y="9"/>
                            </a:cxn>
                            <a:cxn ang="0">
                              <a:pos x="0" y="12"/>
                            </a:cxn>
                            <a:cxn ang="0">
                              <a:pos x="0" y="17"/>
                            </a:cxn>
                            <a:cxn ang="0">
                              <a:pos x="1" y="20"/>
                            </a:cxn>
                            <a:cxn ang="0">
                              <a:pos x="4" y="16"/>
                            </a:cxn>
                            <a:cxn ang="0">
                              <a:pos x="4" y="13"/>
                            </a:cxn>
                            <a:cxn ang="0">
                              <a:pos x="4" y="12"/>
                            </a:cxn>
                            <a:cxn ang="0">
                              <a:pos x="3" y="10"/>
                            </a:cxn>
                            <a:cxn ang="0">
                              <a:pos x="4" y="10"/>
                            </a:cxn>
                            <a:cxn ang="0">
                              <a:pos x="4" y="9"/>
                            </a:cxn>
                            <a:cxn ang="0">
                              <a:pos x="5" y="8"/>
                            </a:cxn>
                            <a:cxn ang="0">
                              <a:pos x="5" y="7"/>
                            </a:cxn>
                            <a:cxn ang="0">
                              <a:pos x="6" y="5"/>
                            </a:cxn>
                            <a:cxn ang="0">
                              <a:pos x="6" y="5"/>
                            </a:cxn>
                            <a:cxn ang="0">
                              <a:pos x="7" y="4"/>
                            </a:cxn>
                            <a:cxn ang="0">
                              <a:pos x="8" y="4"/>
                            </a:cxn>
                            <a:cxn ang="0">
                              <a:pos x="8" y="3"/>
                            </a:cxn>
                            <a:cxn ang="0">
                              <a:pos x="9" y="1"/>
                            </a:cxn>
                            <a:cxn ang="0">
                              <a:pos x="8" y="0"/>
                            </a:cxn>
                          </a:cxnLst>
                          <a:rect l="0" t="0" r="r" b="b"/>
                          <a:pathLst>
                            <a:path w="9" h="20">
                              <a:moveTo>
                                <a:pt x="8" y="0"/>
                              </a:moveTo>
                              <a:lnTo>
                                <a:pt x="5" y="2"/>
                              </a:lnTo>
                              <a:lnTo>
                                <a:pt x="3" y="3"/>
                              </a:lnTo>
                              <a:lnTo>
                                <a:pt x="1" y="6"/>
                              </a:lnTo>
                              <a:lnTo>
                                <a:pt x="0" y="9"/>
                              </a:lnTo>
                              <a:lnTo>
                                <a:pt x="0" y="12"/>
                              </a:lnTo>
                              <a:lnTo>
                                <a:pt x="0" y="17"/>
                              </a:lnTo>
                              <a:lnTo>
                                <a:pt x="1" y="20"/>
                              </a:lnTo>
                              <a:lnTo>
                                <a:pt x="4" y="16"/>
                              </a:lnTo>
                              <a:lnTo>
                                <a:pt x="4" y="13"/>
                              </a:lnTo>
                              <a:lnTo>
                                <a:pt x="4" y="12"/>
                              </a:lnTo>
                              <a:lnTo>
                                <a:pt x="3" y="10"/>
                              </a:lnTo>
                              <a:lnTo>
                                <a:pt x="4" y="10"/>
                              </a:lnTo>
                              <a:lnTo>
                                <a:pt x="4" y="9"/>
                              </a:lnTo>
                              <a:lnTo>
                                <a:pt x="5" y="8"/>
                              </a:lnTo>
                              <a:lnTo>
                                <a:pt x="5" y="7"/>
                              </a:lnTo>
                              <a:lnTo>
                                <a:pt x="6" y="5"/>
                              </a:lnTo>
                              <a:lnTo>
                                <a:pt x="6" y="5"/>
                              </a:lnTo>
                              <a:lnTo>
                                <a:pt x="7" y="4"/>
                              </a:lnTo>
                              <a:lnTo>
                                <a:pt x="8" y="4"/>
                              </a:lnTo>
                              <a:lnTo>
                                <a:pt x="8" y="3"/>
                              </a:lnTo>
                              <a:lnTo>
                                <a:pt x="9" y="1"/>
                              </a:lnTo>
                              <a:lnTo>
                                <a:pt x="8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205" name="Group 16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5" y="2737"/>
                        <a:ext cx="4" cy="2"/>
                        <a:chOff x="3815" y="2737"/>
                        <a:chExt cx="4" cy="2"/>
                      </a:xfrm>
                    </p:grpSpPr>
                    <p:sp>
                      <p:nvSpPr>
                        <p:cNvPr id="394" name="Freeform 167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001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95" name="Freeform 16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5" y="2737"/>
                          <a:ext cx="4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4" y="0"/>
                            </a:cxn>
                            <a:cxn ang="0">
                              <a:pos x="4" y="0"/>
                            </a:cxn>
                            <a:cxn ang="0">
                              <a:pos x="4" y="1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1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4" h="2">
                              <a:moveTo>
                                <a:pt x="0" y="2"/>
                              </a:moveTo>
                              <a:lnTo>
                                <a:pt x="4" y="0"/>
                              </a:lnTo>
                              <a:lnTo>
                                <a:pt x="4" y="0"/>
                              </a:lnTo>
                              <a:lnTo>
                                <a:pt x="4" y="1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1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FF001F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</p:grpSp>
            </p:grpSp>
            <p:sp>
              <p:nvSpPr>
                <p:cNvPr id="382" name="Freeform 169"/>
                <p:cNvSpPr>
                  <a:spLocks/>
                </p:cNvSpPr>
                <p:nvPr/>
              </p:nvSpPr>
              <p:spPr bwMode="auto">
                <a:xfrm>
                  <a:off x="3818" y="2726"/>
                  <a:ext cx="60" cy="87"/>
                </a:xfrm>
                <a:custGeom>
                  <a:avLst/>
                  <a:gdLst/>
                  <a:ahLst/>
                  <a:cxnLst>
                    <a:cxn ang="0">
                      <a:pos x="23" y="0"/>
                    </a:cxn>
                    <a:cxn ang="0">
                      <a:pos x="58" y="9"/>
                    </a:cxn>
                    <a:cxn ang="0">
                      <a:pos x="55" y="10"/>
                    </a:cxn>
                    <a:cxn ang="0">
                      <a:pos x="60" y="12"/>
                    </a:cxn>
                    <a:cxn ang="0">
                      <a:pos x="40" y="87"/>
                    </a:cxn>
                    <a:cxn ang="0">
                      <a:pos x="15" y="83"/>
                    </a:cxn>
                    <a:cxn ang="0">
                      <a:pos x="0" y="73"/>
                    </a:cxn>
                    <a:cxn ang="0">
                      <a:pos x="23" y="0"/>
                    </a:cxn>
                  </a:cxnLst>
                  <a:rect l="0" t="0" r="r" b="b"/>
                  <a:pathLst>
                    <a:path w="60" h="87">
                      <a:moveTo>
                        <a:pt x="23" y="0"/>
                      </a:moveTo>
                      <a:lnTo>
                        <a:pt x="58" y="9"/>
                      </a:lnTo>
                      <a:lnTo>
                        <a:pt x="55" y="10"/>
                      </a:lnTo>
                      <a:lnTo>
                        <a:pt x="60" y="12"/>
                      </a:lnTo>
                      <a:lnTo>
                        <a:pt x="40" y="87"/>
                      </a:lnTo>
                      <a:lnTo>
                        <a:pt x="15" y="83"/>
                      </a:lnTo>
                      <a:lnTo>
                        <a:pt x="0" y="73"/>
                      </a:lnTo>
                      <a:lnTo>
                        <a:pt x="23" y="0"/>
                      </a:lnTo>
                      <a:close/>
                    </a:path>
                  </a:pathLst>
                </a:custGeom>
                <a:solidFill>
                  <a:srgbClr val="9FBFF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206" name="Group 170"/>
                <p:cNvGrpSpPr>
                  <a:grpSpLocks/>
                </p:cNvGrpSpPr>
                <p:nvPr/>
              </p:nvGrpSpPr>
              <p:grpSpPr bwMode="auto">
                <a:xfrm>
                  <a:off x="3809" y="2780"/>
                  <a:ext cx="62" cy="43"/>
                  <a:chOff x="3809" y="2780"/>
                  <a:chExt cx="62" cy="43"/>
                </a:xfrm>
              </p:grpSpPr>
              <p:sp>
                <p:nvSpPr>
                  <p:cNvPr id="384" name="Freeform 171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85" name="Freeform 172"/>
                  <p:cNvSpPr>
                    <a:spLocks/>
                  </p:cNvSpPr>
                  <p:nvPr/>
                </p:nvSpPr>
                <p:spPr bwMode="auto">
                  <a:xfrm>
                    <a:off x="3809" y="2780"/>
                    <a:ext cx="62" cy="43"/>
                  </a:xfrm>
                  <a:custGeom>
                    <a:avLst/>
                    <a:gdLst/>
                    <a:ahLst/>
                    <a:cxnLst>
                      <a:cxn ang="0">
                        <a:pos x="57" y="3"/>
                      </a:cxn>
                      <a:cxn ang="0">
                        <a:pos x="59" y="17"/>
                      </a:cxn>
                      <a:cxn ang="0">
                        <a:pos x="61" y="29"/>
                      </a:cxn>
                      <a:cxn ang="0">
                        <a:pos x="62" y="36"/>
                      </a:cxn>
                      <a:cxn ang="0">
                        <a:pos x="61" y="40"/>
                      </a:cxn>
                      <a:cxn ang="0">
                        <a:pos x="51" y="42"/>
                      </a:cxn>
                      <a:cxn ang="0">
                        <a:pos x="33" y="41"/>
                      </a:cxn>
                      <a:cxn ang="0">
                        <a:pos x="23" y="43"/>
                      </a:cxn>
                      <a:cxn ang="0">
                        <a:pos x="16" y="41"/>
                      </a:cxn>
                      <a:cxn ang="0">
                        <a:pos x="6" y="40"/>
                      </a:cxn>
                      <a:cxn ang="0">
                        <a:pos x="3" y="35"/>
                      </a:cxn>
                      <a:cxn ang="0">
                        <a:pos x="1" y="31"/>
                      </a:cxn>
                      <a:cxn ang="0">
                        <a:pos x="0" y="26"/>
                      </a:cxn>
                      <a:cxn ang="0">
                        <a:pos x="0" y="22"/>
                      </a:cxn>
                      <a:cxn ang="0">
                        <a:pos x="1" y="21"/>
                      </a:cxn>
                      <a:cxn ang="0">
                        <a:pos x="3" y="23"/>
                      </a:cxn>
                      <a:cxn ang="0">
                        <a:pos x="6" y="25"/>
                      </a:cxn>
                      <a:cxn ang="0">
                        <a:pos x="5" y="22"/>
                      </a:cxn>
                      <a:cxn ang="0">
                        <a:pos x="7" y="20"/>
                      </a:cxn>
                      <a:cxn ang="0">
                        <a:pos x="13" y="20"/>
                      </a:cxn>
                      <a:cxn ang="0">
                        <a:pos x="18" y="20"/>
                      </a:cxn>
                      <a:cxn ang="0">
                        <a:pos x="13" y="19"/>
                      </a:cxn>
                      <a:cxn ang="0">
                        <a:pos x="10" y="19"/>
                      </a:cxn>
                      <a:cxn ang="0">
                        <a:pos x="8" y="17"/>
                      </a:cxn>
                      <a:cxn ang="0">
                        <a:pos x="11" y="15"/>
                      </a:cxn>
                      <a:cxn ang="0">
                        <a:pos x="19" y="14"/>
                      </a:cxn>
                      <a:cxn ang="0">
                        <a:pos x="23" y="16"/>
                      </a:cxn>
                      <a:cxn ang="0">
                        <a:pos x="26" y="21"/>
                      </a:cxn>
                      <a:cxn ang="0">
                        <a:pos x="31" y="25"/>
                      </a:cxn>
                      <a:cxn ang="0">
                        <a:pos x="39" y="25"/>
                      </a:cxn>
                      <a:cxn ang="0">
                        <a:pos x="49" y="22"/>
                      </a:cxn>
                      <a:cxn ang="0">
                        <a:pos x="53" y="10"/>
                      </a:cxn>
                    </a:cxnLst>
                    <a:rect l="0" t="0" r="r" b="b"/>
                    <a:pathLst>
                      <a:path w="62" h="43">
                        <a:moveTo>
                          <a:pt x="56" y="0"/>
                        </a:moveTo>
                        <a:lnTo>
                          <a:pt x="57" y="3"/>
                        </a:lnTo>
                        <a:lnTo>
                          <a:pt x="58" y="11"/>
                        </a:lnTo>
                        <a:lnTo>
                          <a:pt x="59" y="17"/>
                        </a:lnTo>
                        <a:lnTo>
                          <a:pt x="60" y="26"/>
                        </a:lnTo>
                        <a:lnTo>
                          <a:pt x="61" y="29"/>
                        </a:lnTo>
                        <a:lnTo>
                          <a:pt x="62" y="33"/>
                        </a:lnTo>
                        <a:lnTo>
                          <a:pt x="62" y="36"/>
                        </a:lnTo>
                        <a:lnTo>
                          <a:pt x="62" y="38"/>
                        </a:lnTo>
                        <a:lnTo>
                          <a:pt x="61" y="40"/>
                        </a:lnTo>
                        <a:lnTo>
                          <a:pt x="59" y="41"/>
                        </a:lnTo>
                        <a:lnTo>
                          <a:pt x="51" y="42"/>
                        </a:lnTo>
                        <a:lnTo>
                          <a:pt x="42" y="42"/>
                        </a:lnTo>
                        <a:lnTo>
                          <a:pt x="33" y="41"/>
                        </a:lnTo>
                        <a:lnTo>
                          <a:pt x="27" y="42"/>
                        </a:lnTo>
                        <a:lnTo>
                          <a:pt x="23" y="43"/>
                        </a:lnTo>
                        <a:lnTo>
                          <a:pt x="19" y="42"/>
                        </a:lnTo>
                        <a:lnTo>
                          <a:pt x="16" y="41"/>
                        </a:lnTo>
                        <a:lnTo>
                          <a:pt x="13" y="41"/>
                        </a:lnTo>
                        <a:lnTo>
                          <a:pt x="6" y="40"/>
                        </a:lnTo>
                        <a:lnTo>
                          <a:pt x="3" y="38"/>
                        </a:lnTo>
                        <a:lnTo>
                          <a:pt x="3" y="35"/>
                        </a:lnTo>
                        <a:lnTo>
                          <a:pt x="2" y="33"/>
                        </a:lnTo>
                        <a:lnTo>
                          <a:pt x="1" y="31"/>
                        </a:lnTo>
                        <a:lnTo>
                          <a:pt x="1" y="28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0" y="22"/>
                        </a:lnTo>
                        <a:lnTo>
                          <a:pt x="0" y="21"/>
                        </a:lnTo>
                        <a:lnTo>
                          <a:pt x="1" y="21"/>
                        </a:lnTo>
                        <a:lnTo>
                          <a:pt x="2" y="22"/>
                        </a:lnTo>
                        <a:lnTo>
                          <a:pt x="3" y="23"/>
                        </a:lnTo>
                        <a:lnTo>
                          <a:pt x="4" y="24"/>
                        </a:lnTo>
                        <a:lnTo>
                          <a:pt x="6" y="25"/>
                        </a:lnTo>
                        <a:lnTo>
                          <a:pt x="5" y="24"/>
                        </a:lnTo>
                        <a:lnTo>
                          <a:pt x="5" y="22"/>
                        </a:lnTo>
                        <a:lnTo>
                          <a:pt x="5" y="21"/>
                        </a:lnTo>
                        <a:lnTo>
                          <a:pt x="7" y="20"/>
                        </a:lnTo>
                        <a:lnTo>
                          <a:pt x="10" y="20"/>
                        </a:lnTo>
                        <a:lnTo>
                          <a:pt x="13" y="20"/>
                        </a:lnTo>
                        <a:lnTo>
                          <a:pt x="17" y="20"/>
                        </a:lnTo>
                        <a:lnTo>
                          <a:pt x="18" y="20"/>
                        </a:lnTo>
                        <a:lnTo>
                          <a:pt x="16" y="19"/>
                        </a:lnTo>
                        <a:lnTo>
                          <a:pt x="13" y="19"/>
                        </a:lnTo>
                        <a:lnTo>
                          <a:pt x="12" y="19"/>
                        </a:lnTo>
                        <a:lnTo>
                          <a:pt x="10" y="19"/>
                        </a:lnTo>
                        <a:lnTo>
                          <a:pt x="8" y="18"/>
                        </a:lnTo>
                        <a:lnTo>
                          <a:pt x="8" y="17"/>
                        </a:lnTo>
                        <a:lnTo>
                          <a:pt x="8" y="16"/>
                        </a:lnTo>
                        <a:lnTo>
                          <a:pt x="11" y="15"/>
                        </a:lnTo>
                        <a:lnTo>
                          <a:pt x="15" y="15"/>
                        </a:lnTo>
                        <a:lnTo>
                          <a:pt x="19" y="14"/>
                        </a:lnTo>
                        <a:lnTo>
                          <a:pt x="21" y="15"/>
                        </a:lnTo>
                        <a:lnTo>
                          <a:pt x="23" y="16"/>
                        </a:lnTo>
                        <a:lnTo>
                          <a:pt x="25" y="19"/>
                        </a:lnTo>
                        <a:lnTo>
                          <a:pt x="26" y="21"/>
                        </a:lnTo>
                        <a:lnTo>
                          <a:pt x="29" y="23"/>
                        </a:lnTo>
                        <a:lnTo>
                          <a:pt x="31" y="25"/>
                        </a:lnTo>
                        <a:lnTo>
                          <a:pt x="35" y="25"/>
                        </a:lnTo>
                        <a:lnTo>
                          <a:pt x="39" y="25"/>
                        </a:lnTo>
                        <a:lnTo>
                          <a:pt x="47" y="22"/>
                        </a:lnTo>
                        <a:lnTo>
                          <a:pt x="49" y="22"/>
                        </a:lnTo>
                        <a:lnTo>
                          <a:pt x="52" y="17"/>
                        </a:lnTo>
                        <a:lnTo>
                          <a:pt x="53" y="10"/>
                        </a:lnTo>
                        <a:lnTo>
                          <a:pt x="56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grpSp>
            <p:nvGrpSpPr>
              <p:cNvPr id="220" name="Group 173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95"/>
                <a:chOff x="3630" y="2788"/>
                <a:chExt cx="69" cy="95"/>
              </a:xfrm>
            </p:grpSpPr>
            <p:sp>
              <p:nvSpPr>
                <p:cNvPr id="373" name="Freeform 174"/>
                <p:cNvSpPr>
                  <a:spLocks/>
                </p:cNvSpPr>
                <p:nvPr/>
              </p:nvSpPr>
              <p:spPr bwMode="auto">
                <a:xfrm>
                  <a:off x="3639" y="2801"/>
                  <a:ext cx="53" cy="75"/>
                </a:xfrm>
                <a:custGeom>
                  <a:avLst/>
                  <a:gdLst/>
                  <a:ahLst/>
                  <a:cxnLst>
                    <a:cxn ang="0">
                      <a:pos x="0" y="55"/>
                    </a:cxn>
                    <a:cxn ang="0">
                      <a:pos x="1" y="51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6"/>
                    </a:cxn>
                    <a:cxn ang="0">
                      <a:pos x="3" y="19"/>
                    </a:cxn>
                    <a:cxn ang="0">
                      <a:pos x="5" y="14"/>
                    </a:cxn>
                    <a:cxn ang="0">
                      <a:pos x="8" y="8"/>
                    </a:cxn>
                    <a:cxn ang="0">
                      <a:pos x="13" y="4"/>
                    </a:cxn>
                    <a:cxn ang="0">
                      <a:pos x="20" y="1"/>
                    </a:cxn>
                    <a:cxn ang="0">
                      <a:pos x="27" y="0"/>
                    </a:cxn>
                    <a:cxn ang="0">
                      <a:pos x="37" y="2"/>
                    </a:cxn>
                    <a:cxn ang="0">
                      <a:pos x="46" y="8"/>
                    </a:cxn>
                    <a:cxn ang="0">
                      <a:pos x="50" y="14"/>
                    </a:cxn>
                    <a:cxn ang="0">
                      <a:pos x="53" y="21"/>
                    </a:cxn>
                    <a:cxn ang="0">
                      <a:pos x="53" y="29"/>
                    </a:cxn>
                    <a:cxn ang="0">
                      <a:pos x="52" y="36"/>
                    </a:cxn>
                    <a:cxn ang="0">
                      <a:pos x="48" y="44"/>
                    </a:cxn>
                    <a:cxn ang="0">
                      <a:pos x="48" y="50"/>
                    </a:cxn>
                    <a:cxn ang="0">
                      <a:pos x="48" y="53"/>
                    </a:cxn>
                    <a:cxn ang="0">
                      <a:pos x="47" y="55"/>
                    </a:cxn>
                    <a:cxn ang="0">
                      <a:pos x="43" y="63"/>
                    </a:cxn>
                    <a:cxn ang="0">
                      <a:pos x="40" y="66"/>
                    </a:cxn>
                    <a:cxn ang="0">
                      <a:pos x="38" y="69"/>
                    </a:cxn>
                    <a:cxn ang="0">
                      <a:pos x="37" y="71"/>
                    </a:cxn>
                    <a:cxn ang="0">
                      <a:pos x="37" y="72"/>
                    </a:cxn>
                    <a:cxn ang="0">
                      <a:pos x="36" y="72"/>
                    </a:cxn>
                    <a:cxn ang="0">
                      <a:pos x="34" y="72"/>
                    </a:cxn>
                    <a:cxn ang="0">
                      <a:pos x="32" y="71"/>
                    </a:cxn>
                    <a:cxn ang="0">
                      <a:pos x="31" y="71"/>
                    </a:cxn>
                    <a:cxn ang="0">
                      <a:pos x="30" y="71"/>
                    </a:cxn>
                    <a:cxn ang="0">
                      <a:pos x="26" y="75"/>
                    </a:cxn>
                    <a:cxn ang="0">
                      <a:pos x="0" y="55"/>
                    </a:cxn>
                  </a:cxnLst>
                  <a:rect l="0" t="0" r="r" b="b"/>
                  <a:pathLst>
                    <a:path w="53" h="75">
                      <a:moveTo>
                        <a:pt x="0" y="55"/>
                      </a:moveTo>
                      <a:lnTo>
                        <a:pt x="1" y="51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6"/>
                      </a:lnTo>
                      <a:lnTo>
                        <a:pt x="3" y="19"/>
                      </a:lnTo>
                      <a:lnTo>
                        <a:pt x="5" y="14"/>
                      </a:lnTo>
                      <a:lnTo>
                        <a:pt x="8" y="8"/>
                      </a:lnTo>
                      <a:lnTo>
                        <a:pt x="13" y="4"/>
                      </a:lnTo>
                      <a:lnTo>
                        <a:pt x="20" y="1"/>
                      </a:lnTo>
                      <a:lnTo>
                        <a:pt x="27" y="0"/>
                      </a:lnTo>
                      <a:lnTo>
                        <a:pt x="37" y="2"/>
                      </a:lnTo>
                      <a:lnTo>
                        <a:pt x="46" y="8"/>
                      </a:lnTo>
                      <a:lnTo>
                        <a:pt x="50" y="14"/>
                      </a:lnTo>
                      <a:lnTo>
                        <a:pt x="53" y="21"/>
                      </a:lnTo>
                      <a:lnTo>
                        <a:pt x="53" y="29"/>
                      </a:lnTo>
                      <a:lnTo>
                        <a:pt x="52" y="36"/>
                      </a:lnTo>
                      <a:lnTo>
                        <a:pt x="48" y="44"/>
                      </a:lnTo>
                      <a:lnTo>
                        <a:pt x="48" y="50"/>
                      </a:lnTo>
                      <a:lnTo>
                        <a:pt x="48" y="53"/>
                      </a:lnTo>
                      <a:lnTo>
                        <a:pt x="47" y="55"/>
                      </a:lnTo>
                      <a:lnTo>
                        <a:pt x="43" y="63"/>
                      </a:lnTo>
                      <a:lnTo>
                        <a:pt x="40" y="66"/>
                      </a:lnTo>
                      <a:lnTo>
                        <a:pt x="38" y="69"/>
                      </a:lnTo>
                      <a:lnTo>
                        <a:pt x="37" y="71"/>
                      </a:lnTo>
                      <a:lnTo>
                        <a:pt x="37" y="72"/>
                      </a:lnTo>
                      <a:lnTo>
                        <a:pt x="36" y="72"/>
                      </a:lnTo>
                      <a:lnTo>
                        <a:pt x="34" y="72"/>
                      </a:lnTo>
                      <a:lnTo>
                        <a:pt x="32" y="71"/>
                      </a:lnTo>
                      <a:lnTo>
                        <a:pt x="31" y="71"/>
                      </a:lnTo>
                      <a:lnTo>
                        <a:pt x="30" y="71"/>
                      </a:lnTo>
                      <a:lnTo>
                        <a:pt x="26" y="75"/>
                      </a:lnTo>
                      <a:lnTo>
                        <a:pt x="0" y="55"/>
                      </a:lnTo>
                      <a:close/>
                    </a:path>
                  </a:pathLst>
                </a:custGeom>
                <a:solidFill>
                  <a:srgbClr val="FFB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74" name="Oval 175"/>
                <p:cNvSpPr>
                  <a:spLocks noChangeArrowheads="1"/>
                </p:cNvSpPr>
                <p:nvPr/>
              </p:nvSpPr>
              <p:spPr bwMode="auto">
                <a:xfrm>
                  <a:off x="3670" y="2860"/>
                  <a:ext cx="5" cy="8"/>
                </a:xfrm>
                <a:prstGeom prst="ellipse">
                  <a:avLst/>
                </a:prstGeom>
                <a:noFill/>
                <a:ln w="3175" cap="rnd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75" name="Freeform 176"/>
                <p:cNvSpPr>
                  <a:spLocks/>
                </p:cNvSpPr>
                <p:nvPr/>
              </p:nvSpPr>
              <p:spPr bwMode="auto">
                <a:xfrm>
                  <a:off x="3668" y="2849"/>
                  <a:ext cx="6" cy="1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5"/>
                    </a:cxn>
                    <a:cxn ang="0">
                      <a:pos x="1" y="10"/>
                    </a:cxn>
                    <a:cxn ang="0">
                      <a:pos x="3" y="14"/>
                    </a:cxn>
                    <a:cxn ang="0">
                      <a:pos x="5" y="15"/>
                    </a:cxn>
                    <a:cxn ang="0">
                      <a:pos x="6" y="14"/>
                    </a:cxn>
                  </a:cxnLst>
                  <a:rect l="0" t="0" r="r" b="b"/>
                  <a:pathLst>
                    <a:path w="6" h="15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0" y="5"/>
                      </a:lnTo>
                      <a:lnTo>
                        <a:pt x="1" y="10"/>
                      </a:lnTo>
                      <a:lnTo>
                        <a:pt x="3" y="14"/>
                      </a:lnTo>
                      <a:lnTo>
                        <a:pt x="5" y="15"/>
                      </a:lnTo>
                      <a:lnTo>
                        <a:pt x="6" y="1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76" name="Freeform 177"/>
                <p:cNvSpPr>
                  <a:spLocks/>
                </p:cNvSpPr>
                <p:nvPr/>
              </p:nvSpPr>
              <p:spPr bwMode="auto">
                <a:xfrm>
                  <a:off x="3634" y="2852"/>
                  <a:ext cx="35" cy="3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22" y="8"/>
                    </a:cxn>
                    <a:cxn ang="0">
                      <a:pos x="27" y="12"/>
                    </a:cxn>
                    <a:cxn ang="0">
                      <a:pos x="30" y="15"/>
                    </a:cxn>
                    <a:cxn ang="0">
                      <a:pos x="32" y="17"/>
                    </a:cxn>
                    <a:cxn ang="0">
                      <a:pos x="33" y="19"/>
                    </a:cxn>
                    <a:cxn ang="0">
                      <a:pos x="34" y="21"/>
                    </a:cxn>
                    <a:cxn ang="0">
                      <a:pos x="35" y="23"/>
                    </a:cxn>
                    <a:cxn ang="0">
                      <a:pos x="31" y="31"/>
                    </a:cxn>
                    <a:cxn ang="0">
                      <a:pos x="0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5" h="31">
                      <a:moveTo>
                        <a:pt x="6" y="0"/>
                      </a:moveTo>
                      <a:lnTo>
                        <a:pt x="22" y="8"/>
                      </a:lnTo>
                      <a:lnTo>
                        <a:pt x="27" y="12"/>
                      </a:lnTo>
                      <a:lnTo>
                        <a:pt x="30" y="15"/>
                      </a:lnTo>
                      <a:lnTo>
                        <a:pt x="32" y="17"/>
                      </a:lnTo>
                      <a:lnTo>
                        <a:pt x="33" y="19"/>
                      </a:lnTo>
                      <a:lnTo>
                        <a:pt x="34" y="21"/>
                      </a:lnTo>
                      <a:lnTo>
                        <a:pt x="35" y="23"/>
                      </a:lnTo>
                      <a:lnTo>
                        <a:pt x="31" y="31"/>
                      </a:lnTo>
                      <a:lnTo>
                        <a:pt x="0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5F3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228" name="Group 178"/>
                <p:cNvGrpSpPr>
                  <a:grpSpLocks/>
                </p:cNvGrpSpPr>
                <p:nvPr/>
              </p:nvGrpSpPr>
              <p:grpSpPr bwMode="auto">
                <a:xfrm>
                  <a:off x="3630" y="2788"/>
                  <a:ext cx="69" cy="69"/>
                  <a:chOff x="3630" y="2788"/>
                  <a:chExt cx="69" cy="69"/>
                </a:xfrm>
              </p:grpSpPr>
              <p:sp>
                <p:nvSpPr>
                  <p:cNvPr id="378" name="Freeform 179"/>
                  <p:cNvSpPr>
                    <a:spLocks/>
                  </p:cNvSpPr>
                  <p:nvPr/>
                </p:nvSpPr>
                <p:spPr bwMode="auto">
                  <a:xfrm>
                    <a:off x="3630" y="2788"/>
                    <a:ext cx="69" cy="69"/>
                  </a:xfrm>
                  <a:custGeom>
                    <a:avLst/>
                    <a:gdLst/>
                    <a:ahLst/>
                    <a:cxnLst>
                      <a:cxn ang="0">
                        <a:pos x="32" y="3"/>
                      </a:cxn>
                      <a:cxn ang="0">
                        <a:pos x="35" y="0"/>
                      </a:cxn>
                      <a:cxn ang="0">
                        <a:pos x="41" y="4"/>
                      </a:cxn>
                      <a:cxn ang="0">
                        <a:pos x="49" y="9"/>
                      </a:cxn>
                      <a:cxn ang="0">
                        <a:pos x="65" y="31"/>
                      </a:cxn>
                      <a:cxn ang="0">
                        <a:pos x="68" y="34"/>
                      </a:cxn>
                      <a:cxn ang="0">
                        <a:pos x="69" y="38"/>
                      </a:cxn>
                      <a:cxn ang="0">
                        <a:pos x="69" y="42"/>
                      </a:cxn>
                      <a:cxn ang="0">
                        <a:pos x="69" y="45"/>
                      </a:cxn>
                      <a:cxn ang="0">
                        <a:pos x="68" y="48"/>
                      </a:cxn>
                      <a:cxn ang="0">
                        <a:pos x="67" y="50"/>
                      </a:cxn>
                      <a:cxn ang="0">
                        <a:pos x="65" y="52"/>
                      </a:cxn>
                      <a:cxn ang="0">
                        <a:pos x="57" y="58"/>
                      </a:cxn>
                      <a:cxn ang="0">
                        <a:pos x="55" y="59"/>
                      </a:cxn>
                      <a:cxn ang="0">
                        <a:pos x="53" y="59"/>
                      </a:cxn>
                      <a:cxn ang="0">
                        <a:pos x="49" y="62"/>
                      </a:cxn>
                      <a:cxn ang="0">
                        <a:pos x="44" y="62"/>
                      </a:cxn>
                      <a:cxn ang="0">
                        <a:pos x="42" y="63"/>
                      </a:cxn>
                      <a:cxn ang="0">
                        <a:pos x="41" y="60"/>
                      </a:cxn>
                      <a:cxn ang="0">
                        <a:pos x="40" y="60"/>
                      </a:cxn>
                      <a:cxn ang="0">
                        <a:pos x="38" y="61"/>
                      </a:cxn>
                      <a:cxn ang="0">
                        <a:pos x="37" y="62"/>
                      </a:cxn>
                      <a:cxn ang="0">
                        <a:pos x="36" y="64"/>
                      </a:cxn>
                      <a:cxn ang="0">
                        <a:pos x="37" y="65"/>
                      </a:cxn>
                      <a:cxn ang="0">
                        <a:pos x="34" y="66"/>
                      </a:cxn>
                      <a:cxn ang="0">
                        <a:pos x="31" y="68"/>
                      </a:cxn>
                      <a:cxn ang="0">
                        <a:pos x="27" y="68"/>
                      </a:cxn>
                      <a:cxn ang="0">
                        <a:pos x="22" y="69"/>
                      </a:cxn>
                      <a:cxn ang="0">
                        <a:pos x="17" y="69"/>
                      </a:cxn>
                      <a:cxn ang="0">
                        <a:pos x="10" y="68"/>
                      </a:cxn>
                      <a:cxn ang="0">
                        <a:pos x="5" y="65"/>
                      </a:cxn>
                      <a:cxn ang="0">
                        <a:pos x="4" y="62"/>
                      </a:cxn>
                      <a:cxn ang="0">
                        <a:pos x="3" y="60"/>
                      </a:cxn>
                      <a:cxn ang="0">
                        <a:pos x="2" y="56"/>
                      </a:cxn>
                      <a:cxn ang="0">
                        <a:pos x="1" y="49"/>
                      </a:cxn>
                      <a:cxn ang="0">
                        <a:pos x="1" y="45"/>
                      </a:cxn>
                      <a:cxn ang="0">
                        <a:pos x="0" y="41"/>
                      </a:cxn>
                      <a:cxn ang="0">
                        <a:pos x="1" y="38"/>
                      </a:cxn>
                      <a:cxn ang="0">
                        <a:pos x="2" y="35"/>
                      </a:cxn>
                      <a:cxn ang="0">
                        <a:pos x="4" y="30"/>
                      </a:cxn>
                      <a:cxn ang="0">
                        <a:pos x="7" y="24"/>
                      </a:cxn>
                      <a:cxn ang="0">
                        <a:pos x="12" y="15"/>
                      </a:cxn>
                      <a:cxn ang="0">
                        <a:pos x="17" y="10"/>
                      </a:cxn>
                      <a:cxn ang="0">
                        <a:pos x="24" y="5"/>
                      </a:cxn>
                      <a:cxn ang="0">
                        <a:pos x="29" y="4"/>
                      </a:cxn>
                      <a:cxn ang="0">
                        <a:pos x="32" y="3"/>
                      </a:cxn>
                    </a:cxnLst>
                    <a:rect l="0" t="0" r="r" b="b"/>
                    <a:pathLst>
                      <a:path w="69" h="69">
                        <a:moveTo>
                          <a:pt x="32" y="3"/>
                        </a:moveTo>
                        <a:lnTo>
                          <a:pt x="35" y="0"/>
                        </a:lnTo>
                        <a:lnTo>
                          <a:pt x="41" y="4"/>
                        </a:lnTo>
                        <a:lnTo>
                          <a:pt x="49" y="9"/>
                        </a:lnTo>
                        <a:lnTo>
                          <a:pt x="65" y="31"/>
                        </a:lnTo>
                        <a:lnTo>
                          <a:pt x="68" y="34"/>
                        </a:lnTo>
                        <a:lnTo>
                          <a:pt x="69" y="38"/>
                        </a:lnTo>
                        <a:lnTo>
                          <a:pt x="69" y="42"/>
                        </a:lnTo>
                        <a:lnTo>
                          <a:pt x="69" y="45"/>
                        </a:lnTo>
                        <a:lnTo>
                          <a:pt x="68" y="48"/>
                        </a:lnTo>
                        <a:lnTo>
                          <a:pt x="67" y="50"/>
                        </a:lnTo>
                        <a:lnTo>
                          <a:pt x="65" y="52"/>
                        </a:lnTo>
                        <a:lnTo>
                          <a:pt x="57" y="58"/>
                        </a:lnTo>
                        <a:lnTo>
                          <a:pt x="55" y="59"/>
                        </a:lnTo>
                        <a:lnTo>
                          <a:pt x="53" y="59"/>
                        </a:lnTo>
                        <a:lnTo>
                          <a:pt x="49" y="62"/>
                        </a:lnTo>
                        <a:lnTo>
                          <a:pt x="44" y="62"/>
                        </a:lnTo>
                        <a:lnTo>
                          <a:pt x="42" y="63"/>
                        </a:lnTo>
                        <a:lnTo>
                          <a:pt x="41" y="60"/>
                        </a:lnTo>
                        <a:lnTo>
                          <a:pt x="40" y="60"/>
                        </a:lnTo>
                        <a:lnTo>
                          <a:pt x="38" y="61"/>
                        </a:lnTo>
                        <a:lnTo>
                          <a:pt x="37" y="62"/>
                        </a:lnTo>
                        <a:lnTo>
                          <a:pt x="36" y="64"/>
                        </a:lnTo>
                        <a:lnTo>
                          <a:pt x="37" y="65"/>
                        </a:lnTo>
                        <a:lnTo>
                          <a:pt x="34" y="66"/>
                        </a:lnTo>
                        <a:lnTo>
                          <a:pt x="31" y="68"/>
                        </a:lnTo>
                        <a:lnTo>
                          <a:pt x="27" y="68"/>
                        </a:lnTo>
                        <a:lnTo>
                          <a:pt x="22" y="69"/>
                        </a:lnTo>
                        <a:lnTo>
                          <a:pt x="17" y="69"/>
                        </a:lnTo>
                        <a:lnTo>
                          <a:pt x="10" y="68"/>
                        </a:lnTo>
                        <a:lnTo>
                          <a:pt x="5" y="65"/>
                        </a:lnTo>
                        <a:lnTo>
                          <a:pt x="4" y="62"/>
                        </a:lnTo>
                        <a:lnTo>
                          <a:pt x="3" y="60"/>
                        </a:lnTo>
                        <a:lnTo>
                          <a:pt x="2" y="56"/>
                        </a:lnTo>
                        <a:lnTo>
                          <a:pt x="1" y="49"/>
                        </a:lnTo>
                        <a:lnTo>
                          <a:pt x="1" y="45"/>
                        </a:lnTo>
                        <a:lnTo>
                          <a:pt x="0" y="41"/>
                        </a:lnTo>
                        <a:lnTo>
                          <a:pt x="1" y="38"/>
                        </a:lnTo>
                        <a:lnTo>
                          <a:pt x="2" y="35"/>
                        </a:lnTo>
                        <a:lnTo>
                          <a:pt x="4" y="30"/>
                        </a:lnTo>
                        <a:lnTo>
                          <a:pt x="7" y="24"/>
                        </a:lnTo>
                        <a:lnTo>
                          <a:pt x="12" y="15"/>
                        </a:lnTo>
                        <a:lnTo>
                          <a:pt x="17" y="10"/>
                        </a:lnTo>
                        <a:lnTo>
                          <a:pt x="24" y="5"/>
                        </a:lnTo>
                        <a:lnTo>
                          <a:pt x="29" y="4"/>
                        </a:lnTo>
                        <a:lnTo>
                          <a:pt x="32" y="3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79" name="Freeform 180"/>
                  <p:cNvSpPr>
                    <a:spLocks/>
                  </p:cNvSpPr>
                  <p:nvPr/>
                </p:nvSpPr>
                <p:spPr bwMode="auto">
                  <a:xfrm>
                    <a:off x="3683" y="2843"/>
                    <a:ext cx="10" cy="13"/>
                  </a:xfrm>
                  <a:custGeom>
                    <a:avLst/>
                    <a:gdLst/>
                    <a:ahLst/>
                    <a:cxnLst>
                      <a:cxn ang="0">
                        <a:pos x="2" y="1"/>
                      </a:cxn>
                      <a:cxn ang="0">
                        <a:pos x="8" y="1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3"/>
                      </a:cxn>
                      <a:cxn ang="0">
                        <a:pos x="9" y="3"/>
                      </a:cxn>
                      <a:cxn ang="0">
                        <a:pos x="9" y="5"/>
                      </a:cxn>
                      <a:cxn ang="0">
                        <a:pos x="8" y="7"/>
                      </a:cxn>
                      <a:cxn ang="0">
                        <a:pos x="8" y="9"/>
                      </a:cxn>
                      <a:cxn ang="0">
                        <a:pos x="7" y="10"/>
                      </a:cxn>
                      <a:cxn ang="0">
                        <a:pos x="7" y="11"/>
                      </a:cxn>
                      <a:cxn ang="0">
                        <a:pos x="6" y="11"/>
                      </a:cxn>
                      <a:cxn ang="0">
                        <a:pos x="5" y="12"/>
                      </a:cxn>
                      <a:cxn ang="0">
                        <a:pos x="4" y="12"/>
                      </a:cxn>
                      <a:cxn ang="0">
                        <a:pos x="3" y="12"/>
                      </a:cxn>
                      <a:cxn ang="0">
                        <a:pos x="3" y="13"/>
                      </a:cxn>
                      <a:cxn ang="0">
                        <a:pos x="4" y="11"/>
                      </a:cxn>
                      <a:cxn ang="0">
                        <a:pos x="4" y="11"/>
                      </a:cxn>
                      <a:cxn ang="0">
                        <a:pos x="5" y="11"/>
                      </a:cxn>
                      <a:cxn ang="0">
                        <a:pos x="6" y="10"/>
                      </a:cxn>
                      <a:cxn ang="0">
                        <a:pos x="7" y="9"/>
                      </a:cxn>
                      <a:cxn ang="0">
                        <a:pos x="7" y="8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8" y="3"/>
                      </a:cxn>
                      <a:cxn ang="0">
                        <a:pos x="0" y="4"/>
                      </a:cxn>
                      <a:cxn ang="0">
                        <a:pos x="2" y="1"/>
                      </a:cxn>
                    </a:cxnLst>
                    <a:rect l="0" t="0" r="r" b="b"/>
                    <a:pathLst>
                      <a:path w="10" h="13">
                        <a:moveTo>
                          <a:pt x="2" y="1"/>
                        </a:moveTo>
                        <a:lnTo>
                          <a:pt x="8" y="1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3"/>
                        </a:lnTo>
                        <a:lnTo>
                          <a:pt x="9" y="3"/>
                        </a:lnTo>
                        <a:lnTo>
                          <a:pt x="9" y="5"/>
                        </a:lnTo>
                        <a:lnTo>
                          <a:pt x="8" y="7"/>
                        </a:lnTo>
                        <a:lnTo>
                          <a:pt x="8" y="9"/>
                        </a:lnTo>
                        <a:lnTo>
                          <a:pt x="7" y="10"/>
                        </a:lnTo>
                        <a:lnTo>
                          <a:pt x="7" y="11"/>
                        </a:lnTo>
                        <a:lnTo>
                          <a:pt x="6" y="11"/>
                        </a:lnTo>
                        <a:lnTo>
                          <a:pt x="5" y="12"/>
                        </a:lnTo>
                        <a:lnTo>
                          <a:pt x="4" y="12"/>
                        </a:lnTo>
                        <a:lnTo>
                          <a:pt x="3" y="12"/>
                        </a:lnTo>
                        <a:lnTo>
                          <a:pt x="3" y="13"/>
                        </a:lnTo>
                        <a:lnTo>
                          <a:pt x="4" y="11"/>
                        </a:lnTo>
                        <a:lnTo>
                          <a:pt x="4" y="11"/>
                        </a:lnTo>
                        <a:lnTo>
                          <a:pt x="5" y="11"/>
                        </a:lnTo>
                        <a:lnTo>
                          <a:pt x="6" y="10"/>
                        </a:lnTo>
                        <a:lnTo>
                          <a:pt x="7" y="9"/>
                        </a:lnTo>
                        <a:lnTo>
                          <a:pt x="7" y="8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8" y="3"/>
                        </a:lnTo>
                        <a:lnTo>
                          <a:pt x="0" y="4"/>
                        </a:lnTo>
                        <a:lnTo>
                          <a:pt x="2" y="1"/>
                        </a:lnTo>
                        <a:close/>
                      </a:path>
                    </a:pathLst>
                  </a:custGeom>
                  <a:solidFill>
                    <a:srgbClr val="9F7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grpSp>
            <p:nvGrpSpPr>
              <p:cNvPr id="233" name="Group 181"/>
              <p:cNvGrpSpPr>
                <a:grpSpLocks/>
              </p:cNvGrpSpPr>
              <p:nvPr/>
            </p:nvGrpSpPr>
            <p:grpSpPr bwMode="auto">
              <a:xfrm>
                <a:off x="3863" y="2973"/>
                <a:ext cx="67" cy="93"/>
                <a:chOff x="3707" y="2804"/>
                <a:chExt cx="67" cy="93"/>
              </a:xfrm>
            </p:grpSpPr>
            <p:grpSp>
              <p:nvGrpSpPr>
                <p:cNvPr id="234" name="Group 182"/>
                <p:cNvGrpSpPr>
                  <a:grpSpLocks/>
                </p:cNvGrpSpPr>
                <p:nvPr/>
              </p:nvGrpSpPr>
              <p:grpSpPr bwMode="auto">
                <a:xfrm>
                  <a:off x="3707" y="2804"/>
                  <a:ext cx="63" cy="93"/>
                  <a:chOff x="3707" y="2804"/>
                  <a:chExt cx="63" cy="93"/>
                </a:xfrm>
              </p:grpSpPr>
              <p:sp>
                <p:nvSpPr>
                  <p:cNvPr id="371" name="Freeform 183"/>
                  <p:cNvSpPr>
                    <a:spLocks/>
                  </p:cNvSpPr>
                  <p:nvPr/>
                </p:nvSpPr>
                <p:spPr bwMode="auto">
                  <a:xfrm>
                    <a:off x="3712" y="2808"/>
                    <a:ext cx="58" cy="89"/>
                  </a:xfrm>
                  <a:custGeom>
                    <a:avLst/>
                    <a:gdLst/>
                    <a:ahLst/>
                    <a:cxnLst>
                      <a:cxn ang="0">
                        <a:pos x="50" y="13"/>
                      </a:cxn>
                      <a:cxn ang="0">
                        <a:pos x="54" y="25"/>
                      </a:cxn>
                      <a:cxn ang="0">
                        <a:pos x="54" y="30"/>
                      </a:cxn>
                      <a:cxn ang="0">
                        <a:pos x="54" y="34"/>
                      </a:cxn>
                      <a:cxn ang="0">
                        <a:pos x="54" y="40"/>
                      </a:cxn>
                      <a:cxn ang="0">
                        <a:pos x="58" y="50"/>
                      </a:cxn>
                      <a:cxn ang="0">
                        <a:pos x="55" y="55"/>
                      </a:cxn>
                      <a:cxn ang="0">
                        <a:pos x="57" y="57"/>
                      </a:cxn>
                      <a:cxn ang="0">
                        <a:pos x="56" y="63"/>
                      </a:cxn>
                      <a:cxn ang="0">
                        <a:pos x="55" y="67"/>
                      </a:cxn>
                      <a:cxn ang="0">
                        <a:pos x="54" y="70"/>
                      </a:cxn>
                      <a:cxn ang="0">
                        <a:pos x="55" y="75"/>
                      </a:cxn>
                      <a:cxn ang="0">
                        <a:pos x="54" y="78"/>
                      </a:cxn>
                      <a:cxn ang="0">
                        <a:pos x="51" y="80"/>
                      </a:cxn>
                      <a:cxn ang="0">
                        <a:pos x="47" y="81"/>
                      </a:cxn>
                      <a:cxn ang="0">
                        <a:pos x="36" y="89"/>
                      </a:cxn>
                      <a:cxn ang="0">
                        <a:pos x="4" y="64"/>
                      </a:cxn>
                      <a:cxn ang="0">
                        <a:pos x="3" y="55"/>
                      </a:cxn>
                      <a:cxn ang="0">
                        <a:pos x="1" y="48"/>
                      </a:cxn>
                      <a:cxn ang="0">
                        <a:pos x="0" y="43"/>
                      </a:cxn>
                      <a:cxn ang="0">
                        <a:pos x="0" y="37"/>
                      </a:cxn>
                      <a:cxn ang="0">
                        <a:pos x="0" y="29"/>
                      </a:cxn>
                      <a:cxn ang="0">
                        <a:pos x="2" y="20"/>
                      </a:cxn>
                      <a:cxn ang="0">
                        <a:pos x="4" y="14"/>
                      </a:cxn>
                      <a:cxn ang="0">
                        <a:pos x="8" y="10"/>
                      </a:cxn>
                      <a:cxn ang="0">
                        <a:pos x="12" y="5"/>
                      </a:cxn>
                      <a:cxn ang="0">
                        <a:pos x="17" y="2"/>
                      </a:cxn>
                      <a:cxn ang="0">
                        <a:pos x="24" y="0"/>
                      </a:cxn>
                      <a:cxn ang="0">
                        <a:pos x="28" y="0"/>
                      </a:cxn>
                      <a:cxn ang="0">
                        <a:pos x="34" y="0"/>
                      </a:cxn>
                      <a:cxn ang="0">
                        <a:pos x="41" y="2"/>
                      </a:cxn>
                      <a:cxn ang="0">
                        <a:pos x="46" y="6"/>
                      </a:cxn>
                      <a:cxn ang="0">
                        <a:pos x="50" y="13"/>
                      </a:cxn>
                    </a:cxnLst>
                    <a:rect l="0" t="0" r="r" b="b"/>
                    <a:pathLst>
                      <a:path w="58" h="89">
                        <a:moveTo>
                          <a:pt x="50" y="13"/>
                        </a:moveTo>
                        <a:lnTo>
                          <a:pt x="54" y="25"/>
                        </a:lnTo>
                        <a:lnTo>
                          <a:pt x="54" y="30"/>
                        </a:lnTo>
                        <a:lnTo>
                          <a:pt x="54" y="34"/>
                        </a:lnTo>
                        <a:lnTo>
                          <a:pt x="54" y="40"/>
                        </a:lnTo>
                        <a:lnTo>
                          <a:pt x="58" y="50"/>
                        </a:lnTo>
                        <a:lnTo>
                          <a:pt x="55" y="55"/>
                        </a:lnTo>
                        <a:lnTo>
                          <a:pt x="57" y="57"/>
                        </a:lnTo>
                        <a:lnTo>
                          <a:pt x="56" y="63"/>
                        </a:lnTo>
                        <a:lnTo>
                          <a:pt x="55" y="67"/>
                        </a:lnTo>
                        <a:lnTo>
                          <a:pt x="54" y="70"/>
                        </a:lnTo>
                        <a:lnTo>
                          <a:pt x="55" y="75"/>
                        </a:lnTo>
                        <a:lnTo>
                          <a:pt x="54" y="78"/>
                        </a:lnTo>
                        <a:lnTo>
                          <a:pt x="51" y="80"/>
                        </a:lnTo>
                        <a:lnTo>
                          <a:pt x="47" y="81"/>
                        </a:lnTo>
                        <a:lnTo>
                          <a:pt x="36" y="89"/>
                        </a:lnTo>
                        <a:lnTo>
                          <a:pt x="4" y="64"/>
                        </a:lnTo>
                        <a:lnTo>
                          <a:pt x="3" y="55"/>
                        </a:lnTo>
                        <a:lnTo>
                          <a:pt x="1" y="48"/>
                        </a:lnTo>
                        <a:lnTo>
                          <a:pt x="0" y="43"/>
                        </a:lnTo>
                        <a:lnTo>
                          <a:pt x="0" y="37"/>
                        </a:lnTo>
                        <a:lnTo>
                          <a:pt x="0" y="29"/>
                        </a:lnTo>
                        <a:lnTo>
                          <a:pt x="2" y="20"/>
                        </a:lnTo>
                        <a:lnTo>
                          <a:pt x="4" y="14"/>
                        </a:lnTo>
                        <a:lnTo>
                          <a:pt x="8" y="10"/>
                        </a:lnTo>
                        <a:lnTo>
                          <a:pt x="12" y="5"/>
                        </a:lnTo>
                        <a:lnTo>
                          <a:pt x="17" y="2"/>
                        </a:lnTo>
                        <a:lnTo>
                          <a:pt x="24" y="0"/>
                        </a:lnTo>
                        <a:lnTo>
                          <a:pt x="28" y="0"/>
                        </a:lnTo>
                        <a:lnTo>
                          <a:pt x="34" y="0"/>
                        </a:lnTo>
                        <a:lnTo>
                          <a:pt x="41" y="2"/>
                        </a:lnTo>
                        <a:lnTo>
                          <a:pt x="46" y="6"/>
                        </a:lnTo>
                        <a:lnTo>
                          <a:pt x="50" y="13"/>
                        </a:lnTo>
                        <a:close/>
                      </a:path>
                    </a:pathLst>
                  </a:custGeom>
                  <a:solidFill>
                    <a:srgbClr val="B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72" name="Freeform 184"/>
                  <p:cNvSpPr>
                    <a:spLocks/>
                  </p:cNvSpPr>
                  <p:nvPr/>
                </p:nvSpPr>
                <p:spPr bwMode="auto">
                  <a:xfrm>
                    <a:off x="3707" y="2804"/>
                    <a:ext cx="60" cy="75"/>
                  </a:xfrm>
                  <a:custGeom>
                    <a:avLst/>
                    <a:gdLst/>
                    <a:ahLst/>
                    <a:cxnLst>
                      <a:cxn ang="0">
                        <a:pos x="5" y="66"/>
                      </a:cxn>
                      <a:cxn ang="0">
                        <a:pos x="4" y="57"/>
                      </a:cxn>
                      <a:cxn ang="0">
                        <a:pos x="2" y="53"/>
                      </a:cxn>
                      <a:cxn ang="0">
                        <a:pos x="0" y="47"/>
                      </a:cxn>
                      <a:cxn ang="0">
                        <a:pos x="0" y="42"/>
                      </a:cxn>
                      <a:cxn ang="0">
                        <a:pos x="0" y="36"/>
                      </a:cxn>
                      <a:cxn ang="0">
                        <a:pos x="1" y="29"/>
                      </a:cxn>
                      <a:cxn ang="0">
                        <a:pos x="3" y="21"/>
                      </a:cxn>
                      <a:cxn ang="0">
                        <a:pos x="6" y="14"/>
                      </a:cxn>
                      <a:cxn ang="0">
                        <a:pos x="10" y="8"/>
                      </a:cxn>
                      <a:cxn ang="0">
                        <a:pos x="13" y="5"/>
                      </a:cxn>
                      <a:cxn ang="0">
                        <a:pos x="18" y="2"/>
                      </a:cxn>
                      <a:cxn ang="0">
                        <a:pos x="23" y="0"/>
                      </a:cxn>
                      <a:cxn ang="0">
                        <a:pos x="30" y="0"/>
                      </a:cxn>
                      <a:cxn ang="0">
                        <a:pos x="38" y="2"/>
                      </a:cxn>
                      <a:cxn ang="0">
                        <a:pos x="45" y="2"/>
                      </a:cxn>
                      <a:cxn ang="0">
                        <a:pos x="50" y="2"/>
                      </a:cxn>
                      <a:cxn ang="0">
                        <a:pos x="52" y="3"/>
                      </a:cxn>
                      <a:cxn ang="0">
                        <a:pos x="55" y="5"/>
                      </a:cxn>
                      <a:cxn ang="0">
                        <a:pos x="57" y="10"/>
                      </a:cxn>
                      <a:cxn ang="0">
                        <a:pos x="58" y="13"/>
                      </a:cxn>
                      <a:cxn ang="0">
                        <a:pos x="60" y="16"/>
                      </a:cxn>
                      <a:cxn ang="0">
                        <a:pos x="59" y="22"/>
                      </a:cxn>
                      <a:cxn ang="0">
                        <a:pos x="57" y="27"/>
                      </a:cxn>
                      <a:cxn ang="0">
                        <a:pos x="57" y="29"/>
                      </a:cxn>
                      <a:cxn ang="0">
                        <a:pos x="56" y="32"/>
                      </a:cxn>
                      <a:cxn ang="0">
                        <a:pos x="56" y="36"/>
                      </a:cxn>
                      <a:cxn ang="0">
                        <a:pos x="54" y="38"/>
                      </a:cxn>
                      <a:cxn ang="0">
                        <a:pos x="53" y="49"/>
                      </a:cxn>
                      <a:cxn ang="0">
                        <a:pos x="51" y="51"/>
                      </a:cxn>
                      <a:cxn ang="0">
                        <a:pos x="49" y="51"/>
                      </a:cxn>
                      <a:cxn ang="0">
                        <a:pos x="48" y="48"/>
                      </a:cxn>
                      <a:cxn ang="0">
                        <a:pos x="47" y="45"/>
                      </a:cxn>
                      <a:cxn ang="0">
                        <a:pos x="44" y="45"/>
                      </a:cxn>
                      <a:cxn ang="0">
                        <a:pos x="43" y="49"/>
                      </a:cxn>
                      <a:cxn ang="0">
                        <a:pos x="42" y="55"/>
                      </a:cxn>
                      <a:cxn ang="0">
                        <a:pos x="43" y="60"/>
                      </a:cxn>
                      <a:cxn ang="0">
                        <a:pos x="44" y="63"/>
                      </a:cxn>
                      <a:cxn ang="0">
                        <a:pos x="46" y="65"/>
                      </a:cxn>
                      <a:cxn ang="0">
                        <a:pos x="49" y="68"/>
                      </a:cxn>
                      <a:cxn ang="0">
                        <a:pos x="44" y="67"/>
                      </a:cxn>
                      <a:cxn ang="0">
                        <a:pos x="42" y="67"/>
                      </a:cxn>
                      <a:cxn ang="0">
                        <a:pos x="41" y="68"/>
                      </a:cxn>
                      <a:cxn ang="0">
                        <a:pos x="38" y="72"/>
                      </a:cxn>
                      <a:cxn ang="0">
                        <a:pos x="36" y="73"/>
                      </a:cxn>
                      <a:cxn ang="0">
                        <a:pos x="33" y="74"/>
                      </a:cxn>
                      <a:cxn ang="0">
                        <a:pos x="30" y="75"/>
                      </a:cxn>
                      <a:cxn ang="0">
                        <a:pos x="21" y="74"/>
                      </a:cxn>
                      <a:cxn ang="0">
                        <a:pos x="17" y="73"/>
                      </a:cxn>
                      <a:cxn ang="0">
                        <a:pos x="16" y="72"/>
                      </a:cxn>
                      <a:cxn ang="0">
                        <a:pos x="11" y="70"/>
                      </a:cxn>
                      <a:cxn ang="0">
                        <a:pos x="8" y="69"/>
                      </a:cxn>
                      <a:cxn ang="0">
                        <a:pos x="5" y="66"/>
                      </a:cxn>
                    </a:cxnLst>
                    <a:rect l="0" t="0" r="r" b="b"/>
                    <a:pathLst>
                      <a:path w="60" h="75">
                        <a:moveTo>
                          <a:pt x="5" y="66"/>
                        </a:moveTo>
                        <a:lnTo>
                          <a:pt x="4" y="57"/>
                        </a:lnTo>
                        <a:lnTo>
                          <a:pt x="2" y="53"/>
                        </a:lnTo>
                        <a:lnTo>
                          <a:pt x="0" y="47"/>
                        </a:lnTo>
                        <a:lnTo>
                          <a:pt x="0" y="42"/>
                        </a:lnTo>
                        <a:lnTo>
                          <a:pt x="0" y="36"/>
                        </a:lnTo>
                        <a:lnTo>
                          <a:pt x="1" y="29"/>
                        </a:lnTo>
                        <a:lnTo>
                          <a:pt x="3" y="21"/>
                        </a:lnTo>
                        <a:lnTo>
                          <a:pt x="6" y="14"/>
                        </a:lnTo>
                        <a:lnTo>
                          <a:pt x="10" y="8"/>
                        </a:lnTo>
                        <a:lnTo>
                          <a:pt x="13" y="5"/>
                        </a:lnTo>
                        <a:lnTo>
                          <a:pt x="18" y="2"/>
                        </a:lnTo>
                        <a:lnTo>
                          <a:pt x="23" y="0"/>
                        </a:lnTo>
                        <a:lnTo>
                          <a:pt x="30" y="0"/>
                        </a:lnTo>
                        <a:lnTo>
                          <a:pt x="38" y="2"/>
                        </a:lnTo>
                        <a:lnTo>
                          <a:pt x="45" y="2"/>
                        </a:lnTo>
                        <a:lnTo>
                          <a:pt x="50" y="2"/>
                        </a:lnTo>
                        <a:lnTo>
                          <a:pt x="52" y="3"/>
                        </a:lnTo>
                        <a:lnTo>
                          <a:pt x="55" y="5"/>
                        </a:lnTo>
                        <a:lnTo>
                          <a:pt x="57" y="10"/>
                        </a:lnTo>
                        <a:lnTo>
                          <a:pt x="58" y="13"/>
                        </a:lnTo>
                        <a:lnTo>
                          <a:pt x="60" y="16"/>
                        </a:lnTo>
                        <a:lnTo>
                          <a:pt x="59" y="22"/>
                        </a:lnTo>
                        <a:lnTo>
                          <a:pt x="57" y="27"/>
                        </a:lnTo>
                        <a:lnTo>
                          <a:pt x="57" y="29"/>
                        </a:lnTo>
                        <a:lnTo>
                          <a:pt x="56" y="32"/>
                        </a:lnTo>
                        <a:lnTo>
                          <a:pt x="56" y="36"/>
                        </a:lnTo>
                        <a:lnTo>
                          <a:pt x="54" y="38"/>
                        </a:lnTo>
                        <a:lnTo>
                          <a:pt x="53" y="49"/>
                        </a:lnTo>
                        <a:lnTo>
                          <a:pt x="51" y="51"/>
                        </a:lnTo>
                        <a:lnTo>
                          <a:pt x="49" y="51"/>
                        </a:lnTo>
                        <a:lnTo>
                          <a:pt x="48" y="48"/>
                        </a:lnTo>
                        <a:lnTo>
                          <a:pt x="47" y="45"/>
                        </a:lnTo>
                        <a:lnTo>
                          <a:pt x="44" y="45"/>
                        </a:lnTo>
                        <a:lnTo>
                          <a:pt x="43" y="49"/>
                        </a:lnTo>
                        <a:lnTo>
                          <a:pt x="42" y="55"/>
                        </a:lnTo>
                        <a:lnTo>
                          <a:pt x="43" y="60"/>
                        </a:lnTo>
                        <a:lnTo>
                          <a:pt x="44" y="63"/>
                        </a:lnTo>
                        <a:lnTo>
                          <a:pt x="46" y="65"/>
                        </a:lnTo>
                        <a:lnTo>
                          <a:pt x="49" y="68"/>
                        </a:lnTo>
                        <a:lnTo>
                          <a:pt x="44" y="67"/>
                        </a:lnTo>
                        <a:lnTo>
                          <a:pt x="42" y="67"/>
                        </a:lnTo>
                        <a:lnTo>
                          <a:pt x="41" y="68"/>
                        </a:lnTo>
                        <a:lnTo>
                          <a:pt x="38" y="72"/>
                        </a:lnTo>
                        <a:lnTo>
                          <a:pt x="36" y="73"/>
                        </a:lnTo>
                        <a:lnTo>
                          <a:pt x="33" y="74"/>
                        </a:lnTo>
                        <a:lnTo>
                          <a:pt x="30" y="75"/>
                        </a:lnTo>
                        <a:lnTo>
                          <a:pt x="21" y="74"/>
                        </a:lnTo>
                        <a:lnTo>
                          <a:pt x="17" y="73"/>
                        </a:lnTo>
                        <a:lnTo>
                          <a:pt x="16" y="72"/>
                        </a:lnTo>
                        <a:lnTo>
                          <a:pt x="11" y="70"/>
                        </a:lnTo>
                        <a:lnTo>
                          <a:pt x="8" y="69"/>
                        </a:lnTo>
                        <a:lnTo>
                          <a:pt x="5" y="66"/>
                        </a:lnTo>
                        <a:close/>
                      </a:path>
                    </a:pathLst>
                  </a:custGeom>
                  <a:solidFill>
                    <a:srgbClr val="5F5F5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sp>
              <p:nvSpPr>
                <p:cNvPr id="370" name="Freeform 185"/>
                <p:cNvSpPr>
                  <a:spLocks/>
                </p:cNvSpPr>
                <p:nvPr/>
              </p:nvSpPr>
              <p:spPr bwMode="auto">
                <a:xfrm>
                  <a:off x="3758" y="2835"/>
                  <a:ext cx="16" cy="23"/>
                </a:xfrm>
                <a:custGeom>
                  <a:avLst/>
                  <a:gdLst/>
                  <a:ahLst/>
                  <a:cxnLst>
                    <a:cxn ang="0">
                      <a:pos x="2" y="7"/>
                    </a:cxn>
                    <a:cxn ang="0">
                      <a:pos x="12" y="2"/>
                    </a:cxn>
                    <a:cxn ang="0">
                      <a:pos x="8" y="2"/>
                    </a:cxn>
                    <a:cxn ang="0">
                      <a:pos x="9" y="0"/>
                    </a:cxn>
                    <a:cxn ang="0">
                      <a:pos x="16" y="1"/>
                    </a:cxn>
                    <a:cxn ang="0">
                      <a:pos x="16" y="2"/>
                    </a:cxn>
                    <a:cxn ang="0">
                      <a:pos x="15" y="4"/>
                    </a:cxn>
                    <a:cxn ang="0">
                      <a:pos x="15" y="9"/>
                    </a:cxn>
                    <a:cxn ang="0">
                      <a:pos x="15" y="13"/>
                    </a:cxn>
                    <a:cxn ang="0">
                      <a:pos x="15" y="16"/>
                    </a:cxn>
                    <a:cxn ang="0">
                      <a:pos x="14" y="19"/>
                    </a:cxn>
                    <a:cxn ang="0">
                      <a:pos x="13" y="20"/>
                    </a:cxn>
                    <a:cxn ang="0">
                      <a:pos x="12" y="22"/>
                    </a:cxn>
                    <a:cxn ang="0">
                      <a:pos x="10" y="23"/>
                    </a:cxn>
                    <a:cxn ang="0">
                      <a:pos x="9" y="23"/>
                    </a:cxn>
                    <a:cxn ang="0">
                      <a:pos x="9" y="22"/>
                    </a:cxn>
                    <a:cxn ang="0">
                      <a:pos x="11" y="20"/>
                    </a:cxn>
                    <a:cxn ang="0">
                      <a:pos x="12" y="18"/>
                    </a:cxn>
                    <a:cxn ang="0">
                      <a:pos x="14" y="14"/>
                    </a:cxn>
                    <a:cxn ang="0">
                      <a:pos x="14" y="10"/>
                    </a:cxn>
                    <a:cxn ang="0">
                      <a:pos x="13" y="6"/>
                    </a:cxn>
                    <a:cxn ang="0">
                      <a:pos x="0" y="15"/>
                    </a:cxn>
                    <a:cxn ang="0">
                      <a:pos x="2" y="7"/>
                    </a:cxn>
                  </a:cxnLst>
                  <a:rect l="0" t="0" r="r" b="b"/>
                  <a:pathLst>
                    <a:path w="16" h="23">
                      <a:moveTo>
                        <a:pt x="2" y="7"/>
                      </a:moveTo>
                      <a:lnTo>
                        <a:pt x="12" y="2"/>
                      </a:lnTo>
                      <a:lnTo>
                        <a:pt x="8" y="2"/>
                      </a:lnTo>
                      <a:lnTo>
                        <a:pt x="9" y="0"/>
                      </a:lnTo>
                      <a:lnTo>
                        <a:pt x="16" y="1"/>
                      </a:lnTo>
                      <a:lnTo>
                        <a:pt x="16" y="2"/>
                      </a:lnTo>
                      <a:lnTo>
                        <a:pt x="15" y="4"/>
                      </a:lnTo>
                      <a:lnTo>
                        <a:pt x="15" y="9"/>
                      </a:lnTo>
                      <a:lnTo>
                        <a:pt x="15" y="13"/>
                      </a:lnTo>
                      <a:lnTo>
                        <a:pt x="15" y="16"/>
                      </a:lnTo>
                      <a:lnTo>
                        <a:pt x="14" y="19"/>
                      </a:lnTo>
                      <a:lnTo>
                        <a:pt x="13" y="20"/>
                      </a:lnTo>
                      <a:lnTo>
                        <a:pt x="12" y="22"/>
                      </a:lnTo>
                      <a:lnTo>
                        <a:pt x="10" y="23"/>
                      </a:lnTo>
                      <a:lnTo>
                        <a:pt x="9" y="23"/>
                      </a:lnTo>
                      <a:lnTo>
                        <a:pt x="9" y="22"/>
                      </a:lnTo>
                      <a:lnTo>
                        <a:pt x="11" y="20"/>
                      </a:lnTo>
                      <a:lnTo>
                        <a:pt x="12" y="18"/>
                      </a:lnTo>
                      <a:lnTo>
                        <a:pt x="14" y="14"/>
                      </a:lnTo>
                      <a:lnTo>
                        <a:pt x="14" y="10"/>
                      </a:lnTo>
                      <a:lnTo>
                        <a:pt x="13" y="6"/>
                      </a:lnTo>
                      <a:lnTo>
                        <a:pt x="0" y="15"/>
                      </a:lnTo>
                      <a:lnTo>
                        <a:pt x="2" y="7"/>
                      </a:lnTo>
                      <a:close/>
                    </a:path>
                  </a:pathLst>
                </a:custGeom>
                <a:solidFill>
                  <a:srgbClr val="9F9F9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36" name="Freeform 186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7" name="Freeform 187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8" name="Freeform 188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39" name="Freeform 189"/>
              <p:cNvSpPr>
                <a:spLocks/>
              </p:cNvSpPr>
              <p:nvPr/>
            </p:nvSpPr>
            <p:spPr bwMode="auto">
              <a:xfrm>
                <a:off x="3857" y="2915"/>
                <a:ext cx="44" cy="68"/>
              </a:xfrm>
              <a:custGeom>
                <a:avLst/>
                <a:gdLst/>
                <a:ahLst/>
                <a:cxnLst>
                  <a:cxn ang="0">
                    <a:pos x="0" y="50"/>
                  </a:cxn>
                  <a:cxn ang="0">
                    <a:pos x="2" y="47"/>
                  </a:cxn>
                  <a:cxn ang="0">
                    <a:pos x="1" y="41"/>
                  </a:cxn>
                  <a:cxn ang="0">
                    <a:pos x="0" y="30"/>
                  </a:cxn>
                  <a:cxn ang="0">
                    <a:pos x="2" y="18"/>
                  </a:cxn>
                  <a:cxn ang="0">
                    <a:pos x="4" y="9"/>
                  </a:cxn>
                  <a:cxn ang="0">
                    <a:pos x="9" y="4"/>
                  </a:cxn>
                  <a:cxn ang="0">
                    <a:pos x="16" y="1"/>
                  </a:cxn>
                  <a:cxn ang="0">
                    <a:pos x="25" y="0"/>
                  </a:cxn>
                  <a:cxn ang="0">
                    <a:pos x="31" y="1"/>
                  </a:cxn>
                  <a:cxn ang="0">
                    <a:pos x="37" y="6"/>
                  </a:cxn>
                  <a:cxn ang="0">
                    <a:pos x="40" y="13"/>
                  </a:cxn>
                  <a:cxn ang="0">
                    <a:pos x="43" y="21"/>
                  </a:cxn>
                  <a:cxn ang="0">
                    <a:pos x="44" y="33"/>
                  </a:cxn>
                  <a:cxn ang="0">
                    <a:pos x="43" y="35"/>
                  </a:cxn>
                  <a:cxn ang="0">
                    <a:pos x="43" y="39"/>
                  </a:cxn>
                  <a:cxn ang="0">
                    <a:pos x="43" y="45"/>
                  </a:cxn>
                  <a:cxn ang="0">
                    <a:pos x="42" y="51"/>
                  </a:cxn>
                  <a:cxn ang="0">
                    <a:pos x="35" y="62"/>
                  </a:cxn>
                  <a:cxn ang="0">
                    <a:pos x="30" y="64"/>
                  </a:cxn>
                  <a:cxn ang="0">
                    <a:pos x="24" y="66"/>
                  </a:cxn>
                  <a:cxn ang="0">
                    <a:pos x="19" y="68"/>
                  </a:cxn>
                  <a:cxn ang="0">
                    <a:pos x="0" y="50"/>
                  </a:cxn>
                </a:cxnLst>
                <a:rect l="0" t="0" r="r" b="b"/>
                <a:pathLst>
                  <a:path w="44" h="68">
                    <a:moveTo>
                      <a:pt x="0" y="50"/>
                    </a:moveTo>
                    <a:lnTo>
                      <a:pt x="2" y="47"/>
                    </a:lnTo>
                    <a:lnTo>
                      <a:pt x="1" y="41"/>
                    </a:lnTo>
                    <a:lnTo>
                      <a:pt x="0" y="30"/>
                    </a:lnTo>
                    <a:lnTo>
                      <a:pt x="2" y="18"/>
                    </a:lnTo>
                    <a:lnTo>
                      <a:pt x="4" y="9"/>
                    </a:lnTo>
                    <a:lnTo>
                      <a:pt x="9" y="4"/>
                    </a:lnTo>
                    <a:lnTo>
                      <a:pt x="16" y="1"/>
                    </a:lnTo>
                    <a:lnTo>
                      <a:pt x="25" y="0"/>
                    </a:lnTo>
                    <a:lnTo>
                      <a:pt x="31" y="1"/>
                    </a:lnTo>
                    <a:lnTo>
                      <a:pt x="37" y="6"/>
                    </a:lnTo>
                    <a:lnTo>
                      <a:pt x="40" y="13"/>
                    </a:lnTo>
                    <a:lnTo>
                      <a:pt x="43" y="21"/>
                    </a:lnTo>
                    <a:lnTo>
                      <a:pt x="44" y="33"/>
                    </a:lnTo>
                    <a:lnTo>
                      <a:pt x="43" y="35"/>
                    </a:lnTo>
                    <a:lnTo>
                      <a:pt x="43" y="39"/>
                    </a:lnTo>
                    <a:lnTo>
                      <a:pt x="43" y="45"/>
                    </a:lnTo>
                    <a:lnTo>
                      <a:pt x="42" y="51"/>
                    </a:lnTo>
                    <a:lnTo>
                      <a:pt x="35" y="62"/>
                    </a:lnTo>
                    <a:lnTo>
                      <a:pt x="30" y="64"/>
                    </a:lnTo>
                    <a:lnTo>
                      <a:pt x="24" y="66"/>
                    </a:lnTo>
                    <a:lnTo>
                      <a:pt x="19" y="68"/>
                    </a:lnTo>
                    <a:lnTo>
                      <a:pt x="0" y="50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0" name="Freeform 190"/>
              <p:cNvSpPr>
                <a:spLocks/>
              </p:cNvSpPr>
              <p:nvPr/>
            </p:nvSpPr>
            <p:spPr bwMode="auto">
              <a:xfrm>
                <a:off x="3854" y="2913"/>
                <a:ext cx="45" cy="55"/>
              </a:xfrm>
              <a:custGeom>
                <a:avLst/>
                <a:gdLst/>
                <a:ahLst/>
                <a:cxnLst>
                  <a:cxn ang="0">
                    <a:pos x="2" y="48"/>
                  </a:cxn>
                  <a:cxn ang="0">
                    <a:pos x="1" y="35"/>
                  </a:cxn>
                  <a:cxn ang="0">
                    <a:pos x="0" y="27"/>
                  </a:cxn>
                  <a:cxn ang="0">
                    <a:pos x="2" y="17"/>
                  </a:cxn>
                  <a:cxn ang="0">
                    <a:pos x="4" y="9"/>
                  </a:cxn>
                  <a:cxn ang="0">
                    <a:pos x="10" y="2"/>
                  </a:cxn>
                  <a:cxn ang="0">
                    <a:pos x="16" y="0"/>
                  </a:cxn>
                  <a:cxn ang="0">
                    <a:pos x="25" y="0"/>
                  </a:cxn>
                  <a:cxn ang="0">
                    <a:pos x="30" y="1"/>
                  </a:cxn>
                  <a:cxn ang="0">
                    <a:pos x="34" y="3"/>
                  </a:cxn>
                  <a:cxn ang="0">
                    <a:pos x="38" y="6"/>
                  </a:cxn>
                  <a:cxn ang="0">
                    <a:pos x="42" y="9"/>
                  </a:cxn>
                  <a:cxn ang="0">
                    <a:pos x="43" y="12"/>
                  </a:cxn>
                  <a:cxn ang="0">
                    <a:pos x="39" y="9"/>
                  </a:cxn>
                  <a:cxn ang="0">
                    <a:pos x="35" y="9"/>
                  </a:cxn>
                  <a:cxn ang="0">
                    <a:pos x="33" y="8"/>
                  </a:cxn>
                  <a:cxn ang="0">
                    <a:pos x="37" y="11"/>
                  </a:cxn>
                  <a:cxn ang="0">
                    <a:pos x="39" y="15"/>
                  </a:cxn>
                  <a:cxn ang="0">
                    <a:pos x="40" y="18"/>
                  </a:cxn>
                  <a:cxn ang="0">
                    <a:pos x="42" y="21"/>
                  </a:cxn>
                  <a:cxn ang="0">
                    <a:pos x="44" y="24"/>
                  </a:cxn>
                  <a:cxn ang="0">
                    <a:pos x="44" y="27"/>
                  </a:cxn>
                  <a:cxn ang="0">
                    <a:pos x="45" y="31"/>
                  </a:cxn>
                  <a:cxn ang="0">
                    <a:pos x="43" y="37"/>
                  </a:cxn>
                  <a:cxn ang="0">
                    <a:pos x="41" y="42"/>
                  </a:cxn>
                  <a:cxn ang="0">
                    <a:pos x="39" y="41"/>
                  </a:cxn>
                  <a:cxn ang="0">
                    <a:pos x="39" y="39"/>
                  </a:cxn>
                  <a:cxn ang="0">
                    <a:pos x="40" y="36"/>
                  </a:cxn>
                  <a:cxn ang="0">
                    <a:pos x="38" y="34"/>
                  </a:cxn>
                  <a:cxn ang="0">
                    <a:pos x="35" y="35"/>
                  </a:cxn>
                  <a:cxn ang="0">
                    <a:pos x="30" y="38"/>
                  </a:cxn>
                  <a:cxn ang="0">
                    <a:pos x="29" y="45"/>
                  </a:cxn>
                  <a:cxn ang="0">
                    <a:pos x="28" y="48"/>
                  </a:cxn>
                  <a:cxn ang="0">
                    <a:pos x="29" y="50"/>
                  </a:cxn>
                  <a:cxn ang="0">
                    <a:pos x="30" y="51"/>
                  </a:cxn>
                  <a:cxn ang="0">
                    <a:pos x="23" y="53"/>
                  </a:cxn>
                  <a:cxn ang="0">
                    <a:pos x="17" y="54"/>
                  </a:cxn>
                  <a:cxn ang="0">
                    <a:pos x="12" y="55"/>
                  </a:cxn>
                  <a:cxn ang="0">
                    <a:pos x="7" y="51"/>
                  </a:cxn>
                  <a:cxn ang="0">
                    <a:pos x="2" y="48"/>
                  </a:cxn>
                </a:cxnLst>
                <a:rect l="0" t="0" r="r" b="b"/>
                <a:pathLst>
                  <a:path w="45" h="55">
                    <a:moveTo>
                      <a:pt x="2" y="48"/>
                    </a:moveTo>
                    <a:lnTo>
                      <a:pt x="1" y="35"/>
                    </a:lnTo>
                    <a:lnTo>
                      <a:pt x="0" y="27"/>
                    </a:lnTo>
                    <a:lnTo>
                      <a:pt x="2" y="17"/>
                    </a:lnTo>
                    <a:lnTo>
                      <a:pt x="4" y="9"/>
                    </a:lnTo>
                    <a:lnTo>
                      <a:pt x="10" y="2"/>
                    </a:lnTo>
                    <a:lnTo>
                      <a:pt x="16" y="0"/>
                    </a:lnTo>
                    <a:lnTo>
                      <a:pt x="25" y="0"/>
                    </a:lnTo>
                    <a:lnTo>
                      <a:pt x="30" y="1"/>
                    </a:lnTo>
                    <a:lnTo>
                      <a:pt x="34" y="3"/>
                    </a:lnTo>
                    <a:lnTo>
                      <a:pt x="38" y="6"/>
                    </a:lnTo>
                    <a:lnTo>
                      <a:pt x="42" y="9"/>
                    </a:lnTo>
                    <a:lnTo>
                      <a:pt x="43" y="12"/>
                    </a:lnTo>
                    <a:lnTo>
                      <a:pt x="39" y="9"/>
                    </a:lnTo>
                    <a:lnTo>
                      <a:pt x="35" y="9"/>
                    </a:lnTo>
                    <a:lnTo>
                      <a:pt x="33" y="8"/>
                    </a:lnTo>
                    <a:lnTo>
                      <a:pt x="37" y="11"/>
                    </a:lnTo>
                    <a:lnTo>
                      <a:pt x="39" y="15"/>
                    </a:lnTo>
                    <a:lnTo>
                      <a:pt x="40" y="18"/>
                    </a:lnTo>
                    <a:lnTo>
                      <a:pt x="42" y="21"/>
                    </a:lnTo>
                    <a:lnTo>
                      <a:pt x="44" y="24"/>
                    </a:lnTo>
                    <a:lnTo>
                      <a:pt x="44" y="27"/>
                    </a:lnTo>
                    <a:lnTo>
                      <a:pt x="45" y="31"/>
                    </a:lnTo>
                    <a:lnTo>
                      <a:pt x="43" y="37"/>
                    </a:lnTo>
                    <a:lnTo>
                      <a:pt x="41" y="42"/>
                    </a:lnTo>
                    <a:lnTo>
                      <a:pt x="39" y="41"/>
                    </a:lnTo>
                    <a:lnTo>
                      <a:pt x="39" y="39"/>
                    </a:lnTo>
                    <a:lnTo>
                      <a:pt x="40" y="36"/>
                    </a:lnTo>
                    <a:lnTo>
                      <a:pt x="38" y="34"/>
                    </a:lnTo>
                    <a:lnTo>
                      <a:pt x="35" y="35"/>
                    </a:lnTo>
                    <a:lnTo>
                      <a:pt x="30" y="38"/>
                    </a:lnTo>
                    <a:lnTo>
                      <a:pt x="29" y="45"/>
                    </a:lnTo>
                    <a:lnTo>
                      <a:pt x="28" y="48"/>
                    </a:lnTo>
                    <a:lnTo>
                      <a:pt x="29" y="50"/>
                    </a:lnTo>
                    <a:lnTo>
                      <a:pt x="30" y="51"/>
                    </a:lnTo>
                    <a:lnTo>
                      <a:pt x="23" y="53"/>
                    </a:lnTo>
                    <a:lnTo>
                      <a:pt x="17" y="54"/>
                    </a:lnTo>
                    <a:lnTo>
                      <a:pt x="12" y="55"/>
                    </a:lnTo>
                    <a:lnTo>
                      <a:pt x="7" y="51"/>
                    </a:lnTo>
                    <a:lnTo>
                      <a:pt x="2" y="48"/>
                    </a:lnTo>
                    <a:close/>
                  </a:path>
                </a:pathLst>
              </a:custGeom>
              <a:solidFill>
                <a:srgbClr val="3F3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1" name="Freeform 191"/>
              <p:cNvSpPr>
                <a:spLocks/>
              </p:cNvSpPr>
              <p:nvPr/>
            </p:nvSpPr>
            <p:spPr bwMode="auto">
              <a:xfrm>
                <a:off x="3840" y="2963"/>
                <a:ext cx="37" cy="20"/>
              </a:xfrm>
              <a:custGeom>
                <a:avLst/>
                <a:gdLst/>
                <a:ahLst/>
                <a:cxnLst>
                  <a:cxn ang="0">
                    <a:pos x="0" y="14"/>
                  </a:cxn>
                  <a:cxn ang="0">
                    <a:pos x="9" y="9"/>
                  </a:cxn>
                  <a:cxn ang="0">
                    <a:pos x="15" y="0"/>
                  </a:cxn>
                  <a:cxn ang="0">
                    <a:pos x="37" y="20"/>
                  </a:cxn>
                </a:cxnLst>
                <a:rect l="0" t="0" r="r" b="b"/>
                <a:pathLst>
                  <a:path w="37" h="20">
                    <a:moveTo>
                      <a:pt x="0" y="14"/>
                    </a:moveTo>
                    <a:lnTo>
                      <a:pt x="9" y="9"/>
                    </a:lnTo>
                    <a:lnTo>
                      <a:pt x="15" y="0"/>
                    </a:lnTo>
                    <a:lnTo>
                      <a:pt x="37" y="20"/>
                    </a:lnTo>
                  </a:path>
                </a:pathLst>
              </a:custGeom>
              <a:noFill/>
              <a:ln w="1588" cap="rnd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42" name="Freeform 192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236" name="Group 193"/>
              <p:cNvGrpSpPr>
                <a:grpSpLocks/>
              </p:cNvGrpSpPr>
              <p:nvPr/>
            </p:nvGrpSpPr>
            <p:grpSpPr bwMode="auto">
              <a:xfrm>
                <a:off x="3927" y="2820"/>
                <a:ext cx="92" cy="195"/>
                <a:chOff x="3771" y="2651"/>
                <a:chExt cx="92" cy="195"/>
              </a:xfrm>
            </p:grpSpPr>
            <p:grpSp>
              <p:nvGrpSpPr>
                <p:cNvPr id="237" name="Group 194"/>
                <p:cNvGrpSpPr>
                  <a:grpSpLocks/>
                </p:cNvGrpSpPr>
                <p:nvPr/>
              </p:nvGrpSpPr>
              <p:grpSpPr bwMode="auto">
                <a:xfrm>
                  <a:off x="3804" y="2711"/>
                  <a:ext cx="34" cy="48"/>
                  <a:chOff x="3804" y="2711"/>
                  <a:chExt cx="34" cy="48"/>
                </a:xfrm>
              </p:grpSpPr>
              <p:sp>
                <p:nvSpPr>
                  <p:cNvPr id="366" name="Freeform 195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34" cy="48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8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7" y="43"/>
                      </a:cxn>
                      <a:cxn ang="0">
                        <a:pos x="12" y="45"/>
                      </a:cxn>
                      <a:cxn ang="0">
                        <a:pos x="16" y="47"/>
                      </a:cxn>
                      <a:cxn ang="0">
                        <a:pos x="20" y="48"/>
                      </a:cxn>
                      <a:cxn ang="0">
                        <a:pos x="23" y="47"/>
                      </a:cxn>
                      <a:cxn ang="0">
                        <a:pos x="27" y="46"/>
                      </a:cxn>
                      <a:cxn ang="0">
                        <a:pos x="30" y="44"/>
                      </a:cxn>
                      <a:cxn ang="0">
                        <a:pos x="33" y="38"/>
                      </a:cxn>
                      <a:cxn ang="0">
                        <a:pos x="34" y="33"/>
                      </a:cxn>
                      <a:cxn ang="0">
                        <a:pos x="33" y="26"/>
                      </a:cxn>
                      <a:cxn ang="0">
                        <a:pos x="32" y="23"/>
                      </a:cxn>
                      <a:cxn ang="0">
                        <a:pos x="28" y="18"/>
                      </a:cxn>
                      <a:cxn ang="0">
                        <a:pos x="27" y="17"/>
                      </a:cxn>
                      <a:cxn ang="0">
                        <a:pos x="27" y="10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34" h="48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8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7" y="43"/>
                        </a:lnTo>
                        <a:lnTo>
                          <a:pt x="12" y="45"/>
                        </a:lnTo>
                        <a:lnTo>
                          <a:pt x="16" y="47"/>
                        </a:lnTo>
                        <a:lnTo>
                          <a:pt x="20" y="48"/>
                        </a:lnTo>
                        <a:lnTo>
                          <a:pt x="23" y="47"/>
                        </a:lnTo>
                        <a:lnTo>
                          <a:pt x="27" y="46"/>
                        </a:lnTo>
                        <a:lnTo>
                          <a:pt x="30" y="44"/>
                        </a:lnTo>
                        <a:lnTo>
                          <a:pt x="33" y="38"/>
                        </a:lnTo>
                        <a:lnTo>
                          <a:pt x="34" y="33"/>
                        </a:lnTo>
                        <a:lnTo>
                          <a:pt x="33" y="26"/>
                        </a:lnTo>
                        <a:lnTo>
                          <a:pt x="32" y="23"/>
                        </a:lnTo>
                        <a:lnTo>
                          <a:pt x="28" y="18"/>
                        </a:lnTo>
                        <a:lnTo>
                          <a:pt x="27" y="17"/>
                        </a:lnTo>
                        <a:lnTo>
                          <a:pt x="27" y="10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67" name="Freeform 196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41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4" y="38"/>
                      </a:cxn>
                      <a:cxn ang="0">
                        <a:pos x="5" y="41"/>
                      </a:cxn>
                      <a:cxn ang="0">
                        <a:pos x="5" y="39"/>
                      </a:cxn>
                      <a:cxn ang="0">
                        <a:pos x="5" y="36"/>
                      </a:cxn>
                      <a:cxn ang="0">
                        <a:pos x="6" y="34"/>
                      </a:cxn>
                      <a:cxn ang="0">
                        <a:pos x="6" y="32"/>
                      </a:cxn>
                      <a:cxn ang="0">
                        <a:pos x="7" y="29"/>
                      </a:cxn>
                      <a:cxn ang="0">
                        <a:pos x="7" y="27"/>
                      </a:cxn>
                      <a:cxn ang="0">
                        <a:pos x="8" y="23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  <a:cxn ang="0">
                        <a:pos x="14" y="15"/>
                      </a:cxn>
                      <a:cxn ang="0">
                        <a:pos x="17" y="13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41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4" y="38"/>
                        </a:lnTo>
                        <a:lnTo>
                          <a:pt x="5" y="41"/>
                        </a:lnTo>
                        <a:lnTo>
                          <a:pt x="5" y="39"/>
                        </a:lnTo>
                        <a:lnTo>
                          <a:pt x="5" y="36"/>
                        </a:lnTo>
                        <a:lnTo>
                          <a:pt x="6" y="34"/>
                        </a:lnTo>
                        <a:lnTo>
                          <a:pt x="6" y="32"/>
                        </a:lnTo>
                        <a:lnTo>
                          <a:pt x="7" y="29"/>
                        </a:lnTo>
                        <a:lnTo>
                          <a:pt x="7" y="27"/>
                        </a:lnTo>
                        <a:lnTo>
                          <a:pt x="8" y="23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lnTo>
                          <a:pt x="14" y="15"/>
                        </a:lnTo>
                        <a:lnTo>
                          <a:pt x="17" y="13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368" name="Freeform 197"/>
                  <p:cNvSpPr>
                    <a:spLocks/>
                  </p:cNvSpPr>
                  <p:nvPr/>
                </p:nvSpPr>
                <p:spPr bwMode="auto">
                  <a:xfrm>
                    <a:off x="3804" y="2711"/>
                    <a:ext cx="28" cy="34"/>
                  </a:xfrm>
                  <a:custGeom>
                    <a:avLst/>
                    <a:gdLst/>
                    <a:ahLst/>
                    <a:cxnLst>
                      <a:cxn ang="0">
                        <a:pos x="6" y="0"/>
                      </a:cxn>
                      <a:cxn ang="0">
                        <a:pos x="4" y="13"/>
                      </a:cxn>
                      <a:cxn ang="0">
                        <a:pos x="3" y="14"/>
                      </a:cxn>
                      <a:cxn ang="0">
                        <a:pos x="2" y="15"/>
                      </a:cxn>
                      <a:cxn ang="0">
                        <a:pos x="0" y="16"/>
                      </a:cxn>
                      <a:cxn ang="0">
                        <a:pos x="2" y="29"/>
                      </a:cxn>
                      <a:cxn ang="0">
                        <a:pos x="3" y="34"/>
                      </a:cxn>
                      <a:cxn ang="0">
                        <a:pos x="3" y="31"/>
                      </a:cxn>
                      <a:cxn ang="0">
                        <a:pos x="4" y="28"/>
                      </a:cxn>
                      <a:cxn ang="0">
                        <a:pos x="4" y="25"/>
                      </a:cxn>
                      <a:cxn ang="0">
                        <a:pos x="4" y="23"/>
                      </a:cxn>
                      <a:cxn ang="0">
                        <a:pos x="5" y="21"/>
                      </a:cxn>
                      <a:cxn ang="0">
                        <a:pos x="6" y="19"/>
                      </a:cxn>
                      <a:cxn ang="0">
                        <a:pos x="8" y="17"/>
                      </a:cxn>
                      <a:cxn ang="0">
                        <a:pos x="10" y="17"/>
                      </a:cxn>
                      <a:cxn ang="0">
                        <a:pos x="11" y="16"/>
                      </a:cxn>
                      <a:cxn ang="0">
                        <a:pos x="14" y="14"/>
                      </a:cxn>
                      <a:cxn ang="0">
                        <a:pos x="16" y="12"/>
                      </a:cxn>
                      <a:cxn ang="0">
                        <a:pos x="28" y="5"/>
                      </a:cxn>
                      <a:cxn ang="0">
                        <a:pos x="6" y="0"/>
                      </a:cxn>
                    </a:cxnLst>
                    <a:rect l="0" t="0" r="r" b="b"/>
                    <a:pathLst>
                      <a:path w="28" h="34">
                        <a:moveTo>
                          <a:pt x="6" y="0"/>
                        </a:moveTo>
                        <a:lnTo>
                          <a:pt x="4" y="13"/>
                        </a:lnTo>
                        <a:lnTo>
                          <a:pt x="3" y="14"/>
                        </a:lnTo>
                        <a:lnTo>
                          <a:pt x="2" y="15"/>
                        </a:lnTo>
                        <a:lnTo>
                          <a:pt x="0" y="16"/>
                        </a:lnTo>
                        <a:lnTo>
                          <a:pt x="2" y="29"/>
                        </a:lnTo>
                        <a:lnTo>
                          <a:pt x="3" y="34"/>
                        </a:lnTo>
                        <a:lnTo>
                          <a:pt x="3" y="31"/>
                        </a:lnTo>
                        <a:lnTo>
                          <a:pt x="4" y="28"/>
                        </a:lnTo>
                        <a:lnTo>
                          <a:pt x="4" y="25"/>
                        </a:lnTo>
                        <a:lnTo>
                          <a:pt x="4" y="23"/>
                        </a:lnTo>
                        <a:lnTo>
                          <a:pt x="5" y="21"/>
                        </a:lnTo>
                        <a:lnTo>
                          <a:pt x="6" y="19"/>
                        </a:lnTo>
                        <a:lnTo>
                          <a:pt x="8" y="17"/>
                        </a:lnTo>
                        <a:lnTo>
                          <a:pt x="10" y="17"/>
                        </a:lnTo>
                        <a:lnTo>
                          <a:pt x="11" y="16"/>
                        </a:lnTo>
                        <a:lnTo>
                          <a:pt x="14" y="14"/>
                        </a:lnTo>
                        <a:lnTo>
                          <a:pt x="16" y="12"/>
                        </a:lnTo>
                        <a:lnTo>
                          <a:pt x="28" y="5"/>
                        </a:lnTo>
                        <a:lnTo>
                          <a:pt x="6" y="0"/>
                        </a:lnTo>
                        <a:close/>
                      </a:path>
                    </a:pathLst>
                  </a:custGeom>
                  <a:solidFill>
                    <a:srgbClr val="FF9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247" name="Group 198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72"/>
                  <a:chOff x="3799" y="2651"/>
                  <a:chExt cx="53" cy="72"/>
                </a:xfrm>
              </p:grpSpPr>
              <p:grpSp>
                <p:nvGrpSpPr>
                  <p:cNvPr id="249" name="Group 199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255" name="Group 2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3" y="2662"/>
                      <a:ext cx="38" cy="61"/>
                      <a:chOff x="3803" y="2662"/>
                      <a:chExt cx="38" cy="61"/>
                    </a:xfrm>
                  </p:grpSpPr>
                  <p:grpSp>
                    <p:nvGrpSpPr>
                      <p:cNvPr id="256" name="Group 201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1" y="2713"/>
                        <a:ext cx="20" cy="10"/>
                        <a:chOff x="3811" y="2713"/>
                        <a:chExt cx="20" cy="10"/>
                      </a:xfrm>
                    </p:grpSpPr>
                    <p:sp>
                      <p:nvSpPr>
                        <p:cNvPr id="364" name="Freeform 202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7F3F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65" name="Freeform 203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1" y="2713"/>
                          <a:ext cx="20" cy="10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2"/>
                            </a:cxn>
                            <a:cxn ang="0">
                              <a:pos x="1" y="3"/>
                            </a:cxn>
                            <a:cxn ang="0">
                              <a:pos x="1" y="4"/>
                            </a:cxn>
                            <a:cxn ang="0">
                              <a:pos x="2" y="6"/>
                            </a:cxn>
                            <a:cxn ang="0">
                              <a:pos x="4" y="7"/>
                            </a:cxn>
                            <a:cxn ang="0">
                              <a:pos x="5" y="8"/>
                            </a:cxn>
                            <a:cxn ang="0">
                              <a:pos x="7" y="9"/>
                            </a:cxn>
                            <a:cxn ang="0">
                              <a:pos x="8" y="9"/>
                            </a:cxn>
                            <a:cxn ang="0">
                              <a:pos x="10" y="10"/>
                            </a:cxn>
                            <a:cxn ang="0">
                              <a:pos x="12" y="10"/>
                            </a:cxn>
                            <a:cxn ang="0">
                              <a:pos x="14" y="10"/>
                            </a:cxn>
                            <a:cxn ang="0">
                              <a:pos x="16" y="9"/>
                            </a:cxn>
                            <a:cxn ang="0">
                              <a:pos x="17" y="9"/>
                            </a:cxn>
                            <a:cxn ang="0">
                              <a:pos x="18" y="8"/>
                            </a:cxn>
                            <a:cxn ang="0">
                              <a:pos x="20" y="6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20" h="10">
                              <a:moveTo>
                                <a:pt x="0" y="0"/>
                              </a:moveTo>
                              <a:lnTo>
                                <a:pt x="0" y="2"/>
                              </a:lnTo>
                              <a:lnTo>
                                <a:pt x="1" y="3"/>
                              </a:lnTo>
                              <a:lnTo>
                                <a:pt x="1" y="4"/>
                              </a:lnTo>
                              <a:lnTo>
                                <a:pt x="2" y="6"/>
                              </a:lnTo>
                              <a:lnTo>
                                <a:pt x="4" y="7"/>
                              </a:lnTo>
                              <a:lnTo>
                                <a:pt x="5" y="8"/>
                              </a:lnTo>
                              <a:lnTo>
                                <a:pt x="7" y="9"/>
                              </a:lnTo>
                              <a:lnTo>
                                <a:pt x="8" y="9"/>
                              </a:lnTo>
                              <a:lnTo>
                                <a:pt x="10" y="10"/>
                              </a:lnTo>
                              <a:lnTo>
                                <a:pt x="12" y="10"/>
                              </a:lnTo>
                              <a:lnTo>
                                <a:pt x="14" y="10"/>
                              </a:lnTo>
                              <a:lnTo>
                                <a:pt x="16" y="9"/>
                              </a:lnTo>
                              <a:lnTo>
                                <a:pt x="17" y="9"/>
                              </a:lnTo>
                              <a:lnTo>
                                <a:pt x="18" y="8"/>
                              </a:lnTo>
                              <a:lnTo>
                                <a:pt x="20" y="6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7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sp>
                    <p:nvSpPr>
                      <p:cNvPr id="362" name="Freeform 204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3" y="2662"/>
                        <a:ext cx="38" cy="6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28" y="56"/>
                          </a:cxn>
                          <a:cxn ang="0">
                            <a:pos x="29" y="54"/>
                          </a:cxn>
                          <a:cxn ang="0">
                            <a:pos x="30" y="52"/>
                          </a:cxn>
                          <a:cxn ang="0">
                            <a:pos x="32" y="47"/>
                          </a:cxn>
                          <a:cxn ang="0">
                            <a:pos x="35" y="39"/>
                          </a:cxn>
                          <a:cxn ang="0">
                            <a:pos x="36" y="32"/>
                          </a:cxn>
                          <a:cxn ang="0">
                            <a:pos x="37" y="27"/>
                          </a:cxn>
                          <a:cxn ang="0">
                            <a:pos x="38" y="18"/>
                          </a:cxn>
                          <a:cxn ang="0">
                            <a:pos x="38" y="11"/>
                          </a:cxn>
                          <a:cxn ang="0">
                            <a:pos x="37" y="7"/>
                          </a:cxn>
                          <a:cxn ang="0">
                            <a:pos x="34" y="4"/>
                          </a:cxn>
                          <a:cxn ang="0">
                            <a:pos x="30" y="1"/>
                          </a:cxn>
                          <a:cxn ang="0">
                            <a:pos x="25" y="0"/>
                          </a:cxn>
                          <a:cxn ang="0">
                            <a:pos x="22" y="0"/>
                          </a:cxn>
                          <a:cxn ang="0">
                            <a:pos x="18" y="0"/>
                          </a:cxn>
                          <a:cxn ang="0">
                            <a:pos x="14" y="1"/>
                          </a:cxn>
                          <a:cxn ang="0">
                            <a:pos x="11" y="2"/>
                          </a:cxn>
                          <a:cxn ang="0">
                            <a:pos x="9" y="4"/>
                          </a:cxn>
                          <a:cxn ang="0">
                            <a:pos x="6" y="7"/>
                          </a:cxn>
                          <a:cxn ang="0">
                            <a:pos x="5" y="11"/>
                          </a:cxn>
                          <a:cxn ang="0">
                            <a:pos x="3" y="15"/>
                          </a:cxn>
                          <a:cxn ang="0">
                            <a:pos x="3" y="19"/>
                          </a:cxn>
                          <a:cxn ang="0">
                            <a:pos x="2" y="24"/>
                          </a:cxn>
                          <a:cxn ang="0">
                            <a:pos x="2" y="26"/>
                          </a:cxn>
                          <a:cxn ang="0">
                            <a:pos x="2" y="29"/>
                          </a:cxn>
                          <a:cxn ang="0">
                            <a:pos x="1" y="29"/>
                          </a:cxn>
                          <a:cxn ang="0">
                            <a:pos x="0" y="30"/>
                          </a:cxn>
                          <a:cxn ang="0">
                            <a:pos x="0" y="31"/>
                          </a:cxn>
                          <a:cxn ang="0">
                            <a:pos x="1" y="34"/>
                          </a:cxn>
                          <a:cxn ang="0">
                            <a:pos x="2" y="35"/>
                          </a:cxn>
                          <a:cxn ang="0">
                            <a:pos x="3" y="37"/>
                          </a:cxn>
                          <a:cxn ang="0">
                            <a:pos x="4" y="38"/>
                          </a:cxn>
                          <a:cxn ang="0">
                            <a:pos x="6" y="38"/>
                          </a:cxn>
                          <a:cxn ang="0">
                            <a:pos x="5" y="41"/>
                          </a:cxn>
                          <a:cxn ang="0">
                            <a:pos x="6" y="45"/>
                          </a:cxn>
                          <a:cxn ang="0">
                            <a:pos x="7" y="48"/>
                          </a:cxn>
                          <a:cxn ang="0">
                            <a:pos x="7" y="51"/>
                          </a:cxn>
                          <a:cxn ang="0">
                            <a:pos x="8" y="53"/>
                          </a:cxn>
                          <a:cxn ang="0">
                            <a:pos x="9" y="54"/>
                          </a:cxn>
                          <a:cxn ang="0">
                            <a:pos x="10" y="55"/>
                          </a:cxn>
                          <a:cxn ang="0">
                            <a:pos x="11" y="57"/>
                          </a:cxn>
                          <a:cxn ang="0">
                            <a:pos x="12" y="58"/>
                          </a:cxn>
                          <a:cxn ang="0">
                            <a:pos x="14" y="59"/>
                          </a:cxn>
                          <a:cxn ang="0">
                            <a:pos x="15" y="60"/>
                          </a:cxn>
                          <a:cxn ang="0">
                            <a:pos x="16" y="60"/>
                          </a:cxn>
                          <a:cxn ang="0">
                            <a:pos x="18" y="60"/>
                          </a:cxn>
                          <a:cxn ang="0">
                            <a:pos x="19" y="61"/>
                          </a:cxn>
                          <a:cxn ang="0">
                            <a:pos x="21" y="61"/>
                          </a:cxn>
                          <a:cxn ang="0">
                            <a:pos x="23" y="60"/>
                          </a:cxn>
                          <a:cxn ang="0">
                            <a:pos x="24" y="60"/>
                          </a:cxn>
                          <a:cxn ang="0">
                            <a:pos x="25" y="59"/>
                          </a:cxn>
                          <a:cxn ang="0">
                            <a:pos x="27" y="57"/>
                          </a:cxn>
                          <a:cxn ang="0">
                            <a:pos x="28" y="56"/>
                          </a:cxn>
                        </a:cxnLst>
                        <a:rect l="0" t="0" r="r" b="b"/>
                        <a:pathLst>
                          <a:path w="38" h="61">
                            <a:moveTo>
                              <a:pt x="28" y="56"/>
                            </a:moveTo>
                            <a:lnTo>
                              <a:pt x="29" y="54"/>
                            </a:lnTo>
                            <a:lnTo>
                              <a:pt x="30" y="52"/>
                            </a:lnTo>
                            <a:lnTo>
                              <a:pt x="32" y="47"/>
                            </a:lnTo>
                            <a:lnTo>
                              <a:pt x="35" y="39"/>
                            </a:lnTo>
                            <a:lnTo>
                              <a:pt x="36" y="32"/>
                            </a:lnTo>
                            <a:lnTo>
                              <a:pt x="37" y="27"/>
                            </a:lnTo>
                            <a:lnTo>
                              <a:pt x="38" y="18"/>
                            </a:lnTo>
                            <a:lnTo>
                              <a:pt x="38" y="11"/>
                            </a:lnTo>
                            <a:lnTo>
                              <a:pt x="37" y="7"/>
                            </a:lnTo>
                            <a:lnTo>
                              <a:pt x="34" y="4"/>
                            </a:lnTo>
                            <a:lnTo>
                              <a:pt x="30" y="1"/>
                            </a:lnTo>
                            <a:lnTo>
                              <a:pt x="25" y="0"/>
                            </a:lnTo>
                            <a:lnTo>
                              <a:pt x="22" y="0"/>
                            </a:lnTo>
                            <a:lnTo>
                              <a:pt x="18" y="0"/>
                            </a:lnTo>
                            <a:lnTo>
                              <a:pt x="14" y="1"/>
                            </a:lnTo>
                            <a:lnTo>
                              <a:pt x="11" y="2"/>
                            </a:lnTo>
                            <a:lnTo>
                              <a:pt x="9" y="4"/>
                            </a:lnTo>
                            <a:lnTo>
                              <a:pt x="6" y="7"/>
                            </a:lnTo>
                            <a:lnTo>
                              <a:pt x="5" y="11"/>
                            </a:lnTo>
                            <a:lnTo>
                              <a:pt x="3" y="15"/>
                            </a:lnTo>
                            <a:lnTo>
                              <a:pt x="3" y="19"/>
                            </a:lnTo>
                            <a:lnTo>
                              <a:pt x="2" y="24"/>
                            </a:lnTo>
                            <a:lnTo>
                              <a:pt x="2" y="26"/>
                            </a:lnTo>
                            <a:lnTo>
                              <a:pt x="2" y="29"/>
                            </a:lnTo>
                            <a:lnTo>
                              <a:pt x="1" y="29"/>
                            </a:lnTo>
                            <a:lnTo>
                              <a:pt x="0" y="30"/>
                            </a:lnTo>
                            <a:lnTo>
                              <a:pt x="0" y="31"/>
                            </a:lnTo>
                            <a:lnTo>
                              <a:pt x="1" y="34"/>
                            </a:lnTo>
                            <a:lnTo>
                              <a:pt x="2" y="35"/>
                            </a:lnTo>
                            <a:lnTo>
                              <a:pt x="3" y="37"/>
                            </a:lnTo>
                            <a:lnTo>
                              <a:pt x="4" y="38"/>
                            </a:lnTo>
                            <a:lnTo>
                              <a:pt x="6" y="38"/>
                            </a:lnTo>
                            <a:lnTo>
                              <a:pt x="5" y="41"/>
                            </a:lnTo>
                            <a:lnTo>
                              <a:pt x="6" y="45"/>
                            </a:lnTo>
                            <a:lnTo>
                              <a:pt x="7" y="48"/>
                            </a:lnTo>
                            <a:lnTo>
                              <a:pt x="7" y="51"/>
                            </a:lnTo>
                            <a:lnTo>
                              <a:pt x="8" y="53"/>
                            </a:lnTo>
                            <a:lnTo>
                              <a:pt x="9" y="54"/>
                            </a:lnTo>
                            <a:lnTo>
                              <a:pt x="10" y="55"/>
                            </a:lnTo>
                            <a:lnTo>
                              <a:pt x="11" y="57"/>
                            </a:lnTo>
                            <a:lnTo>
                              <a:pt x="12" y="58"/>
                            </a:lnTo>
                            <a:lnTo>
                              <a:pt x="14" y="59"/>
                            </a:lnTo>
                            <a:lnTo>
                              <a:pt x="15" y="60"/>
                            </a:lnTo>
                            <a:lnTo>
                              <a:pt x="16" y="60"/>
                            </a:lnTo>
                            <a:lnTo>
                              <a:pt x="18" y="60"/>
                            </a:lnTo>
                            <a:lnTo>
                              <a:pt x="19" y="61"/>
                            </a:lnTo>
                            <a:lnTo>
                              <a:pt x="21" y="61"/>
                            </a:lnTo>
                            <a:lnTo>
                              <a:pt x="23" y="60"/>
                            </a:lnTo>
                            <a:lnTo>
                              <a:pt x="24" y="60"/>
                            </a:lnTo>
                            <a:lnTo>
                              <a:pt x="25" y="59"/>
                            </a:lnTo>
                            <a:lnTo>
                              <a:pt x="27" y="57"/>
                            </a:lnTo>
                            <a:lnTo>
                              <a:pt x="28" y="5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63" name="Freeform 20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9" y="2701"/>
                        <a:ext cx="19" cy="2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2" y="17"/>
                          </a:cxn>
                          <a:cxn ang="0">
                            <a:pos x="13" y="15"/>
                          </a:cxn>
                          <a:cxn ang="0">
                            <a:pos x="14" y="14"/>
                          </a:cxn>
                          <a:cxn ang="0">
                            <a:pos x="16" y="8"/>
                          </a:cxn>
                          <a:cxn ang="0">
                            <a:pos x="19" y="0"/>
                          </a:cxn>
                          <a:cxn ang="0">
                            <a:pos x="17" y="4"/>
                          </a:cxn>
                          <a:cxn ang="0">
                            <a:pos x="15" y="7"/>
                          </a:cxn>
                          <a:cxn ang="0">
                            <a:pos x="14" y="9"/>
                          </a:cxn>
                          <a:cxn ang="0">
                            <a:pos x="14" y="11"/>
                          </a:cxn>
                          <a:cxn ang="0">
                            <a:pos x="13" y="14"/>
                          </a:cxn>
                          <a:cxn ang="0">
                            <a:pos x="12" y="16"/>
                          </a:cxn>
                          <a:cxn ang="0">
                            <a:pos x="11" y="17"/>
                          </a:cxn>
                          <a:cxn ang="0">
                            <a:pos x="10" y="19"/>
                          </a:cxn>
                          <a:cxn ang="0">
                            <a:pos x="8" y="19"/>
                          </a:cxn>
                          <a:cxn ang="0">
                            <a:pos x="7" y="19"/>
                          </a:cxn>
                          <a:cxn ang="0">
                            <a:pos x="6" y="17"/>
                          </a:cxn>
                          <a:cxn ang="0">
                            <a:pos x="5" y="16"/>
                          </a:cxn>
                          <a:cxn ang="0">
                            <a:pos x="5" y="19"/>
                          </a:cxn>
                          <a:cxn ang="0">
                            <a:pos x="4" y="20"/>
                          </a:cxn>
                          <a:cxn ang="0">
                            <a:pos x="3" y="21"/>
                          </a:cxn>
                          <a:cxn ang="0">
                            <a:pos x="0" y="22"/>
                          </a:cxn>
                          <a:cxn ang="0">
                            <a:pos x="1" y="22"/>
                          </a:cxn>
                          <a:cxn ang="0">
                            <a:pos x="3" y="22"/>
                          </a:cxn>
                          <a:cxn ang="0">
                            <a:pos x="5" y="22"/>
                          </a:cxn>
                          <a:cxn ang="0">
                            <a:pos x="7" y="22"/>
                          </a:cxn>
                          <a:cxn ang="0">
                            <a:pos x="8" y="22"/>
                          </a:cxn>
                          <a:cxn ang="0">
                            <a:pos x="9" y="21"/>
                          </a:cxn>
                          <a:cxn ang="0">
                            <a:pos x="11" y="19"/>
                          </a:cxn>
                          <a:cxn ang="0">
                            <a:pos x="12" y="17"/>
                          </a:cxn>
                        </a:cxnLst>
                        <a:rect l="0" t="0" r="r" b="b"/>
                        <a:pathLst>
                          <a:path w="19" h="22">
                            <a:moveTo>
                              <a:pt x="12" y="17"/>
                            </a:moveTo>
                            <a:lnTo>
                              <a:pt x="13" y="15"/>
                            </a:lnTo>
                            <a:lnTo>
                              <a:pt x="14" y="14"/>
                            </a:lnTo>
                            <a:lnTo>
                              <a:pt x="16" y="8"/>
                            </a:lnTo>
                            <a:lnTo>
                              <a:pt x="19" y="0"/>
                            </a:lnTo>
                            <a:lnTo>
                              <a:pt x="17" y="4"/>
                            </a:lnTo>
                            <a:lnTo>
                              <a:pt x="15" y="7"/>
                            </a:lnTo>
                            <a:lnTo>
                              <a:pt x="14" y="9"/>
                            </a:lnTo>
                            <a:lnTo>
                              <a:pt x="14" y="11"/>
                            </a:lnTo>
                            <a:lnTo>
                              <a:pt x="13" y="14"/>
                            </a:lnTo>
                            <a:lnTo>
                              <a:pt x="12" y="16"/>
                            </a:lnTo>
                            <a:lnTo>
                              <a:pt x="11" y="17"/>
                            </a:lnTo>
                            <a:lnTo>
                              <a:pt x="10" y="19"/>
                            </a:lnTo>
                            <a:lnTo>
                              <a:pt x="8" y="19"/>
                            </a:lnTo>
                            <a:lnTo>
                              <a:pt x="7" y="19"/>
                            </a:lnTo>
                            <a:lnTo>
                              <a:pt x="6" y="17"/>
                            </a:lnTo>
                            <a:lnTo>
                              <a:pt x="5" y="16"/>
                            </a:lnTo>
                            <a:lnTo>
                              <a:pt x="5" y="19"/>
                            </a:lnTo>
                            <a:lnTo>
                              <a:pt x="4" y="20"/>
                            </a:lnTo>
                            <a:lnTo>
                              <a:pt x="3" y="21"/>
                            </a:lnTo>
                            <a:lnTo>
                              <a:pt x="0" y="22"/>
                            </a:lnTo>
                            <a:lnTo>
                              <a:pt x="1" y="22"/>
                            </a:lnTo>
                            <a:lnTo>
                              <a:pt x="3" y="22"/>
                            </a:lnTo>
                            <a:lnTo>
                              <a:pt x="5" y="22"/>
                            </a:lnTo>
                            <a:lnTo>
                              <a:pt x="7" y="22"/>
                            </a:lnTo>
                            <a:lnTo>
                              <a:pt x="8" y="22"/>
                            </a:lnTo>
                            <a:lnTo>
                              <a:pt x="9" y="21"/>
                            </a:lnTo>
                            <a:lnTo>
                              <a:pt x="11" y="19"/>
                            </a:lnTo>
                            <a:lnTo>
                              <a:pt x="12" y="17"/>
                            </a:lnTo>
                            <a:close/>
                          </a:path>
                        </a:pathLst>
                      </a:custGeom>
                      <a:solidFill>
                        <a:srgbClr val="FF7F3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sp>
                  <p:nvSpPr>
                    <p:cNvPr id="360" name="Freeform 206"/>
                    <p:cNvSpPr>
                      <a:spLocks/>
                    </p:cNvSpPr>
                    <p:nvPr/>
                  </p:nvSpPr>
                  <p:spPr bwMode="auto">
                    <a:xfrm>
                      <a:off x="3803" y="2692"/>
                      <a:ext cx="8" cy="21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17"/>
                        </a:cxn>
                        <a:cxn ang="0">
                          <a:pos x="7" y="16"/>
                        </a:cxn>
                        <a:cxn ang="0">
                          <a:pos x="7" y="14"/>
                        </a:cxn>
                        <a:cxn ang="0">
                          <a:pos x="7" y="13"/>
                        </a:cxn>
                        <a:cxn ang="0">
                          <a:pos x="8" y="11"/>
                        </a:cxn>
                        <a:cxn ang="0">
                          <a:pos x="8" y="10"/>
                        </a:cxn>
                        <a:cxn ang="0">
                          <a:pos x="8" y="9"/>
                        </a:cxn>
                        <a:cxn ang="0">
                          <a:pos x="8" y="7"/>
                        </a:cxn>
                        <a:cxn ang="0">
                          <a:pos x="8" y="6"/>
                        </a:cxn>
                        <a:cxn ang="0">
                          <a:pos x="8" y="5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6" y="2"/>
                        </a:cxn>
                        <a:cxn ang="0">
                          <a:pos x="5" y="1"/>
                        </a:cxn>
                        <a:cxn ang="0">
                          <a:pos x="5" y="1"/>
                        </a:cxn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1" y="4"/>
                        </a:cxn>
                        <a:cxn ang="0">
                          <a:pos x="2" y="5"/>
                        </a:cxn>
                        <a:cxn ang="0">
                          <a:pos x="3" y="7"/>
                        </a:cxn>
                        <a:cxn ang="0">
                          <a:pos x="4" y="8"/>
                        </a:cxn>
                        <a:cxn ang="0">
                          <a:pos x="6" y="8"/>
                        </a:cxn>
                        <a:cxn ang="0">
                          <a:pos x="5" y="12"/>
                        </a:cxn>
                        <a:cxn ang="0">
                          <a:pos x="6" y="15"/>
                        </a:cxn>
                        <a:cxn ang="0">
                          <a:pos x="7" y="19"/>
                        </a:cxn>
                        <a:cxn ang="0">
                          <a:pos x="8" y="21"/>
                        </a:cxn>
                        <a:cxn ang="0">
                          <a:pos x="8" y="17"/>
                        </a:cxn>
                      </a:cxnLst>
                      <a:rect l="0" t="0" r="r" b="b"/>
                      <a:pathLst>
                        <a:path w="8" h="21">
                          <a:moveTo>
                            <a:pt x="8" y="17"/>
                          </a:moveTo>
                          <a:lnTo>
                            <a:pt x="7" y="16"/>
                          </a:lnTo>
                          <a:lnTo>
                            <a:pt x="7" y="14"/>
                          </a:lnTo>
                          <a:lnTo>
                            <a:pt x="7" y="13"/>
                          </a:lnTo>
                          <a:lnTo>
                            <a:pt x="8" y="11"/>
                          </a:lnTo>
                          <a:lnTo>
                            <a:pt x="8" y="10"/>
                          </a:lnTo>
                          <a:lnTo>
                            <a:pt x="8" y="9"/>
                          </a:lnTo>
                          <a:lnTo>
                            <a:pt x="8" y="7"/>
                          </a:lnTo>
                          <a:lnTo>
                            <a:pt x="8" y="6"/>
                          </a:lnTo>
                          <a:lnTo>
                            <a:pt x="8" y="5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6" y="2"/>
                          </a:lnTo>
                          <a:lnTo>
                            <a:pt x="5" y="1"/>
                          </a:lnTo>
                          <a:lnTo>
                            <a:pt x="5" y="1"/>
                          </a:lnTo>
                          <a:lnTo>
                            <a:pt x="0" y="0"/>
                          </a:lnTo>
                          <a:lnTo>
                            <a:pt x="0" y="1"/>
                          </a:lnTo>
                          <a:lnTo>
                            <a:pt x="1" y="4"/>
                          </a:lnTo>
                          <a:lnTo>
                            <a:pt x="2" y="5"/>
                          </a:lnTo>
                          <a:lnTo>
                            <a:pt x="3" y="7"/>
                          </a:lnTo>
                          <a:lnTo>
                            <a:pt x="4" y="8"/>
                          </a:lnTo>
                          <a:lnTo>
                            <a:pt x="6" y="8"/>
                          </a:lnTo>
                          <a:lnTo>
                            <a:pt x="5" y="12"/>
                          </a:lnTo>
                          <a:lnTo>
                            <a:pt x="6" y="15"/>
                          </a:lnTo>
                          <a:lnTo>
                            <a:pt x="7" y="19"/>
                          </a:lnTo>
                          <a:lnTo>
                            <a:pt x="8" y="21"/>
                          </a:lnTo>
                          <a:lnTo>
                            <a:pt x="8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257" name="Group 207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32"/>
                    <a:chOff x="3812" y="2682"/>
                    <a:chExt cx="24" cy="32"/>
                  </a:xfrm>
                </p:grpSpPr>
                <p:grpSp>
                  <p:nvGrpSpPr>
                    <p:cNvPr id="258" name="Group 208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7" y="2708"/>
                      <a:ext cx="10" cy="6"/>
                      <a:chOff x="3817" y="2708"/>
                      <a:chExt cx="10" cy="6"/>
                    </a:xfrm>
                  </p:grpSpPr>
                  <p:sp>
                    <p:nvSpPr>
                      <p:cNvPr id="356" name="Oval 209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3819" y="2710"/>
                        <a:ext cx="6" cy="3"/>
                      </a:xfrm>
                      <a:prstGeom prst="ellipse">
                        <a:avLst/>
                      </a:prstGeom>
                      <a:solidFill>
                        <a:srgbClr val="FFFFFF"/>
                      </a:solidFill>
                      <a:ln w="0">
                        <a:solidFill>
                          <a:srgbClr val="0000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57" name="Freeform 21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08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1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5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7" y="0"/>
                          </a:cxn>
                          <a:cxn ang="0">
                            <a:pos x="8" y="1"/>
                          </a:cxn>
                          <a:cxn ang="0">
                            <a:pos x="9" y="2"/>
                          </a:cxn>
                          <a:cxn ang="0">
                            <a:pos x="9" y="3"/>
                          </a:cxn>
                          <a:cxn ang="0">
                            <a:pos x="9" y="3"/>
                          </a:cxn>
                          <a:cxn ang="0">
                            <a:pos x="10" y="4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2"/>
                            </a:moveTo>
                            <a:lnTo>
                              <a:pt x="1" y="1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5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7" y="0"/>
                            </a:lnTo>
                            <a:lnTo>
                              <a:pt x="8" y="1"/>
                            </a:lnTo>
                            <a:lnTo>
                              <a:pt x="9" y="2"/>
                            </a:lnTo>
                            <a:lnTo>
                              <a:pt x="9" y="3"/>
                            </a:lnTo>
                            <a:lnTo>
                              <a:pt x="9" y="3"/>
                            </a:lnTo>
                            <a:lnTo>
                              <a:pt x="10" y="4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58" name="Freeform 21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7" y="2710"/>
                        <a:ext cx="10" cy="4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4" y="1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8" y="2"/>
                          </a:cxn>
                          <a:cxn ang="0">
                            <a:pos x="9" y="2"/>
                          </a:cxn>
                          <a:cxn ang="0">
                            <a:pos x="10" y="2"/>
                          </a:cxn>
                          <a:cxn ang="0">
                            <a:pos x="9" y="3"/>
                          </a:cxn>
                          <a:cxn ang="0">
                            <a:pos x="8" y="4"/>
                          </a:cxn>
                          <a:cxn ang="0">
                            <a:pos x="7" y="4"/>
                          </a:cxn>
                          <a:cxn ang="0">
                            <a:pos x="6" y="4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2" y="2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10" h="4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4" y="1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8" y="2"/>
                            </a:lnTo>
                            <a:lnTo>
                              <a:pt x="9" y="2"/>
                            </a:lnTo>
                            <a:lnTo>
                              <a:pt x="10" y="2"/>
                            </a:lnTo>
                            <a:lnTo>
                              <a:pt x="9" y="3"/>
                            </a:lnTo>
                            <a:lnTo>
                              <a:pt x="8" y="4"/>
                            </a:lnTo>
                            <a:lnTo>
                              <a:pt x="7" y="4"/>
                            </a:lnTo>
                            <a:lnTo>
                              <a:pt x="6" y="4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2" y="2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264" name="Group 212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24" cy="12"/>
                      <a:chOff x="3812" y="2682"/>
                      <a:chExt cx="24" cy="12"/>
                    </a:xfrm>
                  </p:grpSpPr>
                  <p:grpSp>
                    <p:nvGrpSpPr>
                      <p:cNvPr id="266" name="Group 213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12" y="2682"/>
                        <a:ext cx="10" cy="8"/>
                        <a:chOff x="3812" y="2682"/>
                        <a:chExt cx="10" cy="8"/>
                      </a:xfrm>
                    </p:grpSpPr>
                    <p:sp>
                      <p:nvSpPr>
                        <p:cNvPr id="353" name="Freeform 214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3" y="2682"/>
                          <a:ext cx="9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2" y="0"/>
                            </a:cxn>
                            <a:cxn ang="0">
                              <a:pos x="3" y="0"/>
                            </a:cxn>
                            <a:cxn ang="0">
                              <a:pos x="4" y="0"/>
                            </a:cxn>
                            <a:cxn ang="0">
                              <a:pos x="5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8" y="4"/>
                            </a:cxn>
                            <a:cxn ang="0">
                              <a:pos x="9" y="6"/>
                            </a:cxn>
                            <a:cxn ang="0">
                              <a:pos x="7" y="4"/>
                            </a:cxn>
                            <a:cxn ang="0">
                              <a:pos x="6" y="3"/>
                            </a:cxn>
                            <a:cxn ang="0">
                              <a:pos x="5" y="2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0" y="2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6">
                              <a:moveTo>
                                <a:pt x="0" y="2"/>
                              </a:moveTo>
                              <a:lnTo>
                                <a:pt x="2" y="0"/>
                              </a:lnTo>
                              <a:lnTo>
                                <a:pt x="3" y="0"/>
                              </a:lnTo>
                              <a:lnTo>
                                <a:pt x="4" y="0"/>
                              </a:lnTo>
                              <a:lnTo>
                                <a:pt x="5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8" y="4"/>
                              </a:lnTo>
                              <a:lnTo>
                                <a:pt x="9" y="6"/>
                              </a:lnTo>
                              <a:lnTo>
                                <a:pt x="7" y="4"/>
                              </a:lnTo>
                              <a:lnTo>
                                <a:pt x="6" y="3"/>
                              </a:lnTo>
                              <a:lnTo>
                                <a:pt x="5" y="2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0" y="2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54" name="Freeform 215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2" y="2685"/>
                          <a:ext cx="9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2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7" y="2"/>
                            </a:cxn>
                            <a:cxn ang="0">
                              <a:pos x="8" y="3"/>
                            </a:cxn>
                            <a:cxn ang="0">
                              <a:pos x="9" y="4"/>
                            </a:cxn>
                            <a:cxn ang="0">
                              <a:pos x="8" y="5"/>
                            </a:cxn>
                            <a:cxn ang="0">
                              <a:pos x="8" y="5"/>
                            </a:cxn>
                            <a:cxn ang="0">
                              <a:pos x="7" y="3"/>
                            </a:cxn>
                            <a:cxn ang="0">
                              <a:pos x="6" y="3"/>
                            </a:cxn>
                            <a:cxn ang="0">
                              <a:pos x="6" y="4"/>
                            </a:cxn>
                            <a:cxn ang="0">
                              <a:pos x="5" y="4"/>
                            </a:cxn>
                            <a:cxn ang="0">
                              <a:pos x="5" y="4"/>
                            </a:cxn>
                            <a:cxn ang="0">
                              <a:pos x="4" y="4"/>
                            </a:cxn>
                            <a:cxn ang="0">
                              <a:pos x="4" y="3"/>
                            </a:cxn>
                            <a:cxn ang="0">
                              <a:pos x="4" y="2"/>
                            </a:cxn>
                            <a:cxn ang="0">
                              <a:pos x="3" y="3"/>
                            </a:cxn>
                            <a:cxn ang="0">
                              <a:pos x="2" y="3"/>
                            </a:cxn>
                            <a:cxn ang="0">
                              <a:pos x="1" y="3"/>
                            </a:cxn>
                            <a:cxn ang="0">
                              <a:pos x="0" y="2"/>
                            </a:cxn>
                          </a:cxnLst>
                          <a:rect l="0" t="0" r="r" b="b"/>
                          <a:pathLst>
                            <a:path w="9" h="5">
                              <a:moveTo>
                                <a:pt x="0" y="2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7" y="2"/>
                              </a:lnTo>
                              <a:lnTo>
                                <a:pt x="8" y="3"/>
                              </a:lnTo>
                              <a:lnTo>
                                <a:pt x="9" y="4"/>
                              </a:lnTo>
                              <a:lnTo>
                                <a:pt x="8" y="5"/>
                              </a:lnTo>
                              <a:lnTo>
                                <a:pt x="8" y="5"/>
                              </a:lnTo>
                              <a:lnTo>
                                <a:pt x="7" y="3"/>
                              </a:lnTo>
                              <a:lnTo>
                                <a:pt x="6" y="3"/>
                              </a:lnTo>
                              <a:lnTo>
                                <a:pt x="6" y="4"/>
                              </a:lnTo>
                              <a:lnTo>
                                <a:pt x="5" y="4"/>
                              </a:lnTo>
                              <a:lnTo>
                                <a:pt x="5" y="4"/>
                              </a:lnTo>
                              <a:lnTo>
                                <a:pt x="4" y="4"/>
                              </a:lnTo>
                              <a:lnTo>
                                <a:pt x="4" y="3"/>
                              </a:lnTo>
                              <a:lnTo>
                                <a:pt x="4" y="2"/>
                              </a:lnTo>
                              <a:lnTo>
                                <a:pt x="3" y="3"/>
                              </a:lnTo>
                              <a:lnTo>
                                <a:pt x="2" y="3"/>
                              </a:lnTo>
                              <a:lnTo>
                                <a:pt x="1" y="3"/>
                              </a:lnTo>
                              <a:lnTo>
                                <a:pt x="0" y="2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55" name="Freeform 216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14" y="2689"/>
                          <a:ext cx="4" cy="1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1" y="0"/>
                            </a:cxn>
                            <a:cxn ang="0">
                              <a:pos x="1" y="0"/>
                            </a:cxn>
                            <a:cxn ang="0">
                              <a:pos x="2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4" y="1"/>
                            </a:cxn>
                            <a:cxn ang="0">
                              <a:pos x="3" y="1"/>
                            </a:cxn>
                            <a:cxn ang="0">
                              <a:pos x="3" y="1"/>
                            </a:cxn>
                            <a:cxn ang="0">
                              <a:pos x="2" y="1"/>
                            </a:cxn>
                            <a:cxn ang="0">
                              <a:pos x="1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w="4" h="1">
                              <a:moveTo>
                                <a:pt x="0" y="0"/>
                              </a:moveTo>
                              <a:lnTo>
                                <a:pt x="1" y="0"/>
                              </a:lnTo>
                              <a:lnTo>
                                <a:pt x="1" y="0"/>
                              </a:lnTo>
                              <a:lnTo>
                                <a:pt x="2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4" y="1"/>
                              </a:lnTo>
                              <a:lnTo>
                                <a:pt x="3" y="1"/>
                              </a:lnTo>
                              <a:lnTo>
                                <a:pt x="3" y="1"/>
                              </a:lnTo>
                              <a:lnTo>
                                <a:pt x="2" y="1"/>
                              </a:lnTo>
                              <a:lnTo>
                                <a:pt x="1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grpSp>
                    <p:nvGrpSpPr>
                      <p:cNvPr id="273" name="Group 21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826" y="2686"/>
                        <a:ext cx="10" cy="8"/>
                        <a:chOff x="3826" y="2686"/>
                        <a:chExt cx="10" cy="8"/>
                      </a:xfrm>
                    </p:grpSpPr>
                    <p:sp>
                      <p:nvSpPr>
                        <p:cNvPr id="350" name="Freeform 21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6" y="2686"/>
                          <a:ext cx="10" cy="6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6"/>
                            </a:cxn>
                            <a:cxn ang="0">
                              <a:pos x="0" y="5"/>
                            </a:cxn>
                            <a:cxn ang="0">
                              <a:pos x="1" y="3"/>
                            </a:cxn>
                            <a:cxn ang="0">
                              <a:pos x="2" y="2"/>
                            </a:cxn>
                            <a:cxn ang="0">
                              <a:pos x="3" y="1"/>
                            </a:cxn>
                            <a:cxn ang="0">
                              <a:pos x="4" y="0"/>
                            </a:cxn>
                            <a:cxn ang="0">
                              <a:pos x="6" y="0"/>
                            </a:cxn>
                            <a:cxn ang="0">
                              <a:pos x="7" y="0"/>
                            </a:cxn>
                            <a:cxn ang="0">
                              <a:pos x="9" y="0"/>
                            </a:cxn>
                            <a:cxn ang="0">
                              <a:pos x="10" y="1"/>
                            </a:cxn>
                            <a:cxn ang="0">
                              <a:pos x="10" y="2"/>
                            </a:cxn>
                            <a:cxn ang="0">
                              <a:pos x="9" y="1"/>
                            </a:cxn>
                            <a:cxn ang="0">
                              <a:pos x="8" y="1"/>
                            </a:cxn>
                            <a:cxn ang="0">
                              <a:pos x="6" y="1"/>
                            </a:cxn>
                            <a:cxn ang="0">
                              <a:pos x="5" y="1"/>
                            </a:cxn>
                            <a:cxn ang="0">
                              <a:pos x="4" y="2"/>
                            </a:cxn>
                            <a:cxn ang="0">
                              <a:pos x="3" y="2"/>
                            </a:cxn>
                            <a:cxn ang="0">
                              <a:pos x="2" y="3"/>
                            </a:cxn>
                            <a:cxn ang="0">
                              <a:pos x="2" y="4"/>
                            </a:cxn>
                            <a:cxn ang="0">
                              <a:pos x="1" y="5"/>
                            </a:cxn>
                            <a:cxn ang="0">
                              <a:pos x="1" y="6"/>
                            </a:cxn>
                          </a:cxnLst>
                          <a:rect l="0" t="0" r="r" b="b"/>
                          <a:pathLst>
                            <a:path w="10" h="6">
                              <a:moveTo>
                                <a:pt x="1" y="6"/>
                              </a:moveTo>
                              <a:lnTo>
                                <a:pt x="0" y="5"/>
                              </a:lnTo>
                              <a:lnTo>
                                <a:pt x="1" y="3"/>
                              </a:lnTo>
                              <a:lnTo>
                                <a:pt x="2" y="2"/>
                              </a:lnTo>
                              <a:lnTo>
                                <a:pt x="3" y="1"/>
                              </a:lnTo>
                              <a:lnTo>
                                <a:pt x="4" y="0"/>
                              </a:lnTo>
                              <a:lnTo>
                                <a:pt x="6" y="0"/>
                              </a:lnTo>
                              <a:lnTo>
                                <a:pt x="7" y="0"/>
                              </a:lnTo>
                              <a:lnTo>
                                <a:pt x="9" y="0"/>
                              </a:lnTo>
                              <a:lnTo>
                                <a:pt x="10" y="1"/>
                              </a:lnTo>
                              <a:lnTo>
                                <a:pt x="10" y="2"/>
                              </a:lnTo>
                              <a:lnTo>
                                <a:pt x="9" y="1"/>
                              </a:lnTo>
                              <a:lnTo>
                                <a:pt x="8" y="1"/>
                              </a:lnTo>
                              <a:lnTo>
                                <a:pt x="6" y="1"/>
                              </a:lnTo>
                              <a:lnTo>
                                <a:pt x="5" y="1"/>
                              </a:lnTo>
                              <a:lnTo>
                                <a:pt x="4" y="2"/>
                              </a:lnTo>
                              <a:lnTo>
                                <a:pt x="3" y="2"/>
                              </a:lnTo>
                              <a:lnTo>
                                <a:pt x="2" y="3"/>
                              </a:lnTo>
                              <a:lnTo>
                                <a:pt x="2" y="4"/>
                              </a:lnTo>
                              <a:lnTo>
                                <a:pt x="1" y="5"/>
                              </a:lnTo>
                              <a:lnTo>
                                <a:pt x="1" y="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51" name="Freeform 21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89"/>
                          <a:ext cx="8" cy="5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3"/>
                            </a:cxn>
                            <a:cxn ang="0">
                              <a:pos x="1" y="2"/>
                            </a:cxn>
                            <a:cxn ang="0">
                              <a:pos x="2" y="1"/>
                            </a:cxn>
                            <a:cxn ang="0">
                              <a:pos x="2" y="0"/>
                            </a:cxn>
                            <a:cxn ang="0">
                              <a:pos x="4" y="0"/>
                            </a:cxn>
                            <a:cxn ang="0">
                              <a:pos x="5" y="0"/>
                            </a:cxn>
                            <a:cxn ang="0">
                              <a:pos x="6" y="1"/>
                            </a:cxn>
                            <a:cxn ang="0">
                              <a:pos x="7" y="1"/>
                            </a:cxn>
                            <a:cxn ang="0">
                              <a:pos x="6" y="1"/>
                            </a:cxn>
                            <a:cxn ang="0">
                              <a:pos x="7" y="2"/>
                            </a:cxn>
                            <a:cxn ang="0">
                              <a:pos x="7" y="3"/>
                            </a:cxn>
                            <a:cxn ang="0">
                              <a:pos x="8" y="4"/>
                            </a:cxn>
                            <a:cxn ang="0">
                              <a:pos x="8" y="4"/>
                            </a:cxn>
                            <a:cxn ang="0">
                              <a:pos x="8" y="5"/>
                            </a:cxn>
                            <a:cxn ang="0">
                              <a:pos x="7" y="5"/>
                            </a:cxn>
                            <a:cxn ang="0">
                              <a:pos x="6" y="4"/>
                            </a:cxn>
                            <a:cxn ang="0">
                              <a:pos x="6" y="3"/>
                            </a:cxn>
                            <a:cxn ang="0">
                              <a:pos x="5" y="3"/>
                            </a:cxn>
                            <a:cxn ang="0">
                              <a:pos x="5" y="3"/>
                            </a:cxn>
                            <a:cxn ang="0">
                              <a:pos x="4" y="4"/>
                            </a:cxn>
                            <a:cxn ang="0">
                              <a:pos x="3" y="4"/>
                            </a:cxn>
                            <a:cxn ang="0">
                              <a:pos x="3" y="3"/>
                            </a:cxn>
                            <a:cxn ang="0">
                              <a:pos x="2" y="2"/>
                            </a:cxn>
                            <a:cxn ang="0">
                              <a:pos x="2" y="2"/>
                            </a:cxn>
                            <a:cxn ang="0">
                              <a:pos x="1" y="2"/>
                            </a:cxn>
                            <a:cxn ang="0">
                              <a:pos x="0" y="3"/>
                            </a:cxn>
                          </a:cxnLst>
                          <a:rect l="0" t="0" r="r" b="b"/>
                          <a:pathLst>
                            <a:path w="8" h="5">
                              <a:moveTo>
                                <a:pt x="0" y="3"/>
                              </a:moveTo>
                              <a:lnTo>
                                <a:pt x="1" y="2"/>
                              </a:lnTo>
                              <a:lnTo>
                                <a:pt x="2" y="1"/>
                              </a:lnTo>
                              <a:lnTo>
                                <a:pt x="2" y="0"/>
                              </a:lnTo>
                              <a:lnTo>
                                <a:pt x="4" y="0"/>
                              </a:lnTo>
                              <a:lnTo>
                                <a:pt x="5" y="0"/>
                              </a:lnTo>
                              <a:lnTo>
                                <a:pt x="6" y="1"/>
                              </a:lnTo>
                              <a:lnTo>
                                <a:pt x="7" y="1"/>
                              </a:lnTo>
                              <a:lnTo>
                                <a:pt x="6" y="1"/>
                              </a:lnTo>
                              <a:lnTo>
                                <a:pt x="7" y="2"/>
                              </a:lnTo>
                              <a:lnTo>
                                <a:pt x="7" y="3"/>
                              </a:lnTo>
                              <a:lnTo>
                                <a:pt x="8" y="4"/>
                              </a:lnTo>
                              <a:lnTo>
                                <a:pt x="8" y="4"/>
                              </a:lnTo>
                              <a:lnTo>
                                <a:pt x="8" y="5"/>
                              </a:lnTo>
                              <a:lnTo>
                                <a:pt x="7" y="5"/>
                              </a:lnTo>
                              <a:lnTo>
                                <a:pt x="6" y="4"/>
                              </a:lnTo>
                              <a:lnTo>
                                <a:pt x="6" y="3"/>
                              </a:lnTo>
                              <a:lnTo>
                                <a:pt x="5" y="3"/>
                              </a:lnTo>
                              <a:lnTo>
                                <a:pt x="5" y="3"/>
                              </a:lnTo>
                              <a:lnTo>
                                <a:pt x="4" y="4"/>
                              </a:lnTo>
                              <a:lnTo>
                                <a:pt x="3" y="4"/>
                              </a:lnTo>
                              <a:lnTo>
                                <a:pt x="3" y="3"/>
                              </a:lnTo>
                              <a:lnTo>
                                <a:pt x="2" y="2"/>
                              </a:lnTo>
                              <a:lnTo>
                                <a:pt x="2" y="2"/>
                              </a:lnTo>
                              <a:lnTo>
                                <a:pt x="1" y="2"/>
                              </a:lnTo>
                              <a:lnTo>
                                <a:pt x="0" y="3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52" name="Freeform 220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828" y="2692"/>
                          <a:ext cx="1" cy="2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0" y="0"/>
                            </a:cxn>
                            <a:cxn ang="0">
                              <a:pos x="0" y="1"/>
                            </a:cxn>
                            <a:cxn ang="0">
                              <a:pos x="0" y="1"/>
                            </a:cxn>
                            <a:cxn ang="0">
                              <a:pos x="0" y="2"/>
                            </a:cxn>
                            <a:cxn ang="0">
                              <a:pos x="0" y="1"/>
                            </a:cxn>
                            <a:cxn ang="0">
                              <a:pos x="0" y="0"/>
                            </a:cxn>
                          </a:cxnLst>
                          <a:rect l="0" t="0" r="r" b="b"/>
                          <a:pathLst>
                            <a:path h="2">
                              <a:moveTo>
                                <a:pt x="0" y="0"/>
                              </a:moveTo>
                              <a:lnTo>
                                <a:pt x="0" y="1"/>
                              </a:lnTo>
                              <a:lnTo>
                                <a:pt x="0" y="1"/>
                              </a:lnTo>
                              <a:lnTo>
                                <a:pt x="0" y="2"/>
                              </a:lnTo>
                              <a:lnTo>
                                <a:pt x="0" y="1"/>
                              </a:lnTo>
                              <a:lnTo>
                                <a:pt x="0" y="0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000000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</p:grpSp>
                <p:sp>
                  <p:nvSpPr>
                    <p:cNvPr id="347" name="Freeform 221"/>
                    <p:cNvSpPr>
                      <a:spLocks/>
                    </p:cNvSpPr>
                    <p:nvPr/>
                  </p:nvSpPr>
                  <p:spPr bwMode="auto">
                    <a:xfrm>
                      <a:off x="3820" y="2698"/>
                      <a:ext cx="7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2" y="0"/>
                        </a:cxn>
                        <a:cxn ang="0">
                          <a:pos x="1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  <a:cxn ang="0">
                          <a:pos x="0" y="3"/>
                        </a:cxn>
                        <a:cxn ang="0">
                          <a:pos x="1" y="3"/>
                        </a:cxn>
                        <a:cxn ang="0">
                          <a:pos x="2" y="4"/>
                        </a:cxn>
                        <a:cxn ang="0">
                          <a:pos x="2" y="5"/>
                        </a:cxn>
                        <a:cxn ang="0">
                          <a:pos x="3" y="5"/>
                        </a:cxn>
                        <a:cxn ang="0">
                          <a:pos x="4" y="5"/>
                        </a:cxn>
                        <a:cxn ang="0">
                          <a:pos x="5" y="4"/>
                        </a:cxn>
                        <a:cxn ang="0">
                          <a:pos x="6" y="4"/>
                        </a:cxn>
                        <a:cxn ang="0">
                          <a:pos x="7" y="4"/>
                        </a:cxn>
                      </a:cxnLst>
                      <a:rect l="0" t="0" r="r" b="b"/>
                      <a:pathLst>
                        <a:path w="7" h="5">
                          <a:moveTo>
                            <a:pt x="2" y="0"/>
                          </a:moveTo>
                          <a:lnTo>
                            <a:pt x="1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lnTo>
                            <a:pt x="0" y="3"/>
                          </a:lnTo>
                          <a:lnTo>
                            <a:pt x="1" y="3"/>
                          </a:lnTo>
                          <a:lnTo>
                            <a:pt x="2" y="4"/>
                          </a:lnTo>
                          <a:lnTo>
                            <a:pt x="2" y="5"/>
                          </a:lnTo>
                          <a:lnTo>
                            <a:pt x="3" y="5"/>
                          </a:lnTo>
                          <a:lnTo>
                            <a:pt x="4" y="5"/>
                          </a:lnTo>
                          <a:lnTo>
                            <a:pt x="5" y="4"/>
                          </a:lnTo>
                          <a:lnTo>
                            <a:pt x="6" y="4"/>
                          </a:lnTo>
                          <a:lnTo>
                            <a:pt x="7" y="4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FF7F3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274" name="Group 222"/>
                  <p:cNvGrpSpPr>
                    <a:grpSpLocks/>
                  </p:cNvGrpSpPr>
                  <p:nvPr/>
                </p:nvGrpSpPr>
                <p:grpSpPr bwMode="auto">
                  <a:xfrm>
                    <a:off x="3799" y="2651"/>
                    <a:ext cx="53" cy="62"/>
                    <a:chOff x="3799" y="2651"/>
                    <a:chExt cx="53" cy="62"/>
                  </a:xfrm>
                </p:grpSpPr>
                <p:sp>
                  <p:nvSpPr>
                    <p:cNvPr id="339" name="Freeform 223"/>
                    <p:cNvSpPr>
                      <a:spLocks/>
                    </p:cNvSpPr>
                    <p:nvPr/>
                  </p:nvSpPr>
                  <p:spPr bwMode="auto">
                    <a:xfrm>
                      <a:off x="3799" y="2651"/>
                      <a:ext cx="53" cy="62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57"/>
                        </a:cxn>
                        <a:cxn ang="0">
                          <a:pos x="7" y="54"/>
                        </a:cxn>
                        <a:cxn ang="0">
                          <a:pos x="5" y="50"/>
                        </a:cxn>
                        <a:cxn ang="0">
                          <a:pos x="4" y="46"/>
                        </a:cxn>
                        <a:cxn ang="0">
                          <a:pos x="3" y="44"/>
                        </a:cxn>
                        <a:cxn ang="0">
                          <a:pos x="2" y="33"/>
                        </a:cxn>
                        <a:cxn ang="0">
                          <a:pos x="0" y="29"/>
                        </a:cxn>
                        <a:cxn ang="0">
                          <a:pos x="0" y="23"/>
                        </a:cxn>
                        <a:cxn ang="0">
                          <a:pos x="5" y="18"/>
                        </a:cxn>
                        <a:cxn ang="0">
                          <a:pos x="7" y="10"/>
                        </a:cxn>
                        <a:cxn ang="0">
                          <a:pos x="10" y="6"/>
                        </a:cxn>
                        <a:cxn ang="0">
                          <a:pos x="14" y="4"/>
                        </a:cxn>
                        <a:cxn ang="0">
                          <a:pos x="20" y="0"/>
                        </a:cxn>
                        <a:cxn ang="0">
                          <a:pos x="25" y="0"/>
                        </a:cxn>
                        <a:cxn ang="0">
                          <a:pos x="29" y="0"/>
                        </a:cxn>
                        <a:cxn ang="0">
                          <a:pos x="35" y="2"/>
                        </a:cxn>
                        <a:cxn ang="0">
                          <a:pos x="40" y="5"/>
                        </a:cxn>
                        <a:cxn ang="0">
                          <a:pos x="44" y="10"/>
                        </a:cxn>
                        <a:cxn ang="0">
                          <a:pos x="46" y="15"/>
                        </a:cxn>
                        <a:cxn ang="0">
                          <a:pos x="48" y="19"/>
                        </a:cxn>
                        <a:cxn ang="0">
                          <a:pos x="51" y="26"/>
                        </a:cxn>
                        <a:cxn ang="0">
                          <a:pos x="53" y="32"/>
                        </a:cxn>
                        <a:cxn ang="0">
                          <a:pos x="52" y="38"/>
                        </a:cxn>
                        <a:cxn ang="0">
                          <a:pos x="51" y="43"/>
                        </a:cxn>
                        <a:cxn ang="0">
                          <a:pos x="48" y="47"/>
                        </a:cxn>
                        <a:cxn ang="0">
                          <a:pos x="42" y="54"/>
                        </a:cxn>
                        <a:cxn ang="0">
                          <a:pos x="40" y="58"/>
                        </a:cxn>
                        <a:cxn ang="0">
                          <a:pos x="35" y="62"/>
                        </a:cxn>
                        <a:cxn ang="0">
                          <a:pos x="39" y="50"/>
                        </a:cxn>
                        <a:cxn ang="0">
                          <a:pos x="41" y="39"/>
                        </a:cxn>
                        <a:cxn ang="0">
                          <a:pos x="40" y="34"/>
                        </a:cxn>
                        <a:cxn ang="0">
                          <a:pos x="40" y="27"/>
                        </a:cxn>
                        <a:cxn ang="0">
                          <a:pos x="35" y="28"/>
                        </a:cxn>
                        <a:cxn ang="0">
                          <a:pos x="29" y="30"/>
                        </a:cxn>
                        <a:cxn ang="0">
                          <a:pos x="22" y="30"/>
                        </a:cxn>
                        <a:cxn ang="0">
                          <a:pos x="19" y="28"/>
                        </a:cxn>
                        <a:cxn ang="0">
                          <a:pos x="14" y="29"/>
                        </a:cxn>
                        <a:cxn ang="0">
                          <a:pos x="13" y="33"/>
                        </a:cxn>
                        <a:cxn ang="0">
                          <a:pos x="11" y="35"/>
                        </a:cxn>
                        <a:cxn ang="0">
                          <a:pos x="9" y="41"/>
                        </a:cxn>
                        <a:cxn ang="0">
                          <a:pos x="8" y="43"/>
                        </a:cxn>
                        <a:cxn ang="0">
                          <a:pos x="6" y="43"/>
                        </a:cxn>
                        <a:cxn ang="0">
                          <a:pos x="6" y="45"/>
                        </a:cxn>
                        <a:cxn ang="0">
                          <a:pos x="6" y="48"/>
                        </a:cxn>
                        <a:cxn ang="0">
                          <a:pos x="9" y="49"/>
                        </a:cxn>
                        <a:cxn ang="0">
                          <a:pos x="10" y="58"/>
                        </a:cxn>
                      </a:cxnLst>
                      <a:rect l="0" t="0" r="r" b="b"/>
                      <a:pathLst>
                        <a:path w="53" h="62">
                          <a:moveTo>
                            <a:pt x="10" y="58"/>
                          </a:moveTo>
                          <a:lnTo>
                            <a:pt x="8" y="57"/>
                          </a:lnTo>
                          <a:lnTo>
                            <a:pt x="7" y="55"/>
                          </a:lnTo>
                          <a:lnTo>
                            <a:pt x="7" y="54"/>
                          </a:lnTo>
                          <a:lnTo>
                            <a:pt x="6" y="51"/>
                          </a:lnTo>
                          <a:lnTo>
                            <a:pt x="5" y="50"/>
                          </a:lnTo>
                          <a:lnTo>
                            <a:pt x="4" y="48"/>
                          </a:lnTo>
                          <a:lnTo>
                            <a:pt x="4" y="46"/>
                          </a:lnTo>
                          <a:lnTo>
                            <a:pt x="3" y="46"/>
                          </a:lnTo>
                          <a:lnTo>
                            <a:pt x="3" y="44"/>
                          </a:lnTo>
                          <a:lnTo>
                            <a:pt x="1" y="40"/>
                          </a:lnTo>
                          <a:lnTo>
                            <a:pt x="2" y="33"/>
                          </a:lnTo>
                          <a:lnTo>
                            <a:pt x="1" y="32"/>
                          </a:lnTo>
                          <a:lnTo>
                            <a:pt x="0" y="29"/>
                          </a:lnTo>
                          <a:lnTo>
                            <a:pt x="0" y="26"/>
                          </a:lnTo>
                          <a:lnTo>
                            <a:pt x="0" y="23"/>
                          </a:lnTo>
                          <a:lnTo>
                            <a:pt x="2" y="20"/>
                          </a:lnTo>
                          <a:lnTo>
                            <a:pt x="5" y="18"/>
                          </a:lnTo>
                          <a:lnTo>
                            <a:pt x="4" y="14"/>
                          </a:lnTo>
                          <a:lnTo>
                            <a:pt x="7" y="10"/>
                          </a:lnTo>
                          <a:lnTo>
                            <a:pt x="8" y="9"/>
                          </a:lnTo>
                          <a:lnTo>
                            <a:pt x="10" y="6"/>
                          </a:lnTo>
                          <a:lnTo>
                            <a:pt x="12" y="4"/>
                          </a:lnTo>
                          <a:lnTo>
                            <a:pt x="14" y="4"/>
                          </a:lnTo>
                          <a:lnTo>
                            <a:pt x="18" y="1"/>
                          </a:lnTo>
                          <a:lnTo>
                            <a:pt x="20" y="0"/>
                          </a:lnTo>
                          <a:lnTo>
                            <a:pt x="23" y="0"/>
                          </a:lnTo>
                          <a:lnTo>
                            <a:pt x="25" y="0"/>
                          </a:lnTo>
                          <a:lnTo>
                            <a:pt x="27" y="0"/>
                          </a:lnTo>
                          <a:lnTo>
                            <a:pt x="29" y="0"/>
                          </a:lnTo>
                          <a:lnTo>
                            <a:pt x="32" y="1"/>
                          </a:lnTo>
                          <a:lnTo>
                            <a:pt x="35" y="2"/>
                          </a:lnTo>
                          <a:lnTo>
                            <a:pt x="36" y="3"/>
                          </a:lnTo>
                          <a:lnTo>
                            <a:pt x="40" y="5"/>
                          </a:lnTo>
                          <a:lnTo>
                            <a:pt x="42" y="8"/>
                          </a:lnTo>
                          <a:lnTo>
                            <a:pt x="44" y="10"/>
                          </a:lnTo>
                          <a:lnTo>
                            <a:pt x="45" y="12"/>
                          </a:lnTo>
                          <a:lnTo>
                            <a:pt x="46" y="15"/>
                          </a:lnTo>
                          <a:lnTo>
                            <a:pt x="47" y="17"/>
                          </a:lnTo>
                          <a:lnTo>
                            <a:pt x="48" y="19"/>
                          </a:lnTo>
                          <a:lnTo>
                            <a:pt x="50" y="21"/>
                          </a:lnTo>
                          <a:lnTo>
                            <a:pt x="51" y="26"/>
                          </a:lnTo>
                          <a:lnTo>
                            <a:pt x="52" y="30"/>
                          </a:lnTo>
                          <a:lnTo>
                            <a:pt x="53" y="32"/>
                          </a:lnTo>
                          <a:lnTo>
                            <a:pt x="53" y="34"/>
                          </a:lnTo>
                          <a:lnTo>
                            <a:pt x="52" y="38"/>
                          </a:lnTo>
                          <a:lnTo>
                            <a:pt x="51" y="40"/>
                          </a:lnTo>
                          <a:lnTo>
                            <a:pt x="51" y="43"/>
                          </a:lnTo>
                          <a:lnTo>
                            <a:pt x="50" y="45"/>
                          </a:lnTo>
                          <a:lnTo>
                            <a:pt x="48" y="47"/>
                          </a:lnTo>
                          <a:lnTo>
                            <a:pt x="47" y="49"/>
                          </a:lnTo>
                          <a:lnTo>
                            <a:pt x="42" y="54"/>
                          </a:lnTo>
                          <a:lnTo>
                            <a:pt x="42" y="56"/>
                          </a:lnTo>
                          <a:lnTo>
                            <a:pt x="40" y="58"/>
                          </a:lnTo>
                          <a:lnTo>
                            <a:pt x="37" y="61"/>
                          </a:lnTo>
                          <a:lnTo>
                            <a:pt x="35" y="62"/>
                          </a:lnTo>
                          <a:lnTo>
                            <a:pt x="37" y="56"/>
                          </a:lnTo>
                          <a:lnTo>
                            <a:pt x="39" y="50"/>
                          </a:lnTo>
                          <a:lnTo>
                            <a:pt x="40" y="45"/>
                          </a:lnTo>
                          <a:lnTo>
                            <a:pt x="41" y="39"/>
                          </a:lnTo>
                          <a:lnTo>
                            <a:pt x="41" y="37"/>
                          </a:lnTo>
                          <a:lnTo>
                            <a:pt x="40" y="34"/>
                          </a:lnTo>
                          <a:lnTo>
                            <a:pt x="41" y="29"/>
                          </a:lnTo>
                          <a:lnTo>
                            <a:pt x="40" y="27"/>
                          </a:lnTo>
                          <a:lnTo>
                            <a:pt x="39" y="26"/>
                          </a:lnTo>
                          <a:lnTo>
                            <a:pt x="35" y="28"/>
                          </a:lnTo>
                          <a:lnTo>
                            <a:pt x="33" y="30"/>
                          </a:lnTo>
                          <a:lnTo>
                            <a:pt x="29" y="30"/>
                          </a:lnTo>
                          <a:lnTo>
                            <a:pt x="25" y="30"/>
                          </a:lnTo>
                          <a:lnTo>
                            <a:pt x="22" y="30"/>
                          </a:lnTo>
                          <a:lnTo>
                            <a:pt x="20" y="29"/>
                          </a:lnTo>
                          <a:lnTo>
                            <a:pt x="19" y="28"/>
                          </a:lnTo>
                          <a:lnTo>
                            <a:pt x="16" y="28"/>
                          </a:lnTo>
                          <a:lnTo>
                            <a:pt x="14" y="29"/>
                          </a:lnTo>
                          <a:lnTo>
                            <a:pt x="14" y="31"/>
                          </a:lnTo>
                          <a:lnTo>
                            <a:pt x="13" y="33"/>
                          </a:lnTo>
                          <a:lnTo>
                            <a:pt x="12" y="35"/>
                          </a:lnTo>
                          <a:lnTo>
                            <a:pt x="11" y="35"/>
                          </a:lnTo>
                          <a:lnTo>
                            <a:pt x="10" y="38"/>
                          </a:lnTo>
                          <a:lnTo>
                            <a:pt x="9" y="41"/>
                          </a:lnTo>
                          <a:lnTo>
                            <a:pt x="9" y="42"/>
                          </a:lnTo>
                          <a:lnTo>
                            <a:pt x="8" y="43"/>
                          </a:lnTo>
                          <a:lnTo>
                            <a:pt x="7" y="43"/>
                          </a:lnTo>
                          <a:lnTo>
                            <a:pt x="6" y="43"/>
                          </a:lnTo>
                          <a:lnTo>
                            <a:pt x="6" y="44"/>
                          </a:lnTo>
                          <a:lnTo>
                            <a:pt x="6" y="45"/>
                          </a:lnTo>
                          <a:lnTo>
                            <a:pt x="6" y="47"/>
                          </a:lnTo>
                          <a:lnTo>
                            <a:pt x="6" y="48"/>
                          </a:lnTo>
                          <a:lnTo>
                            <a:pt x="8" y="49"/>
                          </a:lnTo>
                          <a:lnTo>
                            <a:pt x="9" y="49"/>
                          </a:lnTo>
                          <a:lnTo>
                            <a:pt x="10" y="54"/>
                          </a:lnTo>
                          <a:lnTo>
                            <a:pt x="10" y="58"/>
                          </a:lnTo>
                          <a:close/>
                        </a:path>
                      </a:pathLst>
                    </a:custGeom>
                    <a:solidFill>
                      <a:srgbClr val="7F5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grpSp>
                  <p:nvGrpSpPr>
                    <p:cNvPr id="275" name="Group 2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01" y="2653"/>
                      <a:ext cx="49" cy="43"/>
                      <a:chOff x="3801" y="2653"/>
                      <a:chExt cx="49" cy="43"/>
                    </a:xfrm>
                  </p:grpSpPr>
                  <p:sp>
                    <p:nvSpPr>
                      <p:cNvPr id="341" name="Freeform 22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1" y="2670"/>
                        <a:ext cx="21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17"/>
                          </a:cxn>
                          <a:cxn ang="0">
                            <a:pos x="5" y="17"/>
                          </a:cxn>
                          <a:cxn ang="0">
                            <a:pos x="10" y="13"/>
                          </a:cxn>
                          <a:cxn ang="0">
                            <a:pos x="6" y="12"/>
                          </a:cxn>
                          <a:cxn ang="0">
                            <a:pos x="3" y="12"/>
                          </a:cxn>
                          <a:cxn ang="0">
                            <a:pos x="1" y="11"/>
                          </a:cxn>
                          <a:cxn ang="0">
                            <a:pos x="0" y="9"/>
                          </a:cxn>
                          <a:cxn ang="0">
                            <a:pos x="0" y="5"/>
                          </a:cxn>
                          <a:cxn ang="0">
                            <a:pos x="3" y="7"/>
                          </a:cxn>
                          <a:cxn ang="0">
                            <a:pos x="5" y="7"/>
                          </a:cxn>
                          <a:cxn ang="0">
                            <a:pos x="7" y="8"/>
                          </a:cxn>
                          <a:cxn ang="0">
                            <a:pos x="9" y="8"/>
                          </a:cxn>
                          <a:cxn ang="0">
                            <a:pos x="12" y="10"/>
                          </a:cxn>
                          <a:cxn ang="0">
                            <a:pos x="10" y="7"/>
                          </a:cxn>
                          <a:cxn ang="0">
                            <a:pos x="9" y="5"/>
                          </a:cxn>
                          <a:cxn ang="0">
                            <a:pos x="6" y="4"/>
                          </a:cxn>
                          <a:cxn ang="0">
                            <a:pos x="7" y="1"/>
                          </a:cxn>
                          <a:cxn ang="0">
                            <a:pos x="6" y="0"/>
                          </a:cxn>
                          <a:cxn ang="0">
                            <a:pos x="9" y="0"/>
                          </a:cxn>
                          <a:cxn ang="0">
                            <a:pos x="10" y="2"/>
                          </a:cxn>
                          <a:cxn ang="0">
                            <a:pos x="10" y="4"/>
                          </a:cxn>
                          <a:cxn ang="0">
                            <a:pos x="11" y="6"/>
                          </a:cxn>
                          <a:cxn ang="0">
                            <a:pos x="13" y="7"/>
                          </a:cxn>
                          <a:cxn ang="0">
                            <a:pos x="16" y="8"/>
                          </a:cxn>
                          <a:cxn ang="0">
                            <a:pos x="19" y="10"/>
                          </a:cxn>
                          <a:cxn ang="0">
                            <a:pos x="21" y="10"/>
                          </a:cxn>
                        </a:cxnLst>
                        <a:rect l="0" t="0" r="r" b="b"/>
                        <a:pathLst>
                          <a:path w="21" h="17">
                            <a:moveTo>
                              <a:pt x="1" y="17"/>
                            </a:moveTo>
                            <a:lnTo>
                              <a:pt x="5" y="17"/>
                            </a:lnTo>
                            <a:lnTo>
                              <a:pt x="10" y="13"/>
                            </a:lnTo>
                            <a:lnTo>
                              <a:pt x="6" y="12"/>
                            </a:lnTo>
                            <a:lnTo>
                              <a:pt x="3" y="12"/>
                            </a:lnTo>
                            <a:lnTo>
                              <a:pt x="1" y="11"/>
                            </a:lnTo>
                            <a:lnTo>
                              <a:pt x="0" y="9"/>
                            </a:lnTo>
                            <a:lnTo>
                              <a:pt x="0" y="5"/>
                            </a:lnTo>
                            <a:lnTo>
                              <a:pt x="3" y="7"/>
                            </a:lnTo>
                            <a:lnTo>
                              <a:pt x="5" y="7"/>
                            </a:lnTo>
                            <a:lnTo>
                              <a:pt x="7" y="8"/>
                            </a:lnTo>
                            <a:lnTo>
                              <a:pt x="9" y="8"/>
                            </a:lnTo>
                            <a:lnTo>
                              <a:pt x="12" y="10"/>
                            </a:lnTo>
                            <a:lnTo>
                              <a:pt x="10" y="7"/>
                            </a:lnTo>
                            <a:lnTo>
                              <a:pt x="9" y="5"/>
                            </a:lnTo>
                            <a:lnTo>
                              <a:pt x="6" y="4"/>
                            </a:lnTo>
                            <a:lnTo>
                              <a:pt x="7" y="1"/>
                            </a:lnTo>
                            <a:lnTo>
                              <a:pt x="6" y="0"/>
                            </a:lnTo>
                            <a:lnTo>
                              <a:pt x="9" y="0"/>
                            </a:lnTo>
                            <a:lnTo>
                              <a:pt x="10" y="2"/>
                            </a:lnTo>
                            <a:lnTo>
                              <a:pt x="10" y="4"/>
                            </a:lnTo>
                            <a:lnTo>
                              <a:pt x="11" y="6"/>
                            </a:lnTo>
                            <a:lnTo>
                              <a:pt x="13" y="7"/>
                            </a:lnTo>
                            <a:lnTo>
                              <a:pt x="16" y="8"/>
                            </a:lnTo>
                            <a:lnTo>
                              <a:pt x="19" y="10"/>
                            </a:lnTo>
                            <a:lnTo>
                              <a:pt x="21" y="1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42" name="Freeform 22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4" y="2661"/>
                        <a:ext cx="41" cy="1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7"/>
                          </a:cxn>
                          <a:cxn ang="0">
                            <a:pos x="3" y="6"/>
                          </a:cxn>
                          <a:cxn ang="0">
                            <a:pos x="7" y="6"/>
                          </a:cxn>
                          <a:cxn ang="0">
                            <a:pos x="10" y="6"/>
                          </a:cxn>
                          <a:cxn ang="0">
                            <a:pos x="9" y="9"/>
                          </a:cxn>
                          <a:cxn ang="0">
                            <a:pos x="10" y="11"/>
                          </a:cxn>
                          <a:cxn ang="0">
                            <a:pos x="13" y="9"/>
                          </a:cxn>
                          <a:cxn ang="0">
                            <a:pos x="15" y="6"/>
                          </a:cxn>
                          <a:cxn ang="0">
                            <a:pos x="18" y="3"/>
                          </a:cxn>
                          <a:cxn ang="0">
                            <a:pos x="22" y="1"/>
                          </a:cxn>
                          <a:cxn ang="0">
                            <a:pos x="23" y="0"/>
                          </a:cxn>
                          <a:cxn ang="0">
                            <a:pos x="32" y="3"/>
                          </a:cxn>
                          <a:cxn ang="0">
                            <a:pos x="35" y="8"/>
                          </a:cxn>
                          <a:cxn ang="0">
                            <a:pos x="36" y="9"/>
                          </a:cxn>
                          <a:cxn ang="0">
                            <a:pos x="36" y="14"/>
                          </a:cxn>
                          <a:cxn ang="0">
                            <a:pos x="38" y="15"/>
                          </a:cxn>
                          <a:cxn ang="0">
                            <a:pos x="40" y="11"/>
                          </a:cxn>
                          <a:cxn ang="0">
                            <a:pos x="41" y="8"/>
                          </a:cxn>
                          <a:cxn ang="0">
                            <a:pos x="41" y="5"/>
                          </a:cxn>
                        </a:cxnLst>
                        <a:rect l="0" t="0" r="r" b="b"/>
                        <a:pathLst>
                          <a:path w="41" h="15">
                            <a:moveTo>
                              <a:pt x="0" y="7"/>
                            </a:moveTo>
                            <a:lnTo>
                              <a:pt x="3" y="6"/>
                            </a:lnTo>
                            <a:lnTo>
                              <a:pt x="7" y="6"/>
                            </a:lnTo>
                            <a:lnTo>
                              <a:pt x="10" y="6"/>
                            </a:lnTo>
                            <a:lnTo>
                              <a:pt x="9" y="9"/>
                            </a:lnTo>
                            <a:lnTo>
                              <a:pt x="10" y="11"/>
                            </a:lnTo>
                            <a:lnTo>
                              <a:pt x="13" y="9"/>
                            </a:lnTo>
                            <a:lnTo>
                              <a:pt x="15" y="6"/>
                            </a:lnTo>
                            <a:lnTo>
                              <a:pt x="18" y="3"/>
                            </a:lnTo>
                            <a:lnTo>
                              <a:pt x="22" y="1"/>
                            </a:lnTo>
                            <a:lnTo>
                              <a:pt x="23" y="0"/>
                            </a:lnTo>
                            <a:lnTo>
                              <a:pt x="32" y="3"/>
                            </a:lnTo>
                            <a:lnTo>
                              <a:pt x="35" y="8"/>
                            </a:lnTo>
                            <a:lnTo>
                              <a:pt x="36" y="9"/>
                            </a:lnTo>
                            <a:lnTo>
                              <a:pt x="36" y="14"/>
                            </a:lnTo>
                            <a:lnTo>
                              <a:pt x="38" y="15"/>
                            </a:lnTo>
                            <a:lnTo>
                              <a:pt x="40" y="11"/>
                            </a:lnTo>
                            <a:lnTo>
                              <a:pt x="41" y="8"/>
                            </a:lnTo>
                            <a:lnTo>
                              <a:pt x="41" y="5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43" name="Freeform 22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06" y="2653"/>
                        <a:ext cx="36" cy="17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3" y="12"/>
                          </a:cxn>
                          <a:cxn ang="0">
                            <a:pos x="10" y="10"/>
                          </a:cxn>
                          <a:cxn ang="0">
                            <a:pos x="5" y="10"/>
                          </a:cxn>
                          <a:cxn ang="0">
                            <a:pos x="0" y="11"/>
                          </a:cxn>
                          <a:cxn ang="0">
                            <a:pos x="8" y="8"/>
                          </a:cxn>
                          <a:cxn ang="0">
                            <a:pos x="14" y="8"/>
                          </a:cxn>
                          <a:cxn ang="0">
                            <a:pos x="12" y="6"/>
                          </a:cxn>
                          <a:cxn ang="0">
                            <a:pos x="7" y="4"/>
                          </a:cxn>
                          <a:cxn ang="0">
                            <a:pos x="13" y="4"/>
                          </a:cxn>
                          <a:cxn ang="0">
                            <a:pos x="15" y="5"/>
                          </a:cxn>
                          <a:cxn ang="0">
                            <a:pos x="18" y="7"/>
                          </a:cxn>
                          <a:cxn ang="0">
                            <a:pos x="20" y="5"/>
                          </a:cxn>
                          <a:cxn ang="0">
                            <a:pos x="16" y="1"/>
                          </a:cxn>
                          <a:cxn ang="0">
                            <a:pos x="19" y="0"/>
                          </a:cxn>
                          <a:cxn ang="0">
                            <a:pos x="21" y="0"/>
                          </a:cxn>
                          <a:cxn ang="0">
                            <a:pos x="23" y="6"/>
                          </a:cxn>
                          <a:cxn ang="0">
                            <a:pos x="25" y="4"/>
                          </a:cxn>
                          <a:cxn ang="0">
                            <a:pos x="25" y="2"/>
                          </a:cxn>
                          <a:cxn ang="0">
                            <a:pos x="27" y="4"/>
                          </a:cxn>
                          <a:cxn ang="0">
                            <a:pos x="28" y="6"/>
                          </a:cxn>
                          <a:cxn ang="0">
                            <a:pos x="29" y="7"/>
                          </a:cxn>
                          <a:cxn ang="0">
                            <a:pos x="29" y="9"/>
                          </a:cxn>
                          <a:cxn ang="0">
                            <a:pos x="31" y="9"/>
                          </a:cxn>
                          <a:cxn ang="0">
                            <a:pos x="31" y="5"/>
                          </a:cxn>
                          <a:cxn ang="0">
                            <a:pos x="33" y="6"/>
                          </a:cxn>
                          <a:cxn ang="0">
                            <a:pos x="33" y="9"/>
                          </a:cxn>
                          <a:cxn ang="0">
                            <a:pos x="33" y="11"/>
                          </a:cxn>
                          <a:cxn ang="0">
                            <a:pos x="34" y="13"/>
                          </a:cxn>
                          <a:cxn ang="0">
                            <a:pos x="36" y="17"/>
                          </a:cxn>
                        </a:cxnLst>
                        <a:rect l="0" t="0" r="r" b="b"/>
                        <a:pathLst>
                          <a:path w="36" h="17">
                            <a:moveTo>
                              <a:pt x="13" y="12"/>
                            </a:moveTo>
                            <a:lnTo>
                              <a:pt x="10" y="10"/>
                            </a:lnTo>
                            <a:lnTo>
                              <a:pt x="5" y="10"/>
                            </a:lnTo>
                            <a:lnTo>
                              <a:pt x="0" y="11"/>
                            </a:lnTo>
                            <a:lnTo>
                              <a:pt x="8" y="8"/>
                            </a:lnTo>
                            <a:lnTo>
                              <a:pt x="14" y="8"/>
                            </a:lnTo>
                            <a:lnTo>
                              <a:pt x="12" y="6"/>
                            </a:lnTo>
                            <a:lnTo>
                              <a:pt x="7" y="4"/>
                            </a:lnTo>
                            <a:lnTo>
                              <a:pt x="13" y="4"/>
                            </a:lnTo>
                            <a:lnTo>
                              <a:pt x="15" y="5"/>
                            </a:lnTo>
                            <a:lnTo>
                              <a:pt x="18" y="7"/>
                            </a:lnTo>
                            <a:lnTo>
                              <a:pt x="20" y="5"/>
                            </a:lnTo>
                            <a:lnTo>
                              <a:pt x="16" y="1"/>
                            </a:lnTo>
                            <a:lnTo>
                              <a:pt x="19" y="0"/>
                            </a:lnTo>
                            <a:lnTo>
                              <a:pt x="21" y="0"/>
                            </a:lnTo>
                            <a:lnTo>
                              <a:pt x="23" y="6"/>
                            </a:lnTo>
                            <a:lnTo>
                              <a:pt x="25" y="4"/>
                            </a:lnTo>
                            <a:lnTo>
                              <a:pt x="25" y="2"/>
                            </a:lnTo>
                            <a:lnTo>
                              <a:pt x="27" y="4"/>
                            </a:lnTo>
                            <a:lnTo>
                              <a:pt x="28" y="6"/>
                            </a:lnTo>
                            <a:lnTo>
                              <a:pt x="29" y="7"/>
                            </a:lnTo>
                            <a:lnTo>
                              <a:pt x="29" y="9"/>
                            </a:lnTo>
                            <a:lnTo>
                              <a:pt x="31" y="9"/>
                            </a:lnTo>
                            <a:lnTo>
                              <a:pt x="31" y="5"/>
                            </a:lnTo>
                            <a:lnTo>
                              <a:pt x="33" y="6"/>
                            </a:lnTo>
                            <a:lnTo>
                              <a:pt x="33" y="9"/>
                            </a:lnTo>
                            <a:lnTo>
                              <a:pt x="33" y="11"/>
                            </a:lnTo>
                            <a:lnTo>
                              <a:pt x="34" y="13"/>
                            </a:lnTo>
                            <a:lnTo>
                              <a:pt x="36" y="17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44" name="Freeform 22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41" y="2670"/>
                        <a:ext cx="9" cy="2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5" y="0"/>
                          </a:cxn>
                          <a:cxn ang="0">
                            <a:pos x="7" y="6"/>
                          </a:cxn>
                          <a:cxn ang="0">
                            <a:pos x="8" y="9"/>
                          </a:cxn>
                          <a:cxn ang="0">
                            <a:pos x="9" y="12"/>
                          </a:cxn>
                          <a:cxn ang="0">
                            <a:pos x="9" y="15"/>
                          </a:cxn>
                          <a:cxn ang="0">
                            <a:pos x="9" y="18"/>
                          </a:cxn>
                          <a:cxn ang="0">
                            <a:pos x="8" y="19"/>
                          </a:cxn>
                          <a:cxn ang="0">
                            <a:pos x="7" y="15"/>
                          </a:cxn>
                          <a:cxn ang="0">
                            <a:pos x="6" y="12"/>
                          </a:cxn>
                          <a:cxn ang="0">
                            <a:pos x="4" y="7"/>
                          </a:cxn>
                          <a:cxn ang="0">
                            <a:pos x="3" y="4"/>
                          </a:cxn>
                          <a:cxn ang="0">
                            <a:pos x="1" y="11"/>
                          </a:cxn>
                          <a:cxn ang="0">
                            <a:pos x="4" y="15"/>
                          </a:cxn>
                          <a:cxn ang="0">
                            <a:pos x="5" y="17"/>
                          </a:cxn>
                          <a:cxn ang="0">
                            <a:pos x="6" y="26"/>
                          </a:cxn>
                          <a:cxn ang="0">
                            <a:pos x="2" y="24"/>
                          </a:cxn>
                          <a:cxn ang="0">
                            <a:pos x="1" y="21"/>
                          </a:cxn>
                          <a:cxn ang="0">
                            <a:pos x="0" y="16"/>
                          </a:cxn>
                        </a:cxnLst>
                        <a:rect l="0" t="0" r="r" b="b"/>
                        <a:pathLst>
                          <a:path w="9" h="26">
                            <a:moveTo>
                              <a:pt x="5" y="0"/>
                            </a:moveTo>
                            <a:lnTo>
                              <a:pt x="7" y="6"/>
                            </a:lnTo>
                            <a:lnTo>
                              <a:pt x="8" y="9"/>
                            </a:lnTo>
                            <a:lnTo>
                              <a:pt x="9" y="12"/>
                            </a:lnTo>
                            <a:lnTo>
                              <a:pt x="9" y="15"/>
                            </a:lnTo>
                            <a:lnTo>
                              <a:pt x="9" y="18"/>
                            </a:lnTo>
                            <a:lnTo>
                              <a:pt x="8" y="19"/>
                            </a:lnTo>
                            <a:lnTo>
                              <a:pt x="7" y="15"/>
                            </a:lnTo>
                            <a:lnTo>
                              <a:pt x="6" y="12"/>
                            </a:lnTo>
                            <a:lnTo>
                              <a:pt x="4" y="7"/>
                            </a:lnTo>
                            <a:lnTo>
                              <a:pt x="3" y="4"/>
                            </a:lnTo>
                            <a:lnTo>
                              <a:pt x="1" y="11"/>
                            </a:lnTo>
                            <a:lnTo>
                              <a:pt x="4" y="15"/>
                            </a:lnTo>
                            <a:lnTo>
                              <a:pt x="5" y="17"/>
                            </a:lnTo>
                            <a:lnTo>
                              <a:pt x="6" y="26"/>
                            </a:lnTo>
                            <a:lnTo>
                              <a:pt x="2" y="24"/>
                            </a:lnTo>
                            <a:lnTo>
                              <a:pt x="1" y="21"/>
                            </a:lnTo>
                            <a:lnTo>
                              <a:pt x="0" y="16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5F3F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</p:grpSp>
              <p:grpSp>
                <p:nvGrpSpPr>
                  <p:cNvPr id="276" name="Group 229"/>
                  <p:cNvGrpSpPr>
                    <a:grpSpLocks/>
                  </p:cNvGrpSpPr>
                  <p:nvPr/>
                </p:nvGrpSpPr>
                <p:grpSpPr bwMode="auto">
                  <a:xfrm>
                    <a:off x="3806" y="2698"/>
                    <a:ext cx="3" cy="4"/>
                    <a:chOff x="3806" y="2698"/>
                    <a:chExt cx="3" cy="4"/>
                  </a:xfrm>
                </p:grpSpPr>
                <p:sp>
                  <p:nvSpPr>
                    <p:cNvPr id="337" name="Oval 2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solidFill>
                      <a:srgbClr val="FF5FB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338" name="Oval 2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06" y="2698"/>
                      <a:ext cx="3" cy="4"/>
                    </a:xfrm>
                    <a:prstGeom prst="ellipse">
                      <a:avLst/>
                    </a:prstGeom>
                    <a:noFill/>
                    <a:ln w="1588" cap="rnd">
                      <a:solidFill>
                        <a:srgbClr val="FF009F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  <p:grpSp>
              <p:nvGrpSpPr>
                <p:cNvPr id="280" name="Group 232"/>
                <p:cNvGrpSpPr>
                  <a:grpSpLocks/>
                </p:cNvGrpSpPr>
                <p:nvPr/>
              </p:nvGrpSpPr>
              <p:grpSpPr bwMode="auto">
                <a:xfrm>
                  <a:off x="3771" y="2710"/>
                  <a:ext cx="92" cy="136"/>
                  <a:chOff x="3771" y="2710"/>
                  <a:chExt cx="92" cy="136"/>
                </a:xfrm>
              </p:grpSpPr>
              <p:sp>
                <p:nvSpPr>
                  <p:cNvPr id="314" name="Freeform 233"/>
                  <p:cNvSpPr>
                    <a:spLocks/>
                  </p:cNvSpPr>
                  <p:nvPr/>
                </p:nvSpPr>
                <p:spPr bwMode="auto">
                  <a:xfrm>
                    <a:off x="3814" y="2710"/>
                    <a:ext cx="9" cy="43"/>
                  </a:xfrm>
                  <a:custGeom>
                    <a:avLst/>
                    <a:gdLst/>
                    <a:ahLst/>
                    <a:cxnLst>
                      <a:cxn ang="0">
                        <a:pos x="9" y="1"/>
                      </a:cxn>
                      <a:cxn ang="0">
                        <a:pos x="2" y="42"/>
                      </a:cxn>
                      <a:cxn ang="0">
                        <a:pos x="0" y="43"/>
                      </a:cxn>
                      <a:cxn ang="0">
                        <a:pos x="7" y="0"/>
                      </a:cxn>
                      <a:cxn ang="0">
                        <a:pos x="8" y="0"/>
                      </a:cxn>
                      <a:cxn ang="0">
                        <a:pos x="8" y="0"/>
                      </a:cxn>
                      <a:cxn ang="0">
                        <a:pos x="9" y="1"/>
                      </a:cxn>
                    </a:cxnLst>
                    <a:rect l="0" t="0" r="r" b="b"/>
                    <a:pathLst>
                      <a:path w="9" h="43">
                        <a:moveTo>
                          <a:pt x="9" y="1"/>
                        </a:moveTo>
                        <a:lnTo>
                          <a:pt x="2" y="42"/>
                        </a:lnTo>
                        <a:lnTo>
                          <a:pt x="0" y="43"/>
                        </a:lnTo>
                        <a:lnTo>
                          <a:pt x="7" y="0"/>
                        </a:lnTo>
                        <a:lnTo>
                          <a:pt x="8" y="0"/>
                        </a:lnTo>
                        <a:lnTo>
                          <a:pt x="8" y="0"/>
                        </a:lnTo>
                        <a:lnTo>
                          <a:pt x="9" y="1"/>
                        </a:lnTo>
                        <a:close/>
                      </a:path>
                    </a:pathLst>
                  </a:custGeom>
                  <a:solidFill>
                    <a:srgbClr val="BF7F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285" name="Group 234"/>
                  <p:cNvGrpSpPr>
                    <a:grpSpLocks/>
                  </p:cNvGrpSpPr>
                  <p:nvPr/>
                </p:nvGrpSpPr>
                <p:grpSpPr bwMode="auto">
                  <a:xfrm>
                    <a:off x="3771" y="2726"/>
                    <a:ext cx="92" cy="120"/>
                    <a:chOff x="3771" y="2726"/>
                    <a:chExt cx="92" cy="120"/>
                  </a:xfrm>
                </p:grpSpPr>
                <p:sp>
                  <p:nvSpPr>
                    <p:cNvPr id="323" name="Freeform 235"/>
                    <p:cNvSpPr>
                      <a:spLocks/>
                    </p:cNvSpPr>
                    <p:nvPr/>
                  </p:nvSpPr>
                  <p:spPr bwMode="auto">
                    <a:xfrm>
                      <a:off x="3771" y="2726"/>
                      <a:ext cx="92" cy="120"/>
                    </a:xfrm>
                    <a:custGeom>
                      <a:avLst/>
                      <a:gdLst/>
                      <a:ahLst/>
                      <a:cxnLst>
                        <a:cxn ang="0">
                          <a:pos x="32" y="2"/>
                        </a:cxn>
                        <a:cxn ang="0">
                          <a:pos x="27" y="3"/>
                        </a:cxn>
                        <a:cxn ang="0">
                          <a:pos x="23" y="4"/>
                        </a:cxn>
                        <a:cxn ang="0">
                          <a:pos x="19" y="6"/>
                        </a:cxn>
                        <a:cxn ang="0">
                          <a:pos x="16" y="7"/>
                        </a:cxn>
                        <a:cxn ang="0">
                          <a:pos x="14" y="10"/>
                        </a:cxn>
                        <a:cxn ang="0">
                          <a:pos x="11" y="13"/>
                        </a:cxn>
                        <a:cxn ang="0">
                          <a:pos x="8" y="19"/>
                        </a:cxn>
                        <a:cxn ang="0">
                          <a:pos x="0" y="35"/>
                        </a:cxn>
                        <a:cxn ang="0">
                          <a:pos x="2" y="37"/>
                        </a:cxn>
                        <a:cxn ang="0">
                          <a:pos x="23" y="49"/>
                        </a:cxn>
                        <a:cxn ang="0">
                          <a:pos x="22" y="74"/>
                        </a:cxn>
                        <a:cxn ang="0">
                          <a:pos x="20" y="93"/>
                        </a:cxn>
                        <a:cxn ang="0">
                          <a:pos x="15" y="110"/>
                        </a:cxn>
                        <a:cxn ang="0">
                          <a:pos x="86" y="120"/>
                        </a:cxn>
                        <a:cxn ang="0">
                          <a:pos x="75" y="75"/>
                        </a:cxn>
                        <a:cxn ang="0">
                          <a:pos x="79" y="70"/>
                        </a:cxn>
                        <a:cxn ang="0">
                          <a:pos x="81" y="63"/>
                        </a:cxn>
                        <a:cxn ang="0">
                          <a:pos x="81" y="56"/>
                        </a:cxn>
                        <a:cxn ang="0">
                          <a:pos x="81" y="50"/>
                        </a:cxn>
                        <a:cxn ang="0">
                          <a:pos x="85" y="16"/>
                        </a:cxn>
                        <a:cxn ang="0">
                          <a:pos x="82" y="10"/>
                        </a:cxn>
                        <a:cxn ang="0">
                          <a:pos x="78" y="7"/>
                        </a:cxn>
                        <a:cxn ang="0">
                          <a:pos x="65" y="2"/>
                        </a:cxn>
                        <a:cxn ang="0">
                          <a:pos x="62" y="1"/>
                        </a:cxn>
                        <a:cxn ang="0">
                          <a:pos x="60" y="0"/>
                        </a:cxn>
                        <a:cxn ang="0">
                          <a:pos x="60" y="4"/>
                        </a:cxn>
                        <a:cxn ang="0">
                          <a:pos x="62" y="7"/>
                        </a:cxn>
                        <a:cxn ang="0">
                          <a:pos x="64" y="11"/>
                        </a:cxn>
                        <a:cxn ang="0">
                          <a:pos x="65" y="14"/>
                        </a:cxn>
                        <a:cxn ang="0">
                          <a:pos x="65" y="18"/>
                        </a:cxn>
                        <a:cxn ang="0">
                          <a:pos x="64" y="22"/>
                        </a:cxn>
                        <a:cxn ang="0">
                          <a:pos x="62" y="24"/>
                        </a:cxn>
                        <a:cxn ang="0">
                          <a:pos x="58" y="27"/>
                        </a:cxn>
                        <a:cxn ang="0">
                          <a:pos x="55" y="28"/>
                        </a:cxn>
                        <a:cxn ang="0">
                          <a:pos x="50" y="28"/>
                        </a:cxn>
                        <a:cxn ang="0">
                          <a:pos x="46" y="27"/>
                        </a:cxn>
                        <a:cxn ang="0">
                          <a:pos x="41" y="24"/>
                        </a:cxn>
                        <a:cxn ang="0">
                          <a:pos x="38" y="20"/>
                        </a:cxn>
                        <a:cxn ang="0">
                          <a:pos x="37" y="16"/>
                        </a:cxn>
                        <a:cxn ang="0">
                          <a:pos x="35" y="10"/>
                        </a:cxn>
                        <a:cxn ang="0">
                          <a:pos x="34" y="5"/>
                        </a:cxn>
                        <a:cxn ang="0">
                          <a:pos x="33" y="1"/>
                        </a:cxn>
                      </a:cxnLst>
                      <a:rect l="0" t="0" r="r" b="b"/>
                      <a:pathLst>
                        <a:path w="92" h="120">
                          <a:moveTo>
                            <a:pt x="33" y="1"/>
                          </a:moveTo>
                          <a:lnTo>
                            <a:pt x="32" y="2"/>
                          </a:lnTo>
                          <a:lnTo>
                            <a:pt x="30" y="2"/>
                          </a:lnTo>
                          <a:lnTo>
                            <a:pt x="27" y="3"/>
                          </a:lnTo>
                          <a:lnTo>
                            <a:pt x="25" y="4"/>
                          </a:lnTo>
                          <a:lnTo>
                            <a:pt x="23" y="4"/>
                          </a:lnTo>
                          <a:lnTo>
                            <a:pt x="21" y="5"/>
                          </a:lnTo>
                          <a:lnTo>
                            <a:pt x="19" y="6"/>
                          </a:lnTo>
                          <a:lnTo>
                            <a:pt x="18" y="6"/>
                          </a:lnTo>
                          <a:lnTo>
                            <a:pt x="16" y="7"/>
                          </a:lnTo>
                          <a:lnTo>
                            <a:pt x="15" y="9"/>
                          </a:lnTo>
                          <a:lnTo>
                            <a:pt x="14" y="10"/>
                          </a:lnTo>
                          <a:lnTo>
                            <a:pt x="13" y="11"/>
                          </a:lnTo>
                          <a:lnTo>
                            <a:pt x="11" y="13"/>
                          </a:lnTo>
                          <a:lnTo>
                            <a:pt x="10" y="15"/>
                          </a:lnTo>
                          <a:lnTo>
                            <a:pt x="8" y="19"/>
                          </a:lnTo>
                          <a:lnTo>
                            <a:pt x="5" y="26"/>
                          </a:lnTo>
                          <a:lnTo>
                            <a:pt x="0" y="35"/>
                          </a:lnTo>
                          <a:lnTo>
                            <a:pt x="1" y="36"/>
                          </a:lnTo>
                          <a:lnTo>
                            <a:pt x="2" y="37"/>
                          </a:lnTo>
                          <a:lnTo>
                            <a:pt x="22" y="46"/>
                          </a:lnTo>
                          <a:lnTo>
                            <a:pt x="23" y="49"/>
                          </a:lnTo>
                          <a:lnTo>
                            <a:pt x="23" y="60"/>
                          </a:lnTo>
                          <a:lnTo>
                            <a:pt x="22" y="74"/>
                          </a:lnTo>
                          <a:lnTo>
                            <a:pt x="21" y="85"/>
                          </a:lnTo>
                          <a:lnTo>
                            <a:pt x="20" y="93"/>
                          </a:lnTo>
                          <a:lnTo>
                            <a:pt x="18" y="102"/>
                          </a:lnTo>
                          <a:lnTo>
                            <a:pt x="15" y="110"/>
                          </a:lnTo>
                          <a:lnTo>
                            <a:pt x="11" y="120"/>
                          </a:lnTo>
                          <a:lnTo>
                            <a:pt x="86" y="120"/>
                          </a:lnTo>
                          <a:lnTo>
                            <a:pt x="78" y="96"/>
                          </a:lnTo>
                          <a:lnTo>
                            <a:pt x="75" y="75"/>
                          </a:lnTo>
                          <a:lnTo>
                            <a:pt x="77" y="73"/>
                          </a:lnTo>
                          <a:lnTo>
                            <a:pt x="79" y="70"/>
                          </a:lnTo>
                          <a:lnTo>
                            <a:pt x="80" y="67"/>
                          </a:lnTo>
                          <a:lnTo>
                            <a:pt x="81" y="63"/>
                          </a:lnTo>
                          <a:lnTo>
                            <a:pt x="81" y="59"/>
                          </a:lnTo>
                          <a:lnTo>
                            <a:pt x="81" y="56"/>
                          </a:lnTo>
                          <a:lnTo>
                            <a:pt x="81" y="53"/>
                          </a:lnTo>
                          <a:lnTo>
                            <a:pt x="81" y="50"/>
                          </a:lnTo>
                          <a:lnTo>
                            <a:pt x="92" y="39"/>
                          </a:lnTo>
                          <a:lnTo>
                            <a:pt x="85" y="16"/>
                          </a:lnTo>
                          <a:lnTo>
                            <a:pt x="84" y="13"/>
                          </a:lnTo>
                          <a:lnTo>
                            <a:pt x="82" y="10"/>
                          </a:lnTo>
                          <a:lnTo>
                            <a:pt x="80" y="8"/>
                          </a:lnTo>
                          <a:lnTo>
                            <a:pt x="78" y="7"/>
                          </a:lnTo>
                          <a:lnTo>
                            <a:pt x="66" y="3"/>
                          </a:lnTo>
                          <a:lnTo>
                            <a:pt x="65" y="2"/>
                          </a:lnTo>
                          <a:lnTo>
                            <a:pt x="63" y="1"/>
                          </a:lnTo>
                          <a:lnTo>
                            <a:pt x="62" y="1"/>
                          </a:lnTo>
                          <a:lnTo>
                            <a:pt x="61" y="1"/>
                          </a:lnTo>
                          <a:lnTo>
                            <a:pt x="60" y="0"/>
                          </a:lnTo>
                          <a:lnTo>
                            <a:pt x="60" y="2"/>
                          </a:lnTo>
                          <a:lnTo>
                            <a:pt x="60" y="4"/>
                          </a:lnTo>
                          <a:lnTo>
                            <a:pt x="61" y="5"/>
                          </a:lnTo>
                          <a:lnTo>
                            <a:pt x="62" y="7"/>
                          </a:lnTo>
                          <a:lnTo>
                            <a:pt x="63" y="9"/>
                          </a:lnTo>
                          <a:lnTo>
                            <a:pt x="64" y="11"/>
                          </a:lnTo>
                          <a:lnTo>
                            <a:pt x="64" y="12"/>
                          </a:lnTo>
                          <a:lnTo>
                            <a:pt x="65" y="14"/>
                          </a:lnTo>
                          <a:lnTo>
                            <a:pt x="65" y="16"/>
                          </a:lnTo>
                          <a:lnTo>
                            <a:pt x="65" y="18"/>
                          </a:lnTo>
                          <a:lnTo>
                            <a:pt x="64" y="20"/>
                          </a:lnTo>
                          <a:lnTo>
                            <a:pt x="64" y="22"/>
                          </a:lnTo>
                          <a:lnTo>
                            <a:pt x="63" y="23"/>
                          </a:lnTo>
                          <a:lnTo>
                            <a:pt x="62" y="24"/>
                          </a:lnTo>
                          <a:lnTo>
                            <a:pt x="60" y="26"/>
                          </a:lnTo>
                          <a:lnTo>
                            <a:pt x="58" y="27"/>
                          </a:lnTo>
                          <a:lnTo>
                            <a:pt x="56" y="28"/>
                          </a:lnTo>
                          <a:lnTo>
                            <a:pt x="55" y="28"/>
                          </a:lnTo>
                          <a:lnTo>
                            <a:pt x="53" y="29"/>
                          </a:lnTo>
                          <a:lnTo>
                            <a:pt x="50" y="28"/>
                          </a:lnTo>
                          <a:lnTo>
                            <a:pt x="48" y="28"/>
                          </a:lnTo>
                          <a:lnTo>
                            <a:pt x="46" y="27"/>
                          </a:lnTo>
                          <a:lnTo>
                            <a:pt x="44" y="25"/>
                          </a:lnTo>
                          <a:lnTo>
                            <a:pt x="41" y="24"/>
                          </a:lnTo>
                          <a:lnTo>
                            <a:pt x="40" y="23"/>
                          </a:lnTo>
                          <a:lnTo>
                            <a:pt x="38" y="20"/>
                          </a:lnTo>
                          <a:lnTo>
                            <a:pt x="38" y="18"/>
                          </a:lnTo>
                          <a:lnTo>
                            <a:pt x="37" y="16"/>
                          </a:lnTo>
                          <a:lnTo>
                            <a:pt x="36" y="13"/>
                          </a:lnTo>
                          <a:lnTo>
                            <a:pt x="35" y="10"/>
                          </a:lnTo>
                          <a:lnTo>
                            <a:pt x="35" y="8"/>
                          </a:lnTo>
                          <a:lnTo>
                            <a:pt x="34" y="5"/>
                          </a:lnTo>
                          <a:lnTo>
                            <a:pt x="33" y="2"/>
                          </a:lnTo>
                          <a:lnTo>
                            <a:pt x="33" y="1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grpSp>
                  <p:nvGrpSpPr>
                    <p:cNvPr id="286" name="Group 23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grpSp>
                    <p:nvGrpSpPr>
                      <p:cNvPr id="1024" name="Group 237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3774" y="2745"/>
                        <a:ext cx="50" cy="89"/>
                        <a:chOff x="3774" y="2745"/>
                        <a:chExt cx="50" cy="89"/>
                      </a:xfrm>
                    </p:grpSpPr>
                    <p:sp>
                      <p:nvSpPr>
                        <p:cNvPr id="331" name="Freeform 238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solidFill>
                          <a:srgbClr val="FF9F7F"/>
                        </a:solidFill>
                        <a:ln w="9525">
                          <a:noFill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  <p:sp>
                      <p:nvSpPr>
                        <p:cNvPr id="332" name="Freeform 239"/>
                        <p:cNvSpPr>
                          <a:spLocks/>
                        </p:cNvSpPr>
                        <p:nvPr/>
                      </p:nvSpPr>
                      <p:spPr bwMode="auto">
                        <a:xfrm>
                          <a:off x="3774" y="2745"/>
                          <a:ext cx="50" cy="89"/>
                        </a:xfrm>
                        <a:custGeom>
                          <a:avLst/>
                          <a:gdLst/>
                          <a:ahLst/>
                          <a:cxnLst>
                            <a:cxn ang="0">
                              <a:pos x="1" y="21"/>
                            </a:cxn>
                            <a:cxn ang="0">
                              <a:pos x="0" y="33"/>
                            </a:cxn>
                            <a:cxn ang="0">
                              <a:pos x="1" y="54"/>
                            </a:cxn>
                            <a:cxn ang="0">
                              <a:pos x="1" y="66"/>
                            </a:cxn>
                            <a:cxn ang="0">
                              <a:pos x="2" y="78"/>
                            </a:cxn>
                            <a:cxn ang="0">
                              <a:pos x="5" y="89"/>
                            </a:cxn>
                            <a:cxn ang="0">
                              <a:pos x="14" y="88"/>
                            </a:cxn>
                            <a:cxn ang="0">
                              <a:pos x="25" y="79"/>
                            </a:cxn>
                            <a:cxn ang="0">
                              <a:pos x="42" y="47"/>
                            </a:cxn>
                            <a:cxn ang="0">
                              <a:pos x="46" y="40"/>
                            </a:cxn>
                            <a:cxn ang="0">
                              <a:pos x="47" y="37"/>
                            </a:cxn>
                            <a:cxn ang="0">
                              <a:pos x="49" y="30"/>
                            </a:cxn>
                            <a:cxn ang="0">
                              <a:pos x="49" y="28"/>
                            </a:cxn>
                            <a:cxn ang="0">
                              <a:pos x="48" y="26"/>
                            </a:cxn>
                            <a:cxn ang="0">
                              <a:pos x="46" y="23"/>
                            </a:cxn>
                            <a:cxn ang="0">
                              <a:pos x="45" y="21"/>
                            </a:cxn>
                            <a:cxn ang="0">
                              <a:pos x="45" y="19"/>
                            </a:cxn>
                            <a:cxn ang="0">
                              <a:pos x="47" y="19"/>
                            </a:cxn>
                            <a:cxn ang="0">
                              <a:pos x="48" y="22"/>
                            </a:cxn>
                            <a:cxn ang="0">
                              <a:pos x="49" y="24"/>
                            </a:cxn>
                            <a:cxn ang="0">
                              <a:pos x="50" y="23"/>
                            </a:cxn>
                            <a:cxn ang="0">
                              <a:pos x="50" y="20"/>
                            </a:cxn>
                            <a:cxn ang="0">
                              <a:pos x="49" y="15"/>
                            </a:cxn>
                            <a:cxn ang="0">
                              <a:pos x="48" y="12"/>
                            </a:cxn>
                            <a:cxn ang="0">
                              <a:pos x="47" y="11"/>
                            </a:cxn>
                            <a:cxn ang="0">
                              <a:pos x="46" y="6"/>
                            </a:cxn>
                            <a:cxn ang="0">
                              <a:pos x="45" y="3"/>
                            </a:cxn>
                            <a:cxn ang="0">
                              <a:pos x="44" y="1"/>
                            </a:cxn>
                            <a:cxn ang="0">
                              <a:pos x="43" y="0"/>
                            </a:cxn>
                            <a:cxn ang="0">
                              <a:pos x="36" y="12"/>
                            </a:cxn>
                            <a:cxn ang="0">
                              <a:pos x="35" y="15"/>
                            </a:cxn>
                            <a:cxn ang="0">
                              <a:pos x="34" y="17"/>
                            </a:cxn>
                            <a:cxn ang="0">
                              <a:pos x="37" y="27"/>
                            </a:cxn>
                            <a:cxn ang="0">
                              <a:pos x="39" y="35"/>
                            </a:cxn>
                            <a:cxn ang="0">
                              <a:pos x="20" y="55"/>
                            </a:cxn>
                            <a:cxn ang="0">
                              <a:pos x="20" y="27"/>
                            </a:cxn>
                          </a:cxnLst>
                          <a:rect l="0" t="0" r="r" b="b"/>
                          <a:pathLst>
                            <a:path w="50" h="89">
                              <a:moveTo>
                                <a:pt x="2" y="16"/>
                              </a:moveTo>
                              <a:lnTo>
                                <a:pt x="1" y="21"/>
                              </a:lnTo>
                              <a:lnTo>
                                <a:pt x="1" y="25"/>
                              </a:lnTo>
                              <a:lnTo>
                                <a:pt x="0" y="33"/>
                              </a:lnTo>
                              <a:lnTo>
                                <a:pt x="1" y="42"/>
                              </a:lnTo>
                              <a:lnTo>
                                <a:pt x="1" y="54"/>
                              </a:lnTo>
                              <a:lnTo>
                                <a:pt x="1" y="60"/>
                              </a:lnTo>
                              <a:lnTo>
                                <a:pt x="1" y="66"/>
                              </a:lnTo>
                              <a:lnTo>
                                <a:pt x="1" y="72"/>
                              </a:lnTo>
                              <a:lnTo>
                                <a:pt x="2" y="78"/>
                              </a:lnTo>
                              <a:lnTo>
                                <a:pt x="3" y="84"/>
                              </a:lnTo>
                              <a:lnTo>
                                <a:pt x="5" y="89"/>
                              </a:lnTo>
                              <a:lnTo>
                                <a:pt x="10" y="88"/>
                              </a:lnTo>
                              <a:lnTo>
                                <a:pt x="14" y="88"/>
                              </a:lnTo>
                              <a:lnTo>
                                <a:pt x="20" y="86"/>
                              </a:lnTo>
                              <a:lnTo>
                                <a:pt x="25" y="79"/>
                              </a:lnTo>
                              <a:lnTo>
                                <a:pt x="28" y="74"/>
                              </a:lnTo>
                              <a:lnTo>
                                <a:pt x="42" y="47"/>
                              </a:lnTo>
                              <a:lnTo>
                                <a:pt x="45" y="42"/>
                              </a:lnTo>
                              <a:lnTo>
                                <a:pt x="46" y="40"/>
                              </a:lnTo>
                              <a:lnTo>
                                <a:pt x="46" y="39"/>
                              </a:lnTo>
                              <a:lnTo>
                                <a:pt x="47" y="37"/>
                              </a:lnTo>
                              <a:lnTo>
                                <a:pt x="47" y="35"/>
                              </a:lnTo>
                              <a:lnTo>
                                <a:pt x="49" y="30"/>
                              </a:lnTo>
                              <a:lnTo>
                                <a:pt x="49" y="29"/>
                              </a:lnTo>
                              <a:lnTo>
                                <a:pt x="49" y="28"/>
                              </a:lnTo>
                              <a:lnTo>
                                <a:pt x="48" y="27"/>
                              </a:lnTo>
                              <a:lnTo>
                                <a:pt x="48" y="26"/>
                              </a:lnTo>
                              <a:lnTo>
                                <a:pt x="47" y="24"/>
                              </a:lnTo>
                              <a:lnTo>
                                <a:pt x="46" y="23"/>
                              </a:lnTo>
                              <a:lnTo>
                                <a:pt x="46" y="22"/>
                              </a:lnTo>
                              <a:lnTo>
                                <a:pt x="45" y="21"/>
                              </a:lnTo>
                              <a:lnTo>
                                <a:pt x="44" y="20"/>
                              </a:lnTo>
                              <a:lnTo>
                                <a:pt x="45" y="19"/>
                              </a:lnTo>
                              <a:lnTo>
                                <a:pt x="46" y="18"/>
                              </a:lnTo>
                              <a:lnTo>
                                <a:pt x="47" y="19"/>
                              </a:lnTo>
                              <a:lnTo>
                                <a:pt x="48" y="21"/>
                              </a:lnTo>
                              <a:lnTo>
                                <a:pt x="48" y="22"/>
                              </a:lnTo>
                              <a:lnTo>
                                <a:pt x="48" y="23"/>
                              </a:lnTo>
                              <a:lnTo>
                                <a:pt x="49" y="24"/>
                              </a:lnTo>
                              <a:lnTo>
                                <a:pt x="49" y="24"/>
                              </a:lnTo>
                              <a:lnTo>
                                <a:pt x="50" y="23"/>
                              </a:lnTo>
                              <a:lnTo>
                                <a:pt x="50" y="22"/>
                              </a:lnTo>
                              <a:lnTo>
                                <a:pt x="50" y="20"/>
                              </a:lnTo>
                              <a:lnTo>
                                <a:pt x="49" y="18"/>
                              </a:lnTo>
                              <a:lnTo>
                                <a:pt x="49" y="15"/>
                              </a:lnTo>
                              <a:lnTo>
                                <a:pt x="49" y="14"/>
                              </a:lnTo>
                              <a:lnTo>
                                <a:pt x="48" y="12"/>
                              </a:lnTo>
                              <a:lnTo>
                                <a:pt x="48" y="12"/>
                              </a:lnTo>
                              <a:lnTo>
                                <a:pt x="47" y="11"/>
                              </a:lnTo>
                              <a:lnTo>
                                <a:pt x="46" y="8"/>
                              </a:lnTo>
                              <a:lnTo>
                                <a:pt x="46" y="6"/>
                              </a:lnTo>
                              <a:lnTo>
                                <a:pt x="45" y="4"/>
                              </a:lnTo>
                              <a:lnTo>
                                <a:pt x="45" y="3"/>
                              </a:lnTo>
                              <a:lnTo>
                                <a:pt x="45" y="2"/>
                              </a:lnTo>
                              <a:lnTo>
                                <a:pt x="44" y="1"/>
                              </a:lnTo>
                              <a:lnTo>
                                <a:pt x="44" y="0"/>
                              </a:lnTo>
                              <a:lnTo>
                                <a:pt x="43" y="0"/>
                              </a:lnTo>
                              <a:lnTo>
                                <a:pt x="42" y="4"/>
                              </a:lnTo>
                              <a:lnTo>
                                <a:pt x="36" y="12"/>
                              </a:lnTo>
                              <a:lnTo>
                                <a:pt x="35" y="14"/>
                              </a:lnTo>
                              <a:lnTo>
                                <a:pt x="35" y="15"/>
                              </a:lnTo>
                              <a:lnTo>
                                <a:pt x="34" y="16"/>
                              </a:lnTo>
                              <a:lnTo>
                                <a:pt x="34" y="17"/>
                              </a:lnTo>
                              <a:lnTo>
                                <a:pt x="35" y="21"/>
                              </a:lnTo>
                              <a:lnTo>
                                <a:pt x="37" y="27"/>
                              </a:lnTo>
                              <a:lnTo>
                                <a:pt x="38" y="30"/>
                              </a:lnTo>
                              <a:lnTo>
                                <a:pt x="39" y="35"/>
                              </a:lnTo>
                              <a:lnTo>
                                <a:pt x="30" y="43"/>
                              </a:lnTo>
                              <a:lnTo>
                                <a:pt x="20" y="55"/>
                              </a:lnTo>
                              <a:lnTo>
                                <a:pt x="20" y="41"/>
                              </a:lnTo>
                              <a:lnTo>
                                <a:pt x="20" y="27"/>
                              </a:lnTo>
                              <a:lnTo>
                                <a:pt x="2" y="16"/>
                              </a:lnTo>
                              <a:close/>
                            </a:path>
                          </a:pathLst>
                        </a:custGeom>
                        <a:noFill/>
                        <a:ln w="1588" cap="rnd">
                          <a:solidFill>
                            <a:srgbClr val="BF3F00"/>
                          </a:solidFill>
                          <a:prstDash val="solid"/>
                          <a:round/>
                          <a:headEnd/>
                          <a:tailEnd/>
                        </a:ln>
                      </p:spPr>
                      <p:txBody>
                        <a:bodyPr/>
                        <a:lstStyle/>
                        <a:p>
                          <a:pPr>
                            <a:defRPr/>
                          </a:pPr>
                          <a:endParaRPr lang="ru-RU" dirty="0"/>
                        </a:p>
                      </p:txBody>
                    </p:sp>
                  </p:grpSp>
                  <p:sp>
                    <p:nvSpPr>
                      <p:cNvPr id="327" name="Freeform 24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7"/>
                        <a:ext cx="7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1"/>
                          </a:cxn>
                          <a:cxn ang="0">
                            <a:pos x="5" y="0"/>
                          </a:cxn>
                          <a:cxn ang="0">
                            <a:pos x="7" y="0"/>
                          </a:cxn>
                        </a:cxnLst>
                        <a:rect l="0" t="0" r="r" b="b"/>
                        <a:pathLst>
                          <a:path w="7" h="1">
                            <a:moveTo>
                              <a:pt x="0" y="1"/>
                            </a:moveTo>
                            <a:lnTo>
                              <a:pt x="5" y="0"/>
                            </a:lnTo>
                            <a:lnTo>
                              <a:pt x="7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28" name="Freeform 24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760"/>
                        <a:ext cx="9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5" y="1"/>
                          </a:cxn>
                          <a:cxn ang="0">
                            <a:pos x="9" y="0"/>
                          </a:cxn>
                        </a:cxnLst>
                        <a:rect l="0" t="0" r="r" b="b"/>
                        <a:pathLst>
                          <a:path w="9" h="3">
                            <a:moveTo>
                              <a:pt x="0" y="3"/>
                            </a:moveTo>
                            <a:lnTo>
                              <a:pt x="5" y="1"/>
                            </a:lnTo>
                            <a:lnTo>
                              <a:pt x="9" y="0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29" name="Freeform 24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755"/>
                        <a:ext cx="4" cy="3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3" y="0"/>
                          </a:cxn>
                          <a:cxn ang="0">
                            <a:pos x="4" y="2"/>
                          </a:cxn>
                        </a:cxnLst>
                        <a:rect l="0" t="0" r="r" b="b"/>
                        <a:pathLst>
                          <a:path w="4" h="3">
                            <a:moveTo>
                              <a:pt x="0" y="3"/>
                            </a:moveTo>
                            <a:lnTo>
                              <a:pt x="3" y="0"/>
                            </a:lnTo>
                            <a:lnTo>
                              <a:pt x="4" y="2"/>
                            </a:lnTo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30" name="Line 2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3817" y="2749"/>
                        <a:ext cx="2" cy="1"/>
                      </a:xfrm>
                      <a:prstGeom prst="line">
                        <a:avLst/>
                      </a:prstGeom>
                      <a:noFill/>
                      <a:ln w="1588" cap="rnd">
                        <a:solidFill>
                          <a:srgbClr val="BF3F00"/>
                        </a:solidFill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sp>
                  <p:nvSpPr>
                    <p:cNvPr id="325" name="Freeform 244"/>
                    <p:cNvSpPr>
                      <a:spLocks/>
                    </p:cNvSpPr>
                    <p:nvPr/>
                  </p:nvSpPr>
                  <p:spPr bwMode="auto">
                    <a:xfrm>
                      <a:off x="3771" y="2756"/>
                      <a:ext cx="23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1" y="6"/>
                        </a:cxn>
                        <a:cxn ang="0">
                          <a:pos x="2" y="0"/>
                        </a:cxn>
                        <a:cxn ang="0">
                          <a:pos x="0" y="4"/>
                        </a:cxn>
                        <a:cxn ang="0">
                          <a:pos x="1" y="6"/>
                        </a:cxn>
                        <a:cxn ang="0">
                          <a:pos x="2" y="7"/>
                        </a:cxn>
                        <a:cxn ang="0">
                          <a:pos x="23" y="17"/>
                        </a:cxn>
                        <a:cxn ang="0">
                          <a:pos x="23" y="15"/>
                        </a:cxn>
                        <a:cxn ang="0">
                          <a:pos x="11" y="6"/>
                        </a:cxn>
                      </a:cxnLst>
                      <a:rect l="0" t="0" r="r" b="b"/>
                      <a:pathLst>
                        <a:path w="23" h="17">
                          <a:moveTo>
                            <a:pt x="11" y="6"/>
                          </a:moveTo>
                          <a:lnTo>
                            <a:pt x="2" y="0"/>
                          </a:lnTo>
                          <a:lnTo>
                            <a:pt x="0" y="4"/>
                          </a:lnTo>
                          <a:lnTo>
                            <a:pt x="1" y="6"/>
                          </a:lnTo>
                          <a:lnTo>
                            <a:pt x="2" y="7"/>
                          </a:lnTo>
                          <a:lnTo>
                            <a:pt x="23" y="17"/>
                          </a:lnTo>
                          <a:lnTo>
                            <a:pt x="23" y="15"/>
                          </a:lnTo>
                          <a:lnTo>
                            <a:pt x="11" y="6"/>
                          </a:lnTo>
                          <a:close/>
                        </a:path>
                      </a:pathLst>
                    </a:custGeom>
                    <a:solidFill>
                      <a:srgbClr val="FFF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1025" name="Group 245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grpSp>
                  <p:nvGrpSpPr>
                    <p:cNvPr id="1026" name="Group 24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0" y="2737"/>
                      <a:ext cx="9" cy="20"/>
                      <a:chOff x="3810" y="2737"/>
                      <a:chExt cx="9" cy="20"/>
                    </a:xfrm>
                  </p:grpSpPr>
                  <p:sp>
                    <p:nvSpPr>
                      <p:cNvPr id="321" name="Freeform 24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22" name="Freeform 24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0" y="2737"/>
                        <a:ext cx="9" cy="2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8" y="0"/>
                          </a:cxn>
                          <a:cxn ang="0">
                            <a:pos x="5" y="2"/>
                          </a:cxn>
                          <a:cxn ang="0">
                            <a:pos x="3" y="3"/>
                          </a:cxn>
                          <a:cxn ang="0">
                            <a:pos x="1" y="6"/>
                          </a:cxn>
                          <a:cxn ang="0">
                            <a:pos x="0" y="9"/>
                          </a:cxn>
                          <a:cxn ang="0">
                            <a:pos x="0" y="12"/>
                          </a:cxn>
                          <a:cxn ang="0">
                            <a:pos x="0" y="17"/>
                          </a:cxn>
                          <a:cxn ang="0">
                            <a:pos x="1" y="20"/>
                          </a:cxn>
                          <a:cxn ang="0">
                            <a:pos x="4" y="16"/>
                          </a:cxn>
                          <a:cxn ang="0">
                            <a:pos x="4" y="13"/>
                          </a:cxn>
                          <a:cxn ang="0">
                            <a:pos x="4" y="12"/>
                          </a:cxn>
                          <a:cxn ang="0">
                            <a:pos x="3" y="10"/>
                          </a:cxn>
                          <a:cxn ang="0">
                            <a:pos x="4" y="10"/>
                          </a:cxn>
                          <a:cxn ang="0">
                            <a:pos x="4" y="9"/>
                          </a:cxn>
                          <a:cxn ang="0">
                            <a:pos x="5" y="8"/>
                          </a:cxn>
                          <a:cxn ang="0">
                            <a:pos x="5" y="7"/>
                          </a:cxn>
                          <a:cxn ang="0">
                            <a:pos x="6" y="5"/>
                          </a:cxn>
                          <a:cxn ang="0">
                            <a:pos x="6" y="5"/>
                          </a:cxn>
                          <a:cxn ang="0">
                            <a:pos x="7" y="4"/>
                          </a:cxn>
                          <a:cxn ang="0">
                            <a:pos x="8" y="4"/>
                          </a:cxn>
                          <a:cxn ang="0">
                            <a:pos x="8" y="3"/>
                          </a:cxn>
                          <a:cxn ang="0">
                            <a:pos x="9" y="1"/>
                          </a:cxn>
                          <a:cxn ang="0">
                            <a:pos x="8" y="0"/>
                          </a:cxn>
                        </a:cxnLst>
                        <a:rect l="0" t="0" r="r" b="b"/>
                        <a:pathLst>
                          <a:path w="9" h="20">
                            <a:moveTo>
                              <a:pt x="8" y="0"/>
                            </a:moveTo>
                            <a:lnTo>
                              <a:pt x="5" y="2"/>
                            </a:lnTo>
                            <a:lnTo>
                              <a:pt x="3" y="3"/>
                            </a:lnTo>
                            <a:lnTo>
                              <a:pt x="1" y="6"/>
                            </a:lnTo>
                            <a:lnTo>
                              <a:pt x="0" y="9"/>
                            </a:lnTo>
                            <a:lnTo>
                              <a:pt x="0" y="12"/>
                            </a:lnTo>
                            <a:lnTo>
                              <a:pt x="0" y="17"/>
                            </a:lnTo>
                            <a:lnTo>
                              <a:pt x="1" y="20"/>
                            </a:lnTo>
                            <a:lnTo>
                              <a:pt x="4" y="16"/>
                            </a:lnTo>
                            <a:lnTo>
                              <a:pt x="4" y="13"/>
                            </a:lnTo>
                            <a:lnTo>
                              <a:pt x="4" y="12"/>
                            </a:lnTo>
                            <a:lnTo>
                              <a:pt x="3" y="10"/>
                            </a:lnTo>
                            <a:lnTo>
                              <a:pt x="4" y="10"/>
                            </a:lnTo>
                            <a:lnTo>
                              <a:pt x="4" y="9"/>
                            </a:lnTo>
                            <a:lnTo>
                              <a:pt x="5" y="8"/>
                            </a:lnTo>
                            <a:lnTo>
                              <a:pt x="5" y="7"/>
                            </a:lnTo>
                            <a:lnTo>
                              <a:pt x="6" y="5"/>
                            </a:lnTo>
                            <a:lnTo>
                              <a:pt x="6" y="5"/>
                            </a:lnTo>
                            <a:lnTo>
                              <a:pt x="7" y="4"/>
                            </a:lnTo>
                            <a:lnTo>
                              <a:pt x="8" y="4"/>
                            </a:lnTo>
                            <a:lnTo>
                              <a:pt x="8" y="3"/>
                            </a:lnTo>
                            <a:lnTo>
                              <a:pt x="9" y="1"/>
                            </a:lnTo>
                            <a:lnTo>
                              <a:pt x="8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027" name="Group 249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5" y="2737"/>
                      <a:ext cx="4" cy="2"/>
                      <a:chOff x="3815" y="2737"/>
                      <a:chExt cx="4" cy="2"/>
                    </a:xfrm>
                  </p:grpSpPr>
                  <p:sp>
                    <p:nvSpPr>
                      <p:cNvPr id="319" name="Freeform 250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FF001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20" name="Freeform 25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5" y="2737"/>
                        <a:ext cx="4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4" y="0"/>
                          </a:cxn>
                          <a:cxn ang="0">
                            <a:pos x="4" y="0"/>
                          </a:cxn>
                          <a:cxn ang="0">
                            <a:pos x="4" y="1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1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4" h="2">
                            <a:moveTo>
                              <a:pt x="0" y="2"/>
                            </a:moveTo>
                            <a:lnTo>
                              <a:pt x="4" y="0"/>
                            </a:lnTo>
                            <a:lnTo>
                              <a:pt x="4" y="0"/>
                            </a:lnTo>
                            <a:lnTo>
                              <a:pt x="4" y="1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1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FF001F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</p:grpSp>
            </p:grpSp>
          </p:grpSp>
          <p:sp>
            <p:nvSpPr>
              <p:cNvPr id="44" name="Freeform 252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1028" name="Group 253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309" name="Freeform 254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10" name="Freeform 255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46" name="Freeform 256"/>
              <p:cNvSpPr>
                <a:spLocks/>
              </p:cNvSpPr>
              <p:nvPr/>
            </p:nvSpPr>
            <p:spPr bwMode="auto">
              <a:xfrm>
                <a:off x="3935" y="3010"/>
                <a:ext cx="78" cy="6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0" y="62"/>
                  </a:cxn>
                  <a:cxn ang="0">
                    <a:pos x="78" y="62"/>
                  </a:cxn>
                  <a:cxn ang="0">
                    <a:pos x="75" y="1"/>
                  </a:cxn>
                  <a:cxn ang="0">
                    <a:pos x="7" y="0"/>
                  </a:cxn>
                </a:cxnLst>
                <a:rect l="0" t="0" r="r" b="b"/>
                <a:pathLst>
                  <a:path w="78" h="62">
                    <a:moveTo>
                      <a:pt x="7" y="0"/>
                    </a:moveTo>
                    <a:lnTo>
                      <a:pt x="0" y="62"/>
                    </a:lnTo>
                    <a:lnTo>
                      <a:pt x="78" y="62"/>
                    </a:lnTo>
                    <a:lnTo>
                      <a:pt x="75" y="1"/>
                    </a:lnTo>
                    <a:lnTo>
                      <a:pt x="7" y="0"/>
                    </a:lnTo>
                    <a:close/>
                  </a:path>
                </a:pathLst>
              </a:custGeom>
              <a:solidFill>
                <a:srgbClr val="00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1029" name="Group 257"/>
              <p:cNvGrpSpPr>
                <a:grpSpLocks/>
              </p:cNvGrpSpPr>
              <p:nvPr/>
            </p:nvGrpSpPr>
            <p:grpSpPr bwMode="auto">
              <a:xfrm>
                <a:off x="3960" y="2880"/>
                <a:ext cx="34" cy="48"/>
                <a:chOff x="3804" y="2711"/>
                <a:chExt cx="34" cy="48"/>
              </a:xfrm>
            </p:grpSpPr>
            <p:sp>
              <p:nvSpPr>
                <p:cNvPr id="306" name="Freeform 258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34" cy="48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8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7" y="43"/>
                    </a:cxn>
                    <a:cxn ang="0">
                      <a:pos x="12" y="45"/>
                    </a:cxn>
                    <a:cxn ang="0">
                      <a:pos x="16" y="47"/>
                    </a:cxn>
                    <a:cxn ang="0">
                      <a:pos x="20" y="48"/>
                    </a:cxn>
                    <a:cxn ang="0">
                      <a:pos x="23" y="47"/>
                    </a:cxn>
                    <a:cxn ang="0">
                      <a:pos x="27" y="46"/>
                    </a:cxn>
                    <a:cxn ang="0">
                      <a:pos x="30" y="44"/>
                    </a:cxn>
                    <a:cxn ang="0">
                      <a:pos x="33" y="38"/>
                    </a:cxn>
                    <a:cxn ang="0">
                      <a:pos x="34" y="33"/>
                    </a:cxn>
                    <a:cxn ang="0">
                      <a:pos x="33" y="26"/>
                    </a:cxn>
                    <a:cxn ang="0">
                      <a:pos x="32" y="23"/>
                    </a:cxn>
                    <a:cxn ang="0">
                      <a:pos x="28" y="18"/>
                    </a:cxn>
                    <a:cxn ang="0">
                      <a:pos x="27" y="17"/>
                    </a:cxn>
                    <a:cxn ang="0">
                      <a:pos x="27" y="10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4" h="48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8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7" y="43"/>
                      </a:lnTo>
                      <a:lnTo>
                        <a:pt x="12" y="45"/>
                      </a:lnTo>
                      <a:lnTo>
                        <a:pt x="16" y="47"/>
                      </a:lnTo>
                      <a:lnTo>
                        <a:pt x="20" y="48"/>
                      </a:lnTo>
                      <a:lnTo>
                        <a:pt x="23" y="47"/>
                      </a:lnTo>
                      <a:lnTo>
                        <a:pt x="27" y="46"/>
                      </a:lnTo>
                      <a:lnTo>
                        <a:pt x="30" y="44"/>
                      </a:lnTo>
                      <a:lnTo>
                        <a:pt x="33" y="38"/>
                      </a:lnTo>
                      <a:lnTo>
                        <a:pt x="34" y="33"/>
                      </a:lnTo>
                      <a:lnTo>
                        <a:pt x="33" y="26"/>
                      </a:lnTo>
                      <a:lnTo>
                        <a:pt x="32" y="23"/>
                      </a:lnTo>
                      <a:lnTo>
                        <a:pt x="28" y="18"/>
                      </a:lnTo>
                      <a:lnTo>
                        <a:pt x="27" y="17"/>
                      </a:lnTo>
                      <a:lnTo>
                        <a:pt x="27" y="10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07" name="Freeform 259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41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4" y="38"/>
                    </a:cxn>
                    <a:cxn ang="0">
                      <a:pos x="5" y="41"/>
                    </a:cxn>
                    <a:cxn ang="0">
                      <a:pos x="5" y="39"/>
                    </a:cxn>
                    <a:cxn ang="0">
                      <a:pos x="5" y="36"/>
                    </a:cxn>
                    <a:cxn ang="0">
                      <a:pos x="6" y="34"/>
                    </a:cxn>
                    <a:cxn ang="0">
                      <a:pos x="6" y="32"/>
                    </a:cxn>
                    <a:cxn ang="0">
                      <a:pos x="7" y="29"/>
                    </a:cxn>
                    <a:cxn ang="0">
                      <a:pos x="7" y="27"/>
                    </a:cxn>
                    <a:cxn ang="0">
                      <a:pos x="8" y="23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  <a:cxn ang="0">
                      <a:pos x="14" y="15"/>
                    </a:cxn>
                    <a:cxn ang="0">
                      <a:pos x="17" y="13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41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4" y="38"/>
                      </a:lnTo>
                      <a:lnTo>
                        <a:pt x="5" y="41"/>
                      </a:lnTo>
                      <a:lnTo>
                        <a:pt x="5" y="39"/>
                      </a:lnTo>
                      <a:lnTo>
                        <a:pt x="5" y="36"/>
                      </a:lnTo>
                      <a:lnTo>
                        <a:pt x="6" y="34"/>
                      </a:lnTo>
                      <a:lnTo>
                        <a:pt x="6" y="32"/>
                      </a:lnTo>
                      <a:lnTo>
                        <a:pt x="7" y="29"/>
                      </a:lnTo>
                      <a:lnTo>
                        <a:pt x="7" y="27"/>
                      </a:lnTo>
                      <a:lnTo>
                        <a:pt x="8" y="23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lnTo>
                        <a:pt x="14" y="15"/>
                      </a:lnTo>
                      <a:lnTo>
                        <a:pt x="17" y="13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308" name="Freeform 260"/>
                <p:cNvSpPr>
                  <a:spLocks/>
                </p:cNvSpPr>
                <p:nvPr/>
              </p:nvSpPr>
              <p:spPr bwMode="auto">
                <a:xfrm>
                  <a:off x="3804" y="2711"/>
                  <a:ext cx="28" cy="34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4" y="13"/>
                    </a:cxn>
                    <a:cxn ang="0">
                      <a:pos x="3" y="14"/>
                    </a:cxn>
                    <a:cxn ang="0">
                      <a:pos x="2" y="15"/>
                    </a:cxn>
                    <a:cxn ang="0">
                      <a:pos x="0" y="16"/>
                    </a:cxn>
                    <a:cxn ang="0">
                      <a:pos x="2" y="29"/>
                    </a:cxn>
                    <a:cxn ang="0">
                      <a:pos x="3" y="34"/>
                    </a:cxn>
                    <a:cxn ang="0">
                      <a:pos x="3" y="31"/>
                    </a:cxn>
                    <a:cxn ang="0">
                      <a:pos x="4" y="28"/>
                    </a:cxn>
                    <a:cxn ang="0">
                      <a:pos x="4" y="25"/>
                    </a:cxn>
                    <a:cxn ang="0">
                      <a:pos x="4" y="23"/>
                    </a:cxn>
                    <a:cxn ang="0">
                      <a:pos x="5" y="21"/>
                    </a:cxn>
                    <a:cxn ang="0">
                      <a:pos x="6" y="19"/>
                    </a:cxn>
                    <a:cxn ang="0">
                      <a:pos x="8" y="17"/>
                    </a:cxn>
                    <a:cxn ang="0">
                      <a:pos x="10" y="17"/>
                    </a:cxn>
                    <a:cxn ang="0">
                      <a:pos x="11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28" y="5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28" h="34">
                      <a:moveTo>
                        <a:pt x="6" y="0"/>
                      </a:moveTo>
                      <a:lnTo>
                        <a:pt x="4" y="13"/>
                      </a:lnTo>
                      <a:lnTo>
                        <a:pt x="3" y="14"/>
                      </a:lnTo>
                      <a:lnTo>
                        <a:pt x="2" y="15"/>
                      </a:lnTo>
                      <a:lnTo>
                        <a:pt x="0" y="16"/>
                      </a:lnTo>
                      <a:lnTo>
                        <a:pt x="2" y="29"/>
                      </a:lnTo>
                      <a:lnTo>
                        <a:pt x="3" y="34"/>
                      </a:lnTo>
                      <a:lnTo>
                        <a:pt x="3" y="31"/>
                      </a:lnTo>
                      <a:lnTo>
                        <a:pt x="4" y="28"/>
                      </a:lnTo>
                      <a:lnTo>
                        <a:pt x="4" y="25"/>
                      </a:lnTo>
                      <a:lnTo>
                        <a:pt x="4" y="23"/>
                      </a:lnTo>
                      <a:lnTo>
                        <a:pt x="5" y="21"/>
                      </a:lnTo>
                      <a:lnTo>
                        <a:pt x="6" y="19"/>
                      </a:lnTo>
                      <a:lnTo>
                        <a:pt x="8" y="17"/>
                      </a:lnTo>
                      <a:lnTo>
                        <a:pt x="10" y="17"/>
                      </a:lnTo>
                      <a:lnTo>
                        <a:pt x="11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28" y="5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solidFill>
                  <a:srgbClr val="FF9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1030" name="Group 261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72"/>
                <a:chOff x="3799" y="2651"/>
                <a:chExt cx="53" cy="72"/>
              </a:xfrm>
            </p:grpSpPr>
            <p:grpSp>
              <p:nvGrpSpPr>
                <p:cNvPr id="1031" name="Group 26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32" name="Group 263"/>
                  <p:cNvGrpSpPr>
                    <a:grpSpLocks/>
                  </p:cNvGrpSpPr>
                  <p:nvPr/>
                </p:nvGrpSpPr>
                <p:grpSpPr bwMode="auto">
                  <a:xfrm>
                    <a:off x="3803" y="2662"/>
                    <a:ext cx="38" cy="61"/>
                    <a:chOff x="3803" y="2662"/>
                    <a:chExt cx="38" cy="61"/>
                  </a:xfrm>
                </p:grpSpPr>
                <p:grpSp>
                  <p:nvGrpSpPr>
                    <p:cNvPr id="1034" name="Group 26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1" y="2713"/>
                      <a:ext cx="20" cy="10"/>
                      <a:chOff x="3811" y="2713"/>
                      <a:chExt cx="20" cy="10"/>
                    </a:xfrm>
                  </p:grpSpPr>
                  <p:sp>
                    <p:nvSpPr>
                      <p:cNvPr id="304" name="Freeform 265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7F3F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305" name="Freeform 266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1" y="2713"/>
                        <a:ext cx="20" cy="10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2"/>
                          </a:cxn>
                          <a:cxn ang="0">
                            <a:pos x="1" y="3"/>
                          </a:cxn>
                          <a:cxn ang="0">
                            <a:pos x="1" y="4"/>
                          </a:cxn>
                          <a:cxn ang="0">
                            <a:pos x="2" y="6"/>
                          </a:cxn>
                          <a:cxn ang="0">
                            <a:pos x="4" y="7"/>
                          </a:cxn>
                          <a:cxn ang="0">
                            <a:pos x="5" y="8"/>
                          </a:cxn>
                          <a:cxn ang="0">
                            <a:pos x="7" y="9"/>
                          </a:cxn>
                          <a:cxn ang="0">
                            <a:pos x="8" y="9"/>
                          </a:cxn>
                          <a:cxn ang="0">
                            <a:pos x="10" y="10"/>
                          </a:cxn>
                          <a:cxn ang="0">
                            <a:pos x="12" y="10"/>
                          </a:cxn>
                          <a:cxn ang="0">
                            <a:pos x="14" y="10"/>
                          </a:cxn>
                          <a:cxn ang="0">
                            <a:pos x="16" y="9"/>
                          </a:cxn>
                          <a:cxn ang="0">
                            <a:pos x="17" y="9"/>
                          </a:cxn>
                          <a:cxn ang="0">
                            <a:pos x="18" y="8"/>
                          </a:cxn>
                          <a:cxn ang="0">
                            <a:pos x="20" y="6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20" h="10">
                            <a:moveTo>
                              <a:pt x="0" y="0"/>
                            </a:moveTo>
                            <a:lnTo>
                              <a:pt x="0" y="2"/>
                            </a:lnTo>
                            <a:lnTo>
                              <a:pt x="1" y="3"/>
                            </a:lnTo>
                            <a:lnTo>
                              <a:pt x="1" y="4"/>
                            </a:lnTo>
                            <a:lnTo>
                              <a:pt x="2" y="6"/>
                            </a:lnTo>
                            <a:lnTo>
                              <a:pt x="4" y="7"/>
                            </a:lnTo>
                            <a:lnTo>
                              <a:pt x="5" y="8"/>
                            </a:lnTo>
                            <a:lnTo>
                              <a:pt x="7" y="9"/>
                            </a:lnTo>
                            <a:lnTo>
                              <a:pt x="8" y="9"/>
                            </a:lnTo>
                            <a:lnTo>
                              <a:pt x="10" y="10"/>
                            </a:lnTo>
                            <a:lnTo>
                              <a:pt x="12" y="10"/>
                            </a:lnTo>
                            <a:lnTo>
                              <a:pt x="14" y="10"/>
                            </a:lnTo>
                            <a:lnTo>
                              <a:pt x="16" y="9"/>
                            </a:lnTo>
                            <a:lnTo>
                              <a:pt x="17" y="9"/>
                            </a:lnTo>
                            <a:lnTo>
                              <a:pt x="18" y="8"/>
                            </a:lnTo>
                            <a:lnTo>
                              <a:pt x="20" y="6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7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sp>
                  <p:nvSpPr>
                    <p:cNvPr id="302" name="Freeform 267"/>
                    <p:cNvSpPr>
                      <a:spLocks/>
                    </p:cNvSpPr>
                    <p:nvPr/>
                  </p:nvSpPr>
                  <p:spPr bwMode="auto">
                    <a:xfrm>
                      <a:off x="3803" y="2662"/>
                      <a:ext cx="38" cy="61"/>
                    </a:xfrm>
                    <a:custGeom>
                      <a:avLst/>
                      <a:gdLst/>
                      <a:ahLst/>
                      <a:cxnLst>
                        <a:cxn ang="0">
                          <a:pos x="28" y="56"/>
                        </a:cxn>
                        <a:cxn ang="0">
                          <a:pos x="29" y="54"/>
                        </a:cxn>
                        <a:cxn ang="0">
                          <a:pos x="30" y="52"/>
                        </a:cxn>
                        <a:cxn ang="0">
                          <a:pos x="32" y="47"/>
                        </a:cxn>
                        <a:cxn ang="0">
                          <a:pos x="35" y="39"/>
                        </a:cxn>
                        <a:cxn ang="0">
                          <a:pos x="36" y="32"/>
                        </a:cxn>
                        <a:cxn ang="0">
                          <a:pos x="37" y="27"/>
                        </a:cxn>
                        <a:cxn ang="0">
                          <a:pos x="38" y="18"/>
                        </a:cxn>
                        <a:cxn ang="0">
                          <a:pos x="38" y="11"/>
                        </a:cxn>
                        <a:cxn ang="0">
                          <a:pos x="37" y="7"/>
                        </a:cxn>
                        <a:cxn ang="0">
                          <a:pos x="34" y="4"/>
                        </a:cxn>
                        <a:cxn ang="0">
                          <a:pos x="30" y="1"/>
                        </a:cxn>
                        <a:cxn ang="0">
                          <a:pos x="25" y="0"/>
                        </a:cxn>
                        <a:cxn ang="0">
                          <a:pos x="22" y="0"/>
                        </a:cxn>
                        <a:cxn ang="0">
                          <a:pos x="18" y="0"/>
                        </a:cxn>
                        <a:cxn ang="0">
                          <a:pos x="14" y="1"/>
                        </a:cxn>
                        <a:cxn ang="0">
                          <a:pos x="11" y="2"/>
                        </a:cxn>
                        <a:cxn ang="0">
                          <a:pos x="9" y="4"/>
                        </a:cxn>
                        <a:cxn ang="0">
                          <a:pos x="6" y="7"/>
                        </a:cxn>
                        <a:cxn ang="0">
                          <a:pos x="5" y="11"/>
                        </a:cxn>
                        <a:cxn ang="0">
                          <a:pos x="3" y="15"/>
                        </a:cxn>
                        <a:cxn ang="0">
                          <a:pos x="3" y="19"/>
                        </a:cxn>
                        <a:cxn ang="0">
                          <a:pos x="2" y="24"/>
                        </a:cxn>
                        <a:cxn ang="0">
                          <a:pos x="2" y="26"/>
                        </a:cxn>
                        <a:cxn ang="0">
                          <a:pos x="2" y="29"/>
                        </a:cxn>
                        <a:cxn ang="0">
                          <a:pos x="1" y="29"/>
                        </a:cxn>
                        <a:cxn ang="0">
                          <a:pos x="0" y="30"/>
                        </a:cxn>
                        <a:cxn ang="0">
                          <a:pos x="0" y="31"/>
                        </a:cxn>
                        <a:cxn ang="0">
                          <a:pos x="1" y="34"/>
                        </a:cxn>
                        <a:cxn ang="0">
                          <a:pos x="2" y="35"/>
                        </a:cxn>
                        <a:cxn ang="0">
                          <a:pos x="3" y="37"/>
                        </a:cxn>
                        <a:cxn ang="0">
                          <a:pos x="4" y="38"/>
                        </a:cxn>
                        <a:cxn ang="0">
                          <a:pos x="6" y="38"/>
                        </a:cxn>
                        <a:cxn ang="0">
                          <a:pos x="5" y="41"/>
                        </a:cxn>
                        <a:cxn ang="0">
                          <a:pos x="6" y="45"/>
                        </a:cxn>
                        <a:cxn ang="0">
                          <a:pos x="7" y="48"/>
                        </a:cxn>
                        <a:cxn ang="0">
                          <a:pos x="7" y="51"/>
                        </a:cxn>
                        <a:cxn ang="0">
                          <a:pos x="8" y="53"/>
                        </a:cxn>
                        <a:cxn ang="0">
                          <a:pos x="9" y="54"/>
                        </a:cxn>
                        <a:cxn ang="0">
                          <a:pos x="10" y="55"/>
                        </a:cxn>
                        <a:cxn ang="0">
                          <a:pos x="11" y="57"/>
                        </a:cxn>
                        <a:cxn ang="0">
                          <a:pos x="12" y="58"/>
                        </a:cxn>
                        <a:cxn ang="0">
                          <a:pos x="14" y="59"/>
                        </a:cxn>
                        <a:cxn ang="0">
                          <a:pos x="15" y="60"/>
                        </a:cxn>
                        <a:cxn ang="0">
                          <a:pos x="16" y="60"/>
                        </a:cxn>
                        <a:cxn ang="0">
                          <a:pos x="18" y="60"/>
                        </a:cxn>
                        <a:cxn ang="0">
                          <a:pos x="19" y="61"/>
                        </a:cxn>
                        <a:cxn ang="0">
                          <a:pos x="21" y="61"/>
                        </a:cxn>
                        <a:cxn ang="0">
                          <a:pos x="23" y="60"/>
                        </a:cxn>
                        <a:cxn ang="0">
                          <a:pos x="24" y="60"/>
                        </a:cxn>
                        <a:cxn ang="0">
                          <a:pos x="25" y="59"/>
                        </a:cxn>
                        <a:cxn ang="0">
                          <a:pos x="27" y="57"/>
                        </a:cxn>
                        <a:cxn ang="0">
                          <a:pos x="28" y="56"/>
                        </a:cxn>
                      </a:cxnLst>
                      <a:rect l="0" t="0" r="r" b="b"/>
                      <a:pathLst>
                        <a:path w="38" h="61">
                          <a:moveTo>
                            <a:pt x="28" y="56"/>
                          </a:moveTo>
                          <a:lnTo>
                            <a:pt x="29" y="54"/>
                          </a:lnTo>
                          <a:lnTo>
                            <a:pt x="30" y="52"/>
                          </a:lnTo>
                          <a:lnTo>
                            <a:pt x="32" y="47"/>
                          </a:lnTo>
                          <a:lnTo>
                            <a:pt x="35" y="39"/>
                          </a:lnTo>
                          <a:lnTo>
                            <a:pt x="36" y="32"/>
                          </a:lnTo>
                          <a:lnTo>
                            <a:pt x="37" y="27"/>
                          </a:lnTo>
                          <a:lnTo>
                            <a:pt x="38" y="18"/>
                          </a:lnTo>
                          <a:lnTo>
                            <a:pt x="38" y="11"/>
                          </a:lnTo>
                          <a:lnTo>
                            <a:pt x="37" y="7"/>
                          </a:lnTo>
                          <a:lnTo>
                            <a:pt x="34" y="4"/>
                          </a:lnTo>
                          <a:lnTo>
                            <a:pt x="30" y="1"/>
                          </a:lnTo>
                          <a:lnTo>
                            <a:pt x="25" y="0"/>
                          </a:lnTo>
                          <a:lnTo>
                            <a:pt x="22" y="0"/>
                          </a:lnTo>
                          <a:lnTo>
                            <a:pt x="18" y="0"/>
                          </a:lnTo>
                          <a:lnTo>
                            <a:pt x="14" y="1"/>
                          </a:lnTo>
                          <a:lnTo>
                            <a:pt x="11" y="2"/>
                          </a:lnTo>
                          <a:lnTo>
                            <a:pt x="9" y="4"/>
                          </a:lnTo>
                          <a:lnTo>
                            <a:pt x="6" y="7"/>
                          </a:lnTo>
                          <a:lnTo>
                            <a:pt x="5" y="11"/>
                          </a:lnTo>
                          <a:lnTo>
                            <a:pt x="3" y="15"/>
                          </a:lnTo>
                          <a:lnTo>
                            <a:pt x="3" y="19"/>
                          </a:lnTo>
                          <a:lnTo>
                            <a:pt x="2" y="24"/>
                          </a:lnTo>
                          <a:lnTo>
                            <a:pt x="2" y="26"/>
                          </a:lnTo>
                          <a:lnTo>
                            <a:pt x="2" y="29"/>
                          </a:lnTo>
                          <a:lnTo>
                            <a:pt x="1" y="29"/>
                          </a:lnTo>
                          <a:lnTo>
                            <a:pt x="0" y="30"/>
                          </a:lnTo>
                          <a:lnTo>
                            <a:pt x="0" y="31"/>
                          </a:lnTo>
                          <a:lnTo>
                            <a:pt x="1" y="34"/>
                          </a:lnTo>
                          <a:lnTo>
                            <a:pt x="2" y="35"/>
                          </a:lnTo>
                          <a:lnTo>
                            <a:pt x="3" y="37"/>
                          </a:lnTo>
                          <a:lnTo>
                            <a:pt x="4" y="38"/>
                          </a:lnTo>
                          <a:lnTo>
                            <a:pt x="6" y="38"/>
                          </a:lnTo>
                          <a:lnTo>
                            <a:pt x="5" y="41"/>
                          </a:lnTo>
                          <a:lnTo>
                            <a:pt x="6" y="45"/>
                          </a:lnTo>
                          <a:lnTo>
                            <a:pt x="7" y="48"/>
                          </a:lnTo>
                          <a:lnTo>
                            <a:pt x="7" y="51"/>
                          </a:lnTo>
                          <a:lnTo>
                            <a:pt x="8" y="53"/>
                          </a:lnTo>
                          <a:lnTo>
                            <a:pt x="9" y="54"/>
                          </a:lnTo>
                          <a:lnTo>
                            <a:pt x="10" y="55"/>
                          </a:lnTo>
                          <a:lnTo>
                            <a:pt x="11" y="57"/>
                          </a:lnTo>
                          <a:lnTo>
                            <a:pt x="12" y="58"/>
                          </a:lnTo>
                          <a:lnTo>
                            <a:pt x="14" y="59"/>
                          </a:lnTo>
                          <a:lnTo>
                            <a:pt x="15" y="60"/>
                          </a:lnTo>
                          <a:lnTo>
                            <a:pt x="16" y="60"/>
                          </a:lnTo>
                          <a:lnTo>
                            <a:pt x="18" y="60"/>
                          </a:lnTo>
                          <a:lnTo>
                            <a:pt x="19" y="61"/>
                          </a:lnTo>
                          <a:lnTo>
                            <a:pt x="21" y="61"/>
                          </a:lnTo>
                          <a:lnTo>
                            <a:pt x="23" y="60"/>
                          </a:lnTo>
                          <a:lnTo>
                            <a:pt x="24" y="60"/>
                          </a:lnTo>
                          <a:lnTo>
                            <a:pt x="25" y="59"/>
                          </a:lnTo>
                          <a:lnTo>
                            <a:pt x="27" y="57"/>
                          </a:lnTo>
                          <a:lnTo>
                            <a:pt x="28" y="5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303" name="Freeform 268"/>
                    <p:cNvSpPr>
                      <a:spLocks/>
                    </p:cNvSpPr>
                    <p:nvPr/>
                  </p:nvSpPr>
                  <p:spPr bwMode="auto">
                    <a:xfrm>
                      <a:off x="3819" y="2701"/>
                      <a:ext cx="19" cy="22"/>
                    </a:xfrm>
                    <a:custGeom>
                      <a:avLst/>
                      <a:gdLst/>
                      <a:ahLst/>
                      <a:cxnLst>
                        <a:cxn ang="0">
                          <a:pos x="12" y="17"/>
                        </a:cxn>
                        <a:cxn ang="0">
                          <a:pos x="13" y="15"/>
                        </a:cxn>
                        <a:cxn ang="0">
                          <a:pos x="14" y="14"/>
                        </a:cxn>
                        <a:cxn ang="0">
                          <a:pos x="16" y="8"/>
                        </a:cxn>
                        <a:cxn ang="0">
                          <a:pos x="19" y="0"/>
                        </a:cxn>
                        <a:cxn ang="0">
                          <a:pos x="17" y="4"/>
                        </a:cxn>
                        <a:cxn ang="0">
                          <a:pos x="15" y="7"/>
                        </a:cxn>
                        <a:cxn ang="0">
                          <a:pos x="14" y="9"/>
                        </a:cxn>
                        <a:cxn ang="0">
                          <a:pos x="14" y="11"/>
                        </a:cxn>
                        <a:cxn ang="0">
                          <a:pos x="13" y="14"/>
                        </a:cxn>
                        <a:cxn ang="0">
                          <a:pos x="12" y="16"/>
                        </a:cxn>
                        <a:cxn ang="0">
                          <a:pos x="11" y="17"/>
                        </a:cxn>
                        <a:cxn ang="0">
                          <a:pos x="10" y="19"/>
                        </a:cxn>
                        <a:cxn ang="0">
                          <a:pos x="8" y="19"/>
                        </a:cxn>
                        <a:cxn ang="0">
                          <a:pos x="7" y="19"/>
                        </a:cxn>
                        <a:cxn ang="0">
                          <a:pos x="6" y="17"/>
                        </a:cxn>
                        <a:cxn ang="0">
                          <a:pos x="5" y="16"/>
                        </a:cxn>
                        <a:cxn ang="0">
                          <a:pos x="5" y="19"/>
                        </a:cxn>
                        <a:cxn ang="0">
                          <a:pos x="4" y="20"/>
                        </a:cxn>
                        <a:cxn ang="0">
                          <a:pos x="3" y="21"/>
                        </a:cxn>
                        <a:cxn ang="0">
                          <a:pos x="0" y="22"/>
                        </a:cxn>
                        <a:cxn ang="0">
                          <a:pos x="1" y="22"/>
                        </a:cxn>
                        <a:cxn ang="0">
                          <a:pos x="3" y="22"/>
                        </a:cxn>
                        <a:cxn ang="0">
                          <a:pos x="5" y="22"/>
                        </a:cxn>
                        <a:cxn ang="0">
                          <a:pos x="7" y="22"/>
                        </a:cxn>
                        <a:cxn ang="0">
                          <a:pos x="8" y="22"/>
                        </a:cxn>
                        <a:cxn ang="0">
                          <a:pos x="9" y="21"/>
                        </a:cxn>
                        <a:cxn ang="0">
                          <a:pos x="11" y="19"/>
                        </a:cxn>
                        <a:cxn ang="0">
                          <a:pos x="12" y="17"/>
                        </a:cxn>
                      </a:cxnLst>
                      <a:rect l="0" t="0" r="r" b="b"/>
                      <a:pathLst>
                        <a:path w="19" h="22">
                          <a:moveTo>
                            <a:pt x="12" y="17"/>
                          </a:moveTo>
                          <a:lnTo>
                            <a:pt x="13" y="15"/>
                          </a:lnTo>
                          <a:lnTo>
                            <a:pt x="14" y="14"/>
                          </a:lnTo>
                          <a:lnTo>
                            <a:pt x="16" y="8"/>
                          </a:lnTo>
                          <a:lnTo>
                            <a:pt x="19" y="0"/>
                          </a:lnTo>
                          <a:lnTo>
                            <a:pt x="17" y="4"/>
                          </a:lnTo>
                          <a:lnTo>
                            <a:pt x="15" y="7"/>
                          </a:lnTo>
                          <a:lnTo>
                            <a:pt x="14" y="9"/>
                          </a:lnTo>
                          <a:lnTo>
                            <a:pt x="14" y="11"/>
                          </a:lnTo>
                          <a:lnTo>
                            <a:pt x="13" y="14"/>
                          </a:lnTo>
                          <a:lnTo>
                            <a:pt x="12" y="16"/>
                          </a:lnTo>
                          <a:lnTo>
                            <a:pt x="11" y="17"/>
                          </a:lnTo>
                          <a:lnTo>
                            <a:pt x="10" y="19"/>
                          </a:lnTo>
                          <a:lnTo>
                            <a:pt x="8" y="19"/>
                          </a:lnTo>
                          <a:lnTo>
                            <a:pt x="7" y="19"/>
                          </a:lnTo>
                          <a:lnTo>
                            <a:pt x="6" y="17"/>
                          </a:lnTo>
                          <a:lnTo>
                            <a:pt x="5" y="16"/>
                          </a:lnTo>
                          <a:lnTo>
                            <a:pt x="5" y="19"/>
                          </a:lnTo>
                          <a:lnTo>
                            <a:pt x="4" y="20"/>
                          </a:lnTo>
                          <a:lnTo>
                            <a:pt x="3" y="21"/>
                          </a:lnTo>
                          <a:lnTo>
                            <a:pt x="0" y="22"/>
                          </a:lnTo>
                          <a:lnTo>
                            <a:pt x="1" y="22"/>
                          </a:lnTo>
                          <a:lnTo>
                            <a:pt x="3" y="22"/>
                          </a:lnTo>
                          <a:lnTo>
                            <a:pt x="5" y="22"/>
                          </a:lnTo>
                          <a:lnTo>
                            <a:pt x="7" y="22"/>
                          </a:lnTo>
                          <a:lnTo>
                            <a:pt x="8" y="22"/>
                          </a:lnTo>
                          <a:lnTo>
                            <a:pt x="9" y="21"/>
                          </a:lnTo>
                          <a:lnTo>
                            <a:pt x="11" y="19"/>
                          </a:lnTo>
                          <a:lnTo>
                            <a:pt x="12" y="17"/>
                          </a:lnTo>
                          <a:close/>
                        </a:path>
                      </a:pathLst>
                    </a:custGeom>
                    <a:solidFill>
                      <a:srgbClr val="FF7F3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sp>
                <p:nvSpPr>
                  <p:cNvPr id="300" name="Freeform 269"/>
                  <p:cNvSpPr>
                    <a:spLocks/>
                  </p:cNvSpPr>
                  <p:nvPr/>
                </p:nvSpPr>
                <p:spPr bwMode="auto">
                  <a:xfrm>
                    <a:off x="3803" y="2692"/>
                    <a:ext cx="8" cy="21"/>
                  </a:xfrm>
                  <a:custGeom>
                    <a:avLst/>
                    <a:gdLst/>
                    <a:ahLst/>
                    <a:cxnLst>
                      <a:cxn ang="0">
                        <a:pos x="8" y="17"/>
                      </a:cxn>
                      <a:cxn ang="0">
                        <a:pos x="7" y="16"/>
                      </a:cxn>
                      <a:cxn ang="0">
                        <a:pos x="7" y="14"/>
                      </a:cxn>
                      <a:cxn ang="0">
                        <a:pos x="7" y="13"/>
                      </a:cxn>
                      <a:cxn ang="0">
                        <a:pos x="8" y="11"/>
                      </a:cxn>
                      <a:cxn ang="0">
                        <a:pos x="8" y="10"/>
                      </a:cxn>
                      <a:cxn ang="0">
                        <a:pos x="8" y="9"/>
                      </a:cxn>
                      <a:cxn ang="0">
                        <a:pos x="8" y="7"/>
                      </a:cxn>
                      <a:cxn ang="0">
                        <a:pos x="8" y="6"/>
                      </a:cxn>
                      <a:cxn ang="0">
                        <a:pos x="8" y="5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6" y="2"/>
                      </a:cxn>
                      <a:cxn ang="0">
                        <a:pos x="5" y="1"/>
                      </a:cxn>
                      <a:cxn ang="0">
                        <a:pos x="5" y="1"/>
                      </a:cxn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1" y="4"/>
                      </a:cxn>
                      <a:cxn ang="0">
                        <a:pos x="2" y="5"/>
                      </a:cxn>
                      <a:cxn ang="0">
                        <a:pos x="3" y="7"/>
                      </a:cxn>
                      <a:cxn ang="0">
                        <a:pos x="4" y="8"/>
                      </a:cxn>
                      <a:cxn ang="0">
                        <a:pos x="6" y="8"/>
                      </a:cxn>
                      <a:cxn ang="0">
                        <a:pos x="5" y="12"/>
                      </a:cxn>
                      <a:cxn ang="0">
                        <a:pos x="6" y="15"/>
                      </a:cxn>
                      <a:cxn ang="0">
                        <a:pos x="7" y="19"/>
                      </a:cxn>
                      <a:cxn ang="0">
                        <a:pos x="8" y="21"/>
                      </a:cxn>
                      <a:cxn ang="0">
                        <a:pos x="8" y="17"/>
                      </a:cxn>
                    </a:cxnLst>
                    <a:rect l="0" t="0" r="r" b="b"/>
                    <a:pathLst>
                      <a:path w="8" h="21">
                        <a:moveTo>
                          <a:pt x="8" y="17"/>
                        </a:moveTo>
                        <a:lnTo>
                          <a:pt x="7" y="16"/>
                        </a:lnTo>
                        <a:lnTo>
                          <a:pt x="7" y="14"/>
                        </a:lnTo>
                        <a:lnTo>
                          <a:pt x="7" y="13"/>
                        </a:lnTo>
                        <a:lnTo>
                          <a:pt x="8" y="11"/>
                        </a:lnTo>
                        <a:lnTo>
                          <a:pt x="8" y="10"/>
                        </a:lnTo>
                        <a:lnTo>
                          <a:pt x="8" y="9"/>
                        </a:lnTo>
                        <a:lnTo>
                          <a:pt x="8" y="7"/>
                        </a:lnTo>
                        <a:lnTo>
                          <a:pt x="8" y="6"/>
                        </a:lnTo>
                        <a:lnTo>
                          <a:pt x="8" y="5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6" y="2"/>
                        </a:lnTo>
                        <a:lnTo>
                          <a:pt x="5" y="1"/>
                        </a:lnTo>
                        <a:lnTo>
                          <a:pt x="5" y="1"/>
                        </a:lnTo>
                        <a:lnTo>
                          <a:pt x="0" y="0"/>
                        </a:lnTo>
                        <a:lnTo>
                          <a:pt x="0" y="1"/>
                        </a:lnTo>
                        <a:lnTo>
                          <a:pt x="1" y="4"/>
                        </a:lnTo>
                        <a:lnTo>
                          <a:pt x="2" y="5"/>
                        </a:lnTo>
                        <a:lnTo>
                          <a:pt x="3" y="7"/>
                        </a:lnTo>
                        <a:lnTo>
                          <a:pt x="4" y="8"/>
                        </a:lnTo>
                        <a:lnTo>
                          <a:pt x="6" y="8"/>
                        </a:lnTo>
                        <a:lnTo>
                          <a:pt x="5" y="12"/>
                        </a:lnTo>
                        <a:lnTo>
                          <a:pt x="6" y="15"/>
                        </a:lnTo>
                        <a:lnTo>
                          <a:pt x="7" y="19"/>
                        </a:lnTo>
                        <a:lnTo>
                          <a:pt x="8" y="21"/>
                        </a:lnTo>
                        <a:lnTo>
                          <a:pt x="8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1036" name="Group 270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32"/>
                  <a:chOff x="3812" y="2682"/>
                  <a:chExt cx="24" cy="32"/>
                </a:xfrm>
              </p:grpSpPr>
              <p:grpSp>
                <p:nvGrpSpPr>
                  <p:cNvPr id="1037" name="Group 271"/>
                  <p:cNvGrpSpPr>
                    <a:grpSpLocks/>
                  </p:cNvGrpSpPr>
                  <p:nvPr/>
                </p:nvGrpSpPr>
                <p:grpSpPr bwMode="auto">
                  <a:xfrm>
                    <a:off x="3817" y="2708"/>
                    <a:ext cx="10" cy="6"/>
                    <a:chOff x="3817" y="2708"/>
                    <a:chExt cx="10" cy="6"/>
                  </a:xfrm>
                </p:grpSpPr>
                <p:sp>
                  <p:nvSpPr>
                    <p:cNvPr id="296" name="Oval 27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819" y="2710"/>
                      <a:ext cx="6" cy="3"/>
                    </a:xfrm>
                    <a:prstGeom prst="ellipse">
                      <a:avLst/>
                    </a:pr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97" name="Freeform 273"/>
                    <p:cNvSpPr>
                      <a:spLocks/>
                    </p:cNvSpPr>
                    <p:nvPr/>
                  </p:nvSpPr>
                  <p:spPr bwMode="auto">
                    <a:xfrm>
                      <a:off x="3817" y="2708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1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5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7" y="0"/>
                        </a:cxn>
                        <a:cxn ang="0">
                          <a:pos x="8" y="1"/>
                        </a:cxn>
                        <a:cxn ang="0">
                          <a:pos x="9" y="2"/>
                        </a:cxn>
                        <a:cxn ang="0">
                          <a:pos x="9" y="3"/>
                        </a:cxn>
                        <a:cxn ang="0">
                          <a:pos x="9" y="3"/>
                        </a:cxn>
                        <a:cxn ang="0">
                          <a:pos x="10" y="4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2"/>
                          </a:moveTo>
                          <a:lnTo>
                            <a:pt x="1" y="1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5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7" y="0"/>
                          </a:lnTo>
                          <a:lnTo>
                            <a:pt x="8" y="1"/>
                          </a:lnTo>
                          <a:lnTo>
                            <a:pt x="9" y="2"/>
                          </a:lnTo>
                          <a:lnTo>
                            <a:pt x="9" y="3"/>
                          </a:lnTo>
                          <a:lnTo>
                            <a:pt x="9" y="3"/>
                          </a:lnTo>
                          <a:lnTo>
                            <a:pt x="10" y="4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98" name="Freeform 274"/>
                    <p:cNvSpPr>
                      <a:spLocks/>
                    </p:cNvSpPr>
                    <p:nvPr/>
                  </p:nvSpPr>
                  <p:spPr bwMode="auto">
                    <a:xfrm>
                      <a:off x="3817" y="2710"/>
                      <a:ext cx="10" cy="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4" y="1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8" y="2"/>
                        </a:cxn>
                        <a:cxn ang="0">
                          <a:pos x="9" y="2"/>
                        </a:cxn>
                        <a:cxn ang="0">
                          <a:pos x="10" y="2"/>
                        </a:cxn>
                        <a:cxn ang="0">
                          <a:pos x="9" y="3"/>
                        </a:cxn>
                        <a:cxn ang="0">
                          <a:pos x="8" y="4"/>
                        </a:cxn>
                        <a:cxn ang="0">
                          <a:pos x="7" y="4"/>
                        </a:cxn>
                        <a:cxn ang="0">
                          <a:pos x="6" y="4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2" y="2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10" h="4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4" y="1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8" y="2"/>
                          </a:lnTo>
                          <a:lnTo>
                            <a:pt x="9" y="2"/>
                          </a:lnTo>
                          <a:lnTo>
                            <a:pt x="10" y="2"/>
                          </a:lnTo>
                          <a:lnTo>
                            <a:pt x="9" y="3"/>
                          </a:lnTo>
                          <a:lnTo>
                            <a:pt x="8" y="4"/>
                          </a:lnTo>
                          <a:lnTo>
                            <a:pt x="7" y="4"/>
                          </a:lnTo>
                          <a:lnTo>
                            <a:pt x="6" y="4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2" y="2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1038" name="Group 27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24" cy="12"/>
                    <a:chOff x="3812" y="2682"/>
                    <a:chExt cx="24" cy="12"/>
                  </a:xfrm>
                </p:grpSpPr>
                <p:grpSp>
                  <p:nvGrpSpPr>
                    <p:cNvPr id="1039" name="Group 276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12" y="2682"/>
                      <a:ext cx="10" cy="8"/>
                      <a:chOff x="3812" y="2682"/>
                      <a:chExt cx="10" cy="8"/>
                    </a:xfrm>
                  </p:grpSpPr>
                  <p:sp>
                    <p:nvSpPr>
                      <p:cNvPr id="293" name="Freeform 277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3" y="2682"/>
                        <a:ext cx="9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2" y="0"/>
                          </a:cxn>
                          <a:cxn ang="0">
                            <a:pos x="3" y="0"/>
                          </a:cxn>
                          <a:cxn ang="0">
                            <a:pos x="4" y="0"/>
                          </a:cxn>
                          <a:cxn ang="0">
                            <a:pos x="5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8" y="4"/>
                          </a:cxn>
                          <a:cxn ang="0">
                            <a:pos x="9" y="6"/>
                          </a:cxn>
                          <a:cxn ang="0">
                            <a:pos x="7" y="4"/>
                          </a:cxn>
                          <a:cxn ang="0">
                            <a:pos x="6" y="3"/>
                          </a:cxn>
                          <a:cxn ang="0">
                            <a:pos x="5" y="2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0" y="2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6">
                            <a:moveTo>
                              <a:pt x="0" y="2"/>
                            </a:moveTo>
                            <a:lnTo>
                              <a:pt x="2" y="0"/>
                            </a:lnTo>
                            <a:lnTo>
                              <a:pt x="3" y="0"/>
                            </a:lnTo>
                            <a:lnTo>
                              <a:pt x="4" y="0"/>
                            </a:lnTo>
                            <a:lnTo>
                              <a:pt x="5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8" y="4"/>
                            </a:lnTo>
                            <a:lnTo>
                              <a:pt x="9" y="6"/>
                            </a:lnTo>
                            <a:lnTo>
                              <a:pt x="7" y="4"/>
                            </a:lnTo>
                            <a:lnTo>
                              <a:pt x="6" y="3"/>
                            </a:lnTo>
                            <a:lnTo>
                              <a:pt x="5" y="2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0" y="2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294" name="Freeform 278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2" y="2685"/>
                        <a:ext cx="9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2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7" y="2"/>
                          </a:cxn>
                          <a:cxn ang="0">
                            <a:pos x="8" y="3"/>
                          </a:cxn>
                          <a:cxn ang="0">
                            <a:pos x="9" y="4"/>
                          </a:cxn>
                          <a:cxn ang="0">
                            <a:pos x="8" y="5"/>
                          </a:cxn>
                          <a:cxn ang="0">
                            <a:pos x="8" y="5"/>
                          </a:cxn>
                          <a:cxn ang="0">
                            <a:pos x="7" y="3"/>
                          </a:cxn>
                          <a:cxn ang="0">
                            <a:pos x="6" y="3"/>
                          </a:cxn>
                          <a:cxn ang="0">
                            <a:pos x="6" y="4"/>
                          </a:cxn>
                          <a:cxn ang="0">
                            <a:pos x="5" y="4"/>
                          </a:cxn>
                          <a:cxn ang="0">
                            <a:pos x="5" y="4"/>
                          </a:cxn>
                          <a:cxn ang="0">
                            <a:pos x="4" y="4"/>
                          </a:cxn>
                          <a:cxn ang="0">
                            <a:pos x="4" y="3"/>
                          </a:cxn>
                          <a:cxn ang="0">
                            <a:pos x="4" y="2"/>
                          </a:cxn>
                          <a:cxn ang="0">
                            <a:pos x="3" y="3"/>
                          </a:cxn>
                          <a:cxn ang="0">
                            <a:pos x="2" y="3"/>
                          </a:cxn>
                          <a:cxn ang="0">
                            <a:pos x="1" y="3"/>
                          </a:cxn>
                          <a:cxn ang="0">
                            <a:pos x="0" y="2"/>
                          </a:cxn>
                        </a:cxnLst>
                        <a:rect l="0" t="0" r="r" b="b"/>
                        <a:pathLst>
                          <a:path w="9" h="5">
                            <a:moveTo>
                              <a:pt x="0" y="2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7" y="2"/>
                            </a:lnTo>
                            <a:lnTo>
                              <a:pt x="8" y="3"/>
                            </a:lnTo>
                            <a:lnTo>
                              <a:pt x="9" y="4"/>
                            </a:lnTo>
                            <a:lnTo>
                              <a:pt x="8" y="5"/>
                            </a:lnTo>
                            <a:lnTo>
                              <a:pt x="8" y="5"/>
                            </a:lnTo>
                            <a:lnTo>
                              <a:pt x="7" y="3"/>
                            </a:lnTo>
                            <a:lnTo>
                              <a:pt x="6" y="3"/>
                            </a:lnTo>
                            <a:lnTo>
                              <a:pt x="6" y="4"/>
                            </a:lnTo>
                            <a:lnTo>
                              <a:pt x="5" y="4"/>
                            </a:lnTo>
                            <a:lnTo>
                              <a:pt x="5" y="4"/>
                            </a:lnTo>
                            <a:lnTo>
                              <a:pt x="4" y="4"/>
                            </a:lnTo>
                            <a:lnTo>
                              <a:pt x="4" y="3"/>
                            </a:lnTo>
                            <a:lnTo>
                              <a:pt x="4" y="2"/>
                            </a:lnTo>
                            <a:lnTo>
                              <a:pt x="3" y="3"/>
                            </a:lnTo>
                            <a:lnTo>
                              <a:pt x="2" y="3"/>
                            </a:lnTo>
                            <a:lnTo>
                              <a:pt x="1" y="3"/>
                            </a:lnTo>
                            <a:lnTo>
                              <a:pt x="0" y="2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295" name="Freeform 279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14" y="2689"/>
                        <a:ext cx="4" cy="1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1" y="0"/>
                          </a:cxn>
                          <a:cxn ang="0">
                            <a:pos x="1" y="0"/>
                          </a:cxn>
                          <a:cxn ang="0">
                            <a:pos x="2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4" y="1"/>
                          </a:cxn>
                          <a:cxn ang="0">
                            <a:pos x="3" y="1"/>
                          </a:cxn>
                          <a:cxn ang="0">
                            <a:pos x="3" y="1"/>
                          </a:cxn>
                          <a:cxn ang="0">
                            <a:pos x="2" y="1"/>
                          </a:cxn>
                          <a:cxn ang="0">
                            <a:pos x="1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w="4" h="1">
                            <a:moveTo>
                              <a:pt x="0" y="0"/>
                            </a:moveTo>
                            <a:lnTo>
                              <a:pt x="1" y="0"/>
                            </a:lnTo>
                            <a:lnTo>
                              <a:pt x="1" y="0"/>
                            </a:lnTo>
                            <a:lnTo>
                              <a:pt x="2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4" y="1"/>
                            </a:lnTo>
                            <a:lnTo>
                              <a:pt x="3" y="1"/>
                            </a:lnTo>
                            <a:lnTo>
                              <a:pt x="3" y="1"/>
                            </a:lnTo>
                            <a:lnTo>
                              <a:pt x="2" y="1"/>
                            </a:lnTo>
                            <a:lnTo>
                              <a:pt x="1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grpSp>
                  <p:nvGrpSpPr>
                    <p:cNvPr id="1040" name="Group 28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826" y="2686"/>
                      <a:ext cx="10" cy="8"/>
                      <a:chOff x="3826" y="2686"/>
                      <a:chExt cx="10" cy="8"/>
                    </a:xfrm>
                  </p:grpSpPr>
                  <p:sp>
                    <p:nvSpPr>
                      <p:cNvPr id="290" name="Freeform 28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6" y="2686"/>
                        <a:ext cx="10" cy="6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6"/>
                          </a:cxn>
                          <a:cxn ang="0">
                            <a:pos x="0" y="5"/>
                          </a:cxn>
                          <a:cxn ang="0">
                            <a:pos x="1" y="3"/>
                          </a:cxn>
                          <a:cxn ang="0">
                            <a:pos x="2" y="2"/>
                          </a:cxn>
                          <a:cxn ang="0">
                            <a:pos x="3" y="1"/>
                          </a:cxn>
                          <a:cxn ang="0">
                            <a:pos x="4" y="0"/>
                          </a:cxn>
                          <a:cxn ang="0">
                            <a:pos x="6" y="0"/>
                          </a:cxn>
                          <a:cxn ang="0">
                            <a:pos x="7" y="0"/>
                          </a:cxn>
                          <a:cxn ang="0">
                            <a:pos x="9" y="0"/>
                          </a:cxn>
                          <a:cxn ang="0">
                            <a:pos x="10" y="1"/>
                          </a:cxn>
                          <a:cxn ang="0">
                            <a:pos x="10" y="2"/>
                          </a:cxn>
                          <a:cxn ang="0">
                            <a:pos x="9" y="1"/>
                          </a:cxn>
                          <a:cxn ang="0">
                            <a:pos x="8" y="1"/>
                          </a:cxn>
                          <a:cxn ang="0">
                            <a:pos x="6" y="1"/>
                          </a:cxn>
                          <a:cxn ang="0">
                            <a:pos x="5" y="1"/>
                          </a:cxn>
                          <a:cxn ang="0">
                            <a:pos x="4" y="2"/>
                          </a:cxn>
                          <a:cxn ang="0">
                            <a:pos x="3" y="2"/>
                          </a:cxn>
                          <a:cxn ang="0">
                            <a:pos x="2" y="3"/>
                          </a:cxn>
                          <a:cxn ang="0">
                            <a:pos x="2" y="4"/>
                          </a:cxn>
                          <a:cxn ang="0">
                            <a:pos x="1" y="5"/>
                          </a:cxn>
                          <a:cxn ang="0">
                            <a:pos x="1" y="6"/>
                          </a:cxn>
                        </a:cxnLst>
                        <a:rect l="0" t="0" r="r" b="b"/>
                        <a:pathLst>
                          <a:path w="10" h="6">
                            <a:moveTo>
                              <a:pt x="1" y="6"/>
                            </a:moveTo>
                            <a:lnTo>
                              <a:pt x="0" y="5"/>
                            </a:lnTo>
                            <a:lnTo>
                              <a:pt x="1" y="3"/>
                            </a:lnTo>
                            <a:lnTo>
                              <a:pt x="2" y="2"/>
                            </a:lnTo>
                            <a:lnTo>
                              <a:pt x="3" y="1"/>
                            </a:lnTo>
                            <a:lnTo>
                              <a:pt x="4" y="0"/>
                            </a:lnTo>
                            <a:lnTo>
                              <a:pt x="6" y="0"/>
                            </a:lnTo>
                            <a:lnTo>
                              <a:pt x="7" y="0"/>
                            </a:lnTo>
                            <a:lnTo>
                              <a:pt x="9" y="0"/>
                            </a:lnTo>
                            <a:lnTo>
                              <a:pt x="10" y="1"/>
                            </a:lnTo>
                            <a:lnTo>
                              <a:pt x="10" y="2"/>
                            </a:lnTo>
                            <a:lnTo>
                              <a:pt x="9" y="1"/>
                            </a:lnTo>
                            <a:lnTo>
                              <a:pt x="8" y="1"/>
                            </a:lnTo>
                            <a:lnTo>
                              <a:pt x="6" y="1"/>
                            </a:lnTo>
                            <a:lnTo>
                              <a:pt x="5" y="1"/>
                            </a:lnTo>
                            <a:lnTo>
                              <a:pt x="4" y="2"/>
                            </a:lnTo>
                            <a:lnTo>
                              <a:pt x="3" y="2"/>
                            </a:lnTo>
                            <a:lnTo>
                              <a:pt x="2" y="3"/>
                            </a:lnTo>
                            <a:lnTo>
                              <a:pt x="2" y="4"/>
                            </a:lnTo>
                            <a:lnTo>
                              <a:pt x="1" y="5"/>
                            </a:lnTo>
                            <a:lnTo>
                              <a:pt x="1" y="6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291" name="Freeform 28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89"/>
                        <a:ext cx="8" cy="5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3"/>
                          </a:cxn>
                          <a:cxn ang="0">
                            <a:pos x="1" y="2"/>
                          </a:cxn>
                          <a:cxn ang="0">
                            <a:pos x="2" y="1"/>
                          </a:cxn>
                          <a:cxn ang="0">
                            <a:pos x="2" y="0"/>
                          </a:cxn>
                          <a:cxn ang="0">
                            <a:pos x="4" y="0"/>
                          </a:cxn>
                          <a:cxn ang="0">
                            <a:pos x="5" y="0"/>
                          </a:cxn>
                          <a:cxn ang="0">
                            <a:pos x="6" y="1"/>
                          </a:cxn>
                          <a:cxn ang="0">
                            <a:pos x="7" y="1"/>
                          </a:cxn>
                          <a:cxn ang="0">
                            <a:pos x="6" y="1"/>
                          </a:cxn>
                          <a:cxn ang="0">
                            <a:pos x="7" y="2"/>
                          </a:cxn>
                          <a:cxn ang="0">
                            <a:pos x="7" y="3"/>
                          </a:cxn>
                          <a:cxn ang="0">
                            <a:pos x="8" y="4"/>
                          </a:cxn>
                          <a:cxn ang="0">
                            <a:pos x="8" y="4"/>
                          </a:cxn>
                          <a:cxn ang="0">
                            <a:pos x="8" y="5"/>
                          </a:cxn>
                          <a:cxn ang="0">
                            <a:pos x="7" y="5"/>
                          </a:cxn>
                          <a:cxn ang="0">
                            <a:pos x="6" y="4"/>
                          </a:cxn>
                          <a:cxn ang="0">
                            <a:pos x="6" y="3"/>
                          </a:cxn>
                          <a:cxn ang="0">
                            <a:pos x="5" y="3"/>
                          </a:cxn>
                          <a:cxn ang="0">
                            <a:pos x="5" y="3"/>
                          </a:cxn>
                          <a:cxn ang="0">
                            <a:pos x="4" y="4"/>
                          </a:cxn>
                          <a:cxn ang="0">
                            <a:pos x="3" y="4"/>
                          </a:cxn>
                          <a:cxn ang="0">
                            <a:pos x="3" y="3"/>
                          </a:cxn>
                          <a:cxn ang="0">
                            <a:pos x="2" y="2"/>
                          </a:cxn>
                          <a:cxn ang="0">
                            <a:pos x="2" y="2"/>
                          </a:cxn>
                          <a:cxn ang="0">
                            <a:pos x="1" y="2"/>
                          </a:cxn>
                          <a:cxn ang="0">
                            <a:pos x="0" y="3"/>
                          </a:cxn>
                        </a:cxnLst>
                        <a:rect l="0" t="0" r="r" b="b"/>
                        <a:pathLst>
                          <a:path w="8" h="5">
                            <a:moveTo>
                              <a:pt x="0" y="3"/>
                            </a:moveTo>
                            <a:lnTo>
                              <a:pt x="1" y="2"/>
                            </a:lnTo>
                            <a:lnTo>
                              <a:pt x="2" y="1"/>
                            </a:lnTo>
                            <a:lnTo>
                              <a:pt x="2" y="0"/>
                            </a:lnTo>
                            <a:lnTo>
                              <a:pt x="4" y="0"/>
                            </a:lnTo>
                            <a:lnTo>
                              <a:pt x="5" y="0"/>
                            </a:lnTo>
                            <a:lnTo>
                              <a:pt x="6" y="1"/>
                            </a:lnTo>
                            <a:lnTo>
                              <a:pt x="7" y="1"/>
                            </a:lnTo>
                            <a:lnTo>
                              <a:pt x="6" y="1"/>
                            </a:lnTo>
                            <a:lnTo>
                              <a:pt x="7" y="2"/>
                            </a:lnTo>
                            <a:lnTo>
                              <a:pt x="7" y="3"/>
                            </a:lnTo>
                            <a:lnTo>
                              <a:pt x="8" y="4"/>
                            </a:lnTo>
                            <a:lnTo>
                              <a:pt x="8" y="4"/>
                            </a:lnTo>
                            <a:lnTo>
                              <a:pt x="8" y="5"/>
                            </a:lnTo>
                            <a:lnTo>
                              <a:pt x="7" y="5"/>
                            </a:lnTo>
                            <a:lnTo>
                              <a:pt x="6" y="4"/>
                            </a:lnTo>
                            <a:lnTo>
                              <a:pt x="6" y="3"/>
                            </a:lnTo>
                            <a:lnTo>
                              <a:pt x="5" y="3"/>
                            </a:lnTo>
                            <a:lnTo>
                              <a:pt x="5" y="3"/>
                            </a:lnTo>
                            <a:lnTo>
                              <a:pt x="4" y="4"/>
                            </a:lnTo>
                            <a:lnTo>
                              <a:pt x="3" y="4"/>
                            </a:lnTo>
                            <a:lnTo>
                              <a:pt x="3" y="3"/>
                            </a:lnTo>
                            <a:lnTo>
                              <a:pt x="2" y="2"/>
                            </a:lnTo>
                            <a:lnTo>
                              <a:pt x="2" y="2"/>
                            </a:lnTo>
                            <a:lnTo>
                              <a:pt x="1" y="2"/>
                            </a:lnTo>
                            <a:lnTo>
                              <a:pt x="0" y="3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292" name="Freeform 283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828" y="2692"/>
                        <a:ext cx="1" cy="2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0" y="0"/>
                          </a:cxn>
                          <a:cxn ang="0">
                            <a:pos x="0" y="1"/>
                          </a:cxn>
                          <a:cxn ang="0">
                            <a:pos x="0" y="1"/>
                          </a:cxn>
                          <a:cxn ang="0">
                            <a:pos x="0" y="2"/>
                          </a:cxn>
                          <a:cxn ang="0">
                            <a:pos x="0" y="1"/>
                          </a:cxn>
                          <a:cxn ang="0">
                            <a:pos x="0" y="0"/>
                          </a:cxn>
                        </a:cxnLst>
                        <a:rect l="0" t="0" r="r" b="b"/>
                        <a:pathLst>
                          <a:path h="2">
                            <a:moveTo>
                              <a:pt x="0" y="0"/>
                            </a:moveTo>
                            <a:lnTo>
                              <a:pt x="0" y="1"/>
                            </a:lnTo>
                            <a:lnTo>
                              <a:pt x="0" y="1"/>
                            </a:lnTo>
                            <a:lnTo>
                              <a:pt x="0" y="2"/>
                            </a:lnTo>
                            <a:lnTo>
                              <a:pt x="0" y="1"/>
                            </a:lnTo>
                            <a:lnTo>
                              <a:pt x="0" y="0"/>
                            </a:lnTo>
                            <a:close/>
                          </a:path>
                        </a:pathLst>
                      </a:custGeom>
                      <a:solidFill>
                        <a:srgbClr val="000000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</p:grpSp>
              <p:sp>
                <p:nvSpPr>
                  <p:cNvPr id="287" name="Freeform 284"/>
                  <p:cNvSpPr>
                    <a:spLocks/>
                  </p:cNvSpPr>
                  <p:nvPr/>
                </p:nvSpPr>
                <p:spPr bwMode="auto">
                  <a:xfrm>
                    <a:off x="3820" y="2698"/>
                    <a:ext cx="7" cy="5"/>
                  </a:xfrm>
                  <a:custGeom>
                    <a:avLst/>
                    <a:gdLst/>
                    <a:ahLst/>
                    <a:cxnLst>
                      <a:cxn ang="0">
                        <a:pos x="2" y="0"/>
                      </a:cxn>
                      <a:cxn ang="0">
                        <a:pos x="1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  <a:cxn ang="0">
                        <a:pos x="0" y="3"/>
                      </a:cxn>
                      <a:cxn ang="0">
                        <a:pos x="1" y="3"/>
                      </a:cxn>
                      <a:cxn ang="0">
                        <a:pos x="2" y="4"/>
                      </a:cxn>
                      <a:cxn ang="0">
                        <a:pos x="2" y="5"/>
                      </a:cxn>
                      <a:cxn ang="0">
                        <a:pos x="3" y="5"/>
                      </a:cxn>
                      <a:cxn ang="0">
                        <a:pos x="4" y="5"/>
                      </a:cxn>
                      <a:cxn ang="0">
                        <a:pos x="5" y="4"/>
                      </a:cxn>
                      <a:cxn ang="0">
                        <a:pos x="6" y="4"/>
                      </a:cxn>
                      <a:cxn ang="0">
                        <a:pos x="7" y="4"/>
                      </a:cxn>
                    </a:cxnLst>
                    <a:rect l="0" t="0" r="r" b="b"/>
                    <a:pathLst>
                      <a:path w="7" h="5">
                        <a:moveTo>
                          <a:pt x="2" y="0"/>
                        </a:moveTo>
                        <a:lnTo>
                          <a:pt x="1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lnTo>
                          <a:pt x="0" y="3"/>
                        </a:lnTo>
                        <a:lnTo>
                          <a:pt x="1" y="3"/>
                        </a:lnTo>
                        <a:lnTo>
                          <a:pt x="2" y="4"/>
                        </a:lnTo>
                        <a:lnTo>
                          <a:pt x="2" y="5"/>
                        </a:lnTo>
                        <a:lnTo>
                          <a:pt x="3" y="5"/>
                        </a:lnTo>
                        <a:lnTo>
                          <a:pt x="4" y="5"/>
                        </a:lnTo>
                        <a:lnTo>
                          <a:pt x="5" y="4"/>
                        </a:lnTo>
                        <a:lnTo>
                          <a:pt x="6" y="4"/>
                        </a:lnTo>
                        <a:lnTo>
                          <a:pt x="7" y="4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FF7F3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1041" name="Group 285"/>
                <p:cNvGrpSpPr>
                  <a:grpSpLocks/>
                </p:cNvGrpSpPr>
                <p:nvPr/>
              </p:nvGrpSpPr>
              <p:grpSpPr bwMode="auto">
                <a:xfrm>
                  <a:off x="3799" y="2651"/>
                  <a:ext cx="53" cy="62"/>
                  <a:chOff x="3799" y="2651"/>
                  <a:chExt cx="53" cy="62"/>
                </a:xfrm>
              </p:grpSpPr>
              <p:sp>
                <p:nvSpPr>
                  <p:cNvPr id="279" name="Freeform 286"/>
                  <p:cNvSpPr>
                    <a:spLocks/>
                  </p:cNvSpPr>
                  <p:nvPr/>
                </p:nvSpPr>
                <p:spPr bwMode="auto">
                  <a:xfrm>
                    <a:off x="3799" y="2651"/>
                    <a:ext cx="53" cy="62"/>
                  </a:xfrm>
                  <a:custGeom>
                    <a:avLst/>
                    <a:gdLst/>
                    <a:ahLst/>
                    <a:cxnLst>
                      <a:cxn ang="0">
                        <a:pos x="8" y="57"/>
                      </a:cxn>
                      <a:cxn ang="0">
                        <a:pos x="7" y="54"/>
                      </a:cxn>
                      <a:cxn ang="0">
                        <a:pos x="5" y="50"/>
                      </a:cxn>
                      <a:cxn ang="0">
                        <a:pos x="4" y="46"/>
                      </a:cxn>
                      <a:cxn ang="0">
                        <a:pos x="3" y="44"/>
                      </a:cxn>
                      <a:cxn ang="0">
                        <a:pos x="2" y="33"/>
                      </a:cxn>
                      <a:cxn ang="0">
                        <a:pos x="0" y="29"/>
                      </a:cxn>
                      <a:cxn ang="0">
                        <a:pos x="0" y="23"/>
                      </a:cxn>
                      <a:cxn ang="0">
                        <a:pos x="5" y="18"/>
                      </a:cxn>
                      <a:cxn ang="0">
                        <a:pos x="7" y="10"/>
                      </a:cxn>
                      <a:cxn ang="0">
                        <a:pos x="10" y="6"/>
                      </a:cxn>
                      <a:cxn ang="0">
                        <a:pos x="14" y="4"/>
                      </a:cxn>
                      <a:cxn ang="0">
                        <a:pos x="20" y="0"/>
                      </a:cxn>
                      <a:cxn ang="0">
                        <a:pos x="25" y="0"/>
                      </a:cxn>
                      <a:cxn ang="0">
                        <a:pos x="29" y="0"/>
                      </a:cxn>
                      <a:cxn ang="0">
                        <a:pos x="35" y="2"/>
                      </a:cxn>
                      <a:cxn ang="0">
                        <a:pos x="40" y="5"/>
                      </a:cxn>
                      <a:cxn ang="0">
                        <a:pos x="44" y="10"/>
                      </a:cxn>
                      <a:cxn ang="0">
                        <a:pos x="46" y="15"/>
                      </a:cxn>
                      <a:cxn ang="0">
                        <a:pos x="48" y="19"/>
                      </a:cxn>
                      <a:cxn ang="0">
                        <a:pos x="51" y="26"/>
                      </a:cxn>
                      <a:cxn ang="0">
                        <a:pos x="53" y="32"/>
                      </a:cxn>
                      <a:cxn ang="0">
                        <a:pos x="52" y="38"/>
                      </a:cxn>
                      <a:cxn ang="0">
                        <a:pos x="51" y="43"/>
                      </a:cxn>
                      <a:cxn ang="0">
                        <a:pos x="48" y="47"/>
                      </a:cxn>
                      <a:cxn ang="0">
                        <a:pos x="42" y="54"/>
                      </a:cxn>
                      <a:cxn ang="0">
                        <a:pos x="40" y="58"/>
                      </a:cxn>
                      <a:cxn ang="0">
                        <a:pos x="35" y="62"/>
                      </a:cxn>
                      <a:cxn ang="0">
                        <a:pos x="39" y="50"/>
                      </a:cxn>
                      <a:cxn ang="0">
                        <a:pos x="41" y="39"/>
                      </a:cxn>
                      <a:cxn ang="0">
                        <a:pos x="40" y="34"/>
                      </a:cxn>
                      <a:cxn ang="0">
                        <a:pos x="40" y="27"/>
                      </a:cxn>
                      <a:cxn ang="0">
                        <a:pos x="35" y="28"/>
                      </a:cxn>
                      <a:cxn ang="0">
                        <a:pos x="29" y="30"/>
                      </a:cxn>
                      <a:cxn ang="0">
                        <a:pos x="22" y="30"/>
                      </a:cxn>
                      <a:cxn ang="0">
                        <a:pos x="19" y="28"/>
                      </a:cxn>
                      <a:cxn ang="0">
                        <a:pos x="14" y="29"/>
                      </a:cxn>
                      <a:cxn ang="0">
                        <a:pos x="13" y="33"/>
                      </a:cxn>
                      <a:cxn ang="0">
                        <a:pos x="11" y="35"/>
                      </a:cxn>
                      <a:cxn ang="0">
                        <a:pos x="9" y="41"/>
                      </a:cxn>
                      <a:cxn ang="0">
                        <a:pos x="8" y="43"/>
                      </a:cxn>
                      <a:cxn ang="0">
                        <a:pos x="6" y="43"/>
                      </a:cxn>
                      <a:cxn ang="0">
                        <a:pos x="6" y="45"/>
                      </a:cxn>
                      <a:cxn ang="0">
                        <a:pos x="6" y="48"/>
                      </a:cxn>
                      <a:cxn ang="0">
                        <a:pos x="9" y="49"/>
                      </a:cxn>
                      <a:cxn ang="0">
                        <a:pos x="10" y="58"/>
                      </a:cxn>
                    </a:cxnLst>
                    <a:rect l="0" t="0" r="r" b="b"/>
                    <a:pathLst>
                      <a:path w="53" h="62">
                        <a:moveTo>
                          <a:pt x="10" y="58"/>
                        </a:moveTo>
                        <a:lnTo>
                          <a:pt x="8" y="57"/>
                        </a:lnTo>
                        <a:lnTo>
                          <a:pt x="7" y="55"/>
                        </a:lnTo>
                        <a:lnTo>
                          <a:pt x="7" y="54"/>
                        </a:lnTo>
                        <a:lnTo>
                          <a:pt x="6" y="51"/>
                        </a:lnTo>
                        <a:lnTo>
                          <a:pt x="5" y="50"/>
                        </a:lnTo>
                        <a:lnTo>
                          <a:pt x="4" y="48"/>
                        </a:lnTo>
                        <a:lnTo>
                          <a:pt x="4" y="46"/>
                        </a:lnTo>
                        <a:lnTo>
                          <a:pt x="3" y="46"/>
                        </a:lnTo>
                        <a:lnTo>
                          <a:pt x="3" y="44"/>
                        </a:lnTo>
                        <a:lnTo>
                          <a:pt x="1" y="40"/>
                        </a:lnTo>
                        <a:lnTo>
                          <a:pt x="2" y="33"/>
                        </a:lnTo>
                        <a:lnTo>
                          <a:pt x="1" y="32"/>
                        </a:lnTo>
                        <a:lnTo>
                          <a:pt x="0" y="29"/>
                        </a:lnTo>
                        <a:lnTo>
                          <a:pt x="0" y="26"/>
                        </a:lnTo>
                        <a:lnTo>
                          <a:pt x="0" y="23"/>
                        </a:lnTo>
                        <a:lnTo>
                          <a:pt x="2" y="20"/>
                        </a:lnTo>
                        <a:lnTo>
                          <a:pt x="5" y="18"/>
                        </a:lnTo>
                        <a:lnTo>
                          <a:pt x="4" y="14"/>
                        </a:lnTo>
                        <a:lnTo>
                          <a:pt x="7" y="10"/>
                        </a:lnTo>
                        <a:lnTo>
                          <a:pt x="8" y="9"/>
                        </a:lnTo>
                        <a:lnTo>
                          <a:pt x="10" y="6"/>
                        </a:lnTo>
                        <a:lnTo>
                          <a:pt x="12" y="4"/>
                        </a:lnTo>
                        <a:lnTo>
                          <a:pt x="14" y="4"/>
                        </a:lnTo>
                        <a:lnTo>
                          <a:pt x="18" y="1"/>
                        </a:lnTo>
                        <a:lnTo>
                          <a:pt x="20" y="0"/>
                        </a:lnTo>
                        <a:lnTo>
                          <a:pt x="23" y="0"/>
                        </a:lnTo>
                        <a:lnTo>
                          <a:pt x="25" y="0"/>
                        </a:lnTo>
                        <a:lnTo>
                          <a:pt x="27" y="0"/>
                        </a:lnTo>
                        <a:lnTo>
                          <a:pt x="29" y="0"/>
                        </a:lnTo>
                        <a:lnTo>
                          <a:pt x="32" y="1"/>
                        </a:lnTo>
                        <a:lnTo>
                          <a:pt x="35" y="2"/>
                        </a:lnTo>
                        <a:lnTo>
                          <a:pt x="36" y="3"/>
                        </a:lnTo>
                        <a:lnTo>
                          <a:pt x="40" y="5"/>
                        </a:lnTo>
                        <a:lnTo>
                          <a:pt x="42" y="8"/>
                        </a:lnTo>
                        <a:lnTo>
                          <a:pt x="44" y="10"/>
                        </a:lnTo>
                        <a:lnTo>
                          <a:pt x="45" y="12"/>
                        </a:lnTo>
                        <a:lnTo>
                          <a:pt x="46" y="15"/>
                        </a:lnTo>
                        <a:lnTo>
                          <a:pt x="47" y="17"/>
                        </a:lnTo>
                        <a:lnTo>
                          <a:pt x="48" y="19"/>
                        </a:lnTo>
                        <a:lnTo>
                          <a:pt x="50" y="21"/>
                        </a:lnTo>
                        <a:lnTo>
                          <a:pt x="51" y="26"/>
                        </a:lnTo>
                        <a:lnTo>
                          <a:pt x="52" y="30"/>
                        </a:lnTo>
                        <a:lnTo>
                          <a:pt x="53" y="32"/>
                        </a:lnTo>
                        <a:lnTo>
                          <a:pt x="53" y="34"/>
                        </a:lnTo>
                        <a:lnTo>
                          <a:pt x="52" y="38"/>
                        </a:lnTo>
                        <a:lnTo>
                          <a:pt x="51" y="40"/>
                        </a:lnTo>
                        <a:lnTo>
                          <a:pt x="51" y="43"/>
                        </a:lnTo>
                        <a:lnTo>
                          <a:pt x="50" y="45"/>
                        </a:lnTo>
                        <a:lnTo>
                          <a:pt x="48" y="47"/>
                        </a:lnTo>
                        <a:lnTo>
                          <a:pt x="47" y="49"/>
                        </a:lnTo>
                        <a:lnTo>
                          <a:pt x="42" y="54"/>
                        </a:lnTo>
                        <a:lnTo>
                          <a:pt x="42" y="56"/>
                        </a:lnTo>
                        <a:lnTo>
                          <a:pt x="40" y="58"/>
                        </a:lnTo>
                        <a:lnTo>
                          <a:pt x="37" y="61"/>
                        </a:lnTo>
                        <a:lnTo>
                          <a:pt x="35" y="62"/>
                        </a:lnTo>
                        <a:lnTo>
                          <a:pt x="37" y="56"/>
                        </a:lnTo>
                        <a:lnTo>
                          <a:pt x="39" y="50"/>
                        </a:lnTo>
                        <a:lnTo>
                          <a:pt x="40" y="45"/>
                        </a:lnTo>
                        <a:lnTo>
                          <a:pt x="41" y="39"/>
                        </a:lnTo>
                        <a:lnTo>
                          <a:pt x="41" y="37"/>
                        </a:lnTo>
                        <a:lnTo>
                          <a:pt x="40" y="34"/>
                        </a:lnTo>
                        <a:lnTo>
                          <a:pt x="41" y="29"/>
                        </a:lnTo>
                        <a:lnTo>
                          <a:pt x="40" y="27"/>
                        </a:lnTo>
                        <a:lnTo>
                          <a:pt x="39" y="26"/>
                        </a:lnTo>
                        <a:lnTo>
                          <a:pt x="35" y="28"/>
                        </a:lnTo>
                        <a:lnTo>
                          <a:pt x="33" y="30"/>
                        </a:lnTo>
                        <a:lnTo>
                          <a:pt x="29" y="30"/>
                        </a:lnTo>
                        <a:lnTo>
                          <a:pt x="25" y="30"/>
                        </a:lnTo>
                        <a:lnTo>
                          <a:pt x="22" y="30"/>
                        </a:lnTo>
                        <a:lnTo>
                          <a:pt x="20" y="29"/>
                        </a:lnTo>
                        <a:lnTo>
                          <a:pt x="19" y="28"/>
                        </a:lnTo>
                        <a:lnTo>
                          <a:pt x="16" y="28"/>
                        </a:lnTo>
                        <a:lnTo>
                          <a:pt x="14" y="29"/>
                        </a:lnTo>
                        <a:lnTo>
                          <a:pt x="14" y="31"/>
                        </a:lnTo>
                        <a:lnTo>
                          <a:pt x="13" y="33"/>
                        </a:lnTo>
                        <a:lnTo>
                          <a:pt x="12" y="35"/>
                        </a:lnTo>
                        <a:lnTo>
                          <a:pt x="11" y="35"/>
                        </a:lnTo>
                        <a:lnTo>
                          <a:pt x="10" y="38"/>
                        </a:lnTo>
                        <a:lnTo>
                          <a:pt x="9" y="41"/>
                        </a:lnTo>
                        <a:lnTo>
                          <a:pt x="9" y="42"/>
                        </a:lnTo>
                        <a:lnTo>
                          <a:pt x="8" y="43"/>
                        </a:lnTo>
                        <a:lnTo>
                          <a:pt x="7" y="43"/>
                        </a:lnTo>
                        <a:lnTo>
                          <a:pt x="6" y="43"/>
                        </a:lnTo>
                        <a:lnTo>
                          <a:pt x="6" y="44"/>
                        </a:lnTo>
                        <a:lnTo>
                          <a:pt x="6" y="45"/>
                        </a:lnTo>
                        <a:lnTo>
                          <a:pt x="6" y="47"/>
                        </a:lnTo>
                        <a:lnTo>
                          <a:pt x="6" y="48"/>
                        </a:lnTo>
                        <a:lnTo>
                          <a:pt x="8" y="49"/>
                        </a:lnTo>
                        <a:lnTo>
                          <a:pt x="9" y="49"/>
                        </a:lnTo>
                        <a:lnTo>
                          <a:pt x="10" y="54"/>
                        </a:lnTo>
                        <a:lnTo>
                          <a:pt x="10" y="58"/>
                        </a:lnTo>
                        <a:close/>
                      </a:path>
                    </a:pathLst>
                  </a:custGeom>
                  <a:solidFill>
                    <a:srgbClr val="7F5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1042" name="Group 287"/>
                  <p:cNvGrpSpPr>
                    <a:grpSpLocks/>
                  </p:cNvGrpSpPr>
                  <p:nvPr/>
                </p:nvGrpSpPr>
                <p:grpSpPr bwMode="auto">
                  <a:xfrm>
                    <a:off x="3801" y="2653"/>
                    <a:ext cx="49" cy="43"/>
                    <a:chOff x="3801" y="2653"/>
                    <a:chExt cx="49" cy="43"/>
                  </a:xfrm>
                </p:grpSpPr>
                <p:sp>
                  <p:nvSpPr>
                    <p:cNvPr id="281" name="Freeform 288"/>
                    <p:cNvSpPr>
                      <a:spLocks/>
                    </p:cNvSpPr>
                    <p:nvPr/>
                  </p:nvSpPr>
                  <p:spPr bwMode="auto">
                    <a:xfrm>
                      <a:off x="3801" y="2670"/>
                      <a:ext cx="21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17"/>
                        </a:cxn>
                        <a:cxn ang="0">
                          <a:pos x="5" y="17"/>
                        </a:cxn>
                        <a:cxn ang="0">
                          <a:pos x="10" y="13"/>
                        </a:cxn>
                        <a:cxn ang="0">
                          <a:pos x="6" y="12"/>
                        </a:cxn>
                        <a:cxn ang="0">
                          <a:pos x="3" y="12"/>
                        </a:cxn>
                        <a:cxn ang="0">
                          <a:pos x="1" y="11"/>
                        </a:cxn>
                        <a:cxn ang="0">
                          <a:pos x="0" y="9"/>
                        </a:cxn>
                        <a:cxn ang="0">
                          <a:pos x="0" y="5"/>
                        </a:cxn>
                        <a:cxn ang="0">
                          <a:pos x="3" y="7"/>
                        </a:cxn>
                        <a:cxn ang="0">
                          <a:pos x="5" y="7"/>
                        </a:cxn>
                        <a:cxn ang="0">
                          <a:pos x="7" y="8"/>
                        </a:cxn>
                        <a:cxn ang="0">
                          <a:pos x="9" y="8"/>
                        </a:cxn>
                        <a:cxn ang="0">
                          <a:pos x="12" y="10"/>
                        </a:cxn>
                        <a:cxn ang="0">
                          <a:pos x="10" y="7"/>
                        </a:cxn>
                        <a:cxn ang="0">
                          <a:pos x="9" y="5"/>
                        </a:cxn>
                        <a:cxn ang="0">
                          <a:pos x="6" y="4"/>
                        </a:cxn>
                        <a:cxn ang="0">
                          <a:pos x="7" y="1"/>
                        </a:cxn>
                        <a:cxn ang="0">
                          <a:pos x="6" y="0"/>
                        </a:cxn>
                        <a:cxn ang="0">
                          <a:pos x="9" y="0"/>
                        </a:cxn>
                        <a:cxn ang="0">
                          <a:pos x="10" y="2"/>
                        </a:cxn>
                        <a:cxn ang="0">
                          <a:pos x="10" y="4"/>
                        </a:cxn>
                        <a:cxn ang="0">
                          <a:pos x="11" y="6"/>
                        </a:cxn>
                        <a:cxn ang="0">
                          <a:pos x="13" y="7"/>
                        </a:cxn>
                        <a:cxn ang="0">
                          <a:pos x="16" y="8"/>
                        </a:cxn>
                        <a:cxn ang="0">
                          <a:pos x="19" y="10"/>
                        </a:cxn>
                        <a:cxn ang="0">
                          <a:pos x="21" y="10"/>
                        </a:cxn>
                      </a:cxnLst>
                      <a:rect l="0" t="0" r="r" b="b"/>
                      <a:pathLst>
                        <a:path w="21" h="17">
                          <a:moveTo>
                            <a:pt x="1" y="17"/>
                          </a:moveTo>
                          <a:lnTo>
                            <a:pt x="5" y="17"/>
                          </a:lnTo>
                          <a:lnTo>
                            <a:pt x="10" y="13"/>
                          </a:lnTo>
                          <a:lnTo>
                            <a:pt x="6" y="12"/>
                          </a:lnTo>
                          <a:lnTo>
                            <a:pt x="3" y="12"/>
                          </a:lnTo>
                          <a:lnTo>
                            <a:pt x="1" y="11"/>
                          </a:lnTo>
                          <a:lnTo>
                            <a:pt x="0" y="9"/>
                          </a:lnTo>
                          <a:lnTo>
                            <a:pt x="0" y="5"/>
                          </a:lnTo>
                          <a:lnTo>
                            <a:pt x="3" y="7"/>
                          </a:lnTo>
                          <a:lnTo>
                            <a:pt x="5" y="7"/>
                          </a:lnTo>
                          <a:lnTo>
                            <a:pt x="7" y="8"/>
                          </a:lnTo>
                          <a:lnTo>
                            <a:pt x="9" y="8"/>
                          </a:lnTo>
                          <a:lnTo>
                            <a:pt x="12" y="10"/>
                          </a:lnTo>
                          <a:lnTo>
                            <a:pt x="10" y="7"/>
                          </a:lnTo>
                          <a:lnTo>
                            <a:pt x="9" y="5"/>
                          </a:lnTo>
                          <a:lnTo>
                            <a:pt x="6" y="4"/>
                          </a:lnTo>
                          <a:lnTo>
                            <a:pt x="7" y="1"/>
                          </a:lnTo>
                          <a:lnTo>
                            <a:pt x="6" y="0"/>
                          </a:lnTo>
                          <a:lnTo>
                            <a:pt x="9" y="0"/>
                          </a:lnTo>
                          <a:lnTo>
                            <a:pt x="10" y="2"/>
                          </a:lnTo>
                          <a:lnTo>
                            <a:pt x="10" y="4"/>
                          </a:lnTo>
                          <a:lnTo>
                            <a:pt x="11" y="6"/>
                          </a:lnTo>
                          <a:lnTo>
                            <a:pt x="13" y="7"/>
                          </a:lnTo>
                          <a:lnTo>
                            <a:pt x="16" y="8"/>
                          </a:lnTo>
                          <a:lnTo>
                            <a:pt x="19" y="10"/>
                          </a:lnTo>
                          <a:lnTo>
                            <a:pt x="21" y="1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82" name="Freeform 289"/>
                    <p:cNvSpPr>
                      <a:spLocks/>
                    </p:cNvSpPr>
                    <p:nvPr/>
                  </p:nvSpPr>
                  <p:spPr bwMode="auto">
                    <a:xfrm>
                      <a:off x="3804" y="2661"/>
                      <a:ext cx="41" cy="1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7"/>
                        </a:cxn>
                        <a:cxn ang="0">
                          <a:pos x="3" y="6"/>
                        </a:cxn>
                        <a:cxn ang="0">
                          <a:pos x="7" y="6"/>
                        </a:cxn>
                        <a:cxn ang="0">
                          <a:pos x="10" y="6"/>
                        </a:cxn>
                        <a:cxn ang="0">
                          <a:pos x="9" y="9"/>
                        </a:cxn>
                        <a:cxn ang="0">
                          <a:pos x="10" y="11"/>
                        </a:cxn>
                        <a:cxn ang="0">
                          <a:pos x="13" y="9"/>
                        </a:cxn>
                        <a:cxn ang="0">
                          <a:pos x="15" y="6"/>
                        </a:cxn>
                        <a:cxn ang="0">
                          <a:pos x="18" y="3"/>
                        </a:cxn>
                        <a:cxn ang="0">
                          <a:pos x="22" y="1"/>
                        </a:cxn>
                        <a:cxn ang="0">
                          <a:pos x="23" y="0"/>
                        </a:cxn>
                        <a:cxn ang="0">
                          <a:pos x="32" y="3"/>
                        </a:cxn>
                        <a:cxn ang="0">
                          <a:pos x="35" y="8"/>
                        </a:cxn>
                        <a:cxn ang="0">
                          <a:pos x="36" y="9"/>
                        </a:cxn>
                        <a:cxn ang="0">
                          <a:pos x="36" y="14"/>
                        </a:cxn>
                        <a:cxn ang="0">
                          <a:pos x="38" y="15"/>
                        </a:cxn>
                        <a:cxn ang="0">
                          <a:pos x="40" y="11"/>
                        </a:cxn>
                        <a:cxn ang="0">
                          <a:pos x="41" y="8"/>
                        </a:cxn>
                        <a:cxn ang="0">
                          <a:pos x="41" y="5"/>
                        </a:cxn>
                      </a:cxnLst>
                      <a:rect l="0" t="0" r="r" b="b"/>
                      <a:pathLst>
                        <a:path w="41" h="15">
                          <a:moveTo>
                            <a:pt x="0" y="7"/>
                          </a:moveTo>
                          <a:lnTo>
                            <a:pt x="3" y="6"/>
                          </a:lnTo>
                          <a:lnTo>
                            <a:pt x="7" y="6"/>
                          </a:lnTo>
                          <a:lnTo>
                            <a:pt x="10" y="6"/>
                          </a:lnTo>
                          <a:lnTo>
                            <a:pt x="9" y="9"/>
                          </a:lnTo>
                          <a:lnTo>
                            <a:pt x="10" y="11"/>
                          </a:lnTo>
                          <a:lnTo>
                            <a:pt x="13" y="9"/>
                          </a:lnTo>
                          <a:lnTo>
                            <a:pt x="15" y="6"/>
                          </a:lnTo>
                          <a:lnTo>
                            <a:pt x="18" y="3"/>
                          </a:lnTo>
                          <a:lnTo>
                            <a:pt x="22" y="1"/>
                          </a:lnTo>
                          <a:lnTo>
                            <a:pt x="23" y="0"/>
                          </a:lnTo>
                          <a:lnTo>
                            <a:pt x="32" y="3"/>
                          </a:lnTo>
                          <a:lnTo>
                            <a:pt x="35" y="8"/>
                          </a:lnTo>
                          <a:lnTo>
                            <a:pt x="36" y="9"/>
                          </a:lnTo>
                          <a:lnTo>
                            <a:pt x="36" y="14"/>
                          </a:lnTo>
                          <a:lnTo>
                            <a:pt x="38" y="15"/>
                          </a:lnTo>
                          <a:lnTo>
                            <a:pt x="40" y="11"/>
                          </a:lnTo>
                          <a:lnTo>
                            <a:pt x="41" y="8"/>
                          </a:lnTo>
                          <a:lnTo>
                            <a:pt x="41" y="5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83" name="Freeform 290"/>
                    <p:cNvSpPr>
                      <a:spLocks/>
                    </p:cNvSpPr>
                    <p:nvPr/>
                  </p:nvSpPr>
                  <p:spPr bwMode="auto">
                    <a:xfrm>
                      <a:off x="3806" y="2653"/>
                      <a:ext cx="36" cy="17"/>
                    </a:xfrm>
                    <a:custGeom>
                      <a:avLst/>
                      <a:gdLst/>
                      <a:ahLst/>
                      <a:cxnLst>
                        <a:cxn ang="0">
                          <a:pos x="13" y="12"/>
                        </a:cxn>
                        <a:cxn ang="0">
                          <a:pos x="10" y="10"/>
                        </a:cxn>
                        <a:cxn ang="0">
                          <a:pos x="5" y="10"/>
                        </a:cxn>
                        <a:cxn ang="0">
                          <a:pos x="0" y="11"/>
                        </a:cxn>
                        <a:cxn ang="0">
                          <a:pos x="8" y="8"/>
                        </a:cxn>
                        <a:cxn ang="0">
                          <a:pos x="14" y="8"/>
                        </a:cxn>
                        <a:cxn ang="0">
                          <a:pos x="12" y="6"/>
                        </a:cxn>
                        <a:cxn ang="0">
                          <a:pos x="7" y="4"/>
                        </a:cxn>
                        <a:cxn ang="0">
                          <a:pos x="13" y="4"/>
                        </a:cxn>
                        <a:cxn ang="0">
                          <a:pos x="15" y="5"/>
                        </a:cxn>
                        <a:cxn ang="0">
                          <a:pos x="18" y="7"/>
                        </a:cxn>
                        <a:cxn ang="0">
                          <a:pos x="20" y="5"/>
                        </a:cxn>
                        <a:cxn ang="0">
                          <a:pos x="16" y="1"/>
                        </a:cxn>
                        <a:cxn ang="0">
                          <a:pos x="19" y="0"/>
                        </a:cxn>
                        <a:cxn ang="0">
                          <a:pos x="21" y="0"/>
                        </a:cxn>
                        <a:cxn ang="0">
                          <a:pos x="23" y="6"/>
                        </a:cxn>
                        <a:cxn ang="0">
                          <a:pos x="25" y="4"/>
                        </a:cxn>
                        <a:cxn ang="0">
                          <a:pos x="25" y="2"/>
                        </a:cxn>
                        <a:cxn ang="0">
                          <a:pos x="27" y="4"/>
                        </a:cxn>
                        <a:cxn ang="0">
                          <a:pos x="28" y="6"/>
                        </a:cxn>
                        <a:cxn ang="0">
                          <a:pos x="29" y="7"/>
                        </a:cxn>
                        <a:cxn ang="0">
                          <a:pos x="29" y="9"/>
                        </a:cxn>
                        <a:cxn ang="0">
                          <a:pos x="31" y="9"/>
                        </a:cxn>
                        <a:cxn ang="0">
                          <a:pos x="31" y="5"/>
                        </a:cxn>
                        <a:cxn ang="0">
                          <a:pos x="33" y="6"/>
                        </a:cxn>
                        <a:cxn ang="0">
                          <a:pos x="33" y="9"/>
                        </a:cxn>
                        <a:cxn ang="0">
                          <a:pos x="33" y="11"/>
                        </a:cxn>
                        <a:cxn ang="0">
                          <a:pos x="34" y="13"/>
                        </a:cxn>
                        <a:cxn ang="0">
                          <a:pos x="36" y="17"/>
                        </a:cxn>
                      </a:cxnLst>
                      <a:rect l="0" t="0" r="r" b="b"/>
                      <a:pathLst>
                        <a:path w="36" h="17">
                          <a:moveTo>
                            <a:pt x="13" y="12"/>
                          </a:moveTo>
                          <a:lnTo>
                            <a:pt x="10" y="10"/>
                          </a:lnTo>
                          <a:lnTo>
                            <a:pt x="5" y="10"/>
                          </a:lnTo>
                          <a:lnTo>
                            <a:pt x="0" y="11"/>
                          </a:lnTo>
                          <a:lnTo>
                            <a:pt x="8" y="8"/>
                          </a:lnTo>
                          <a:lnTo>
                            <a:pt x="14" y="8"/>
                          </a:lnTo>
                          <a:lnTo>
                            <a:pt x="12" y="6"/>
                          </a:lnTo>
                          <a:lnTo>
                            <a:pt x="7" y="4"/>
                          </a:lnTo>
                          <a:lnTo>
                            <a:pt x="13" y="4"/>
                          </a:lnTo>
                          <a:lnTo>
                            <a:pt x="15" y="5"/>
                          </a:lnTo>
                          <a:lnTo>
                            <a:pt x="18" y="7"/>
                          </a:lnTo>
                          <a:lnTo>
                            <a:pt x="20" y="5"/>
                          </a:lnTo>
                          <a:lnTo>
                            <a:pt x="16" y="1"/>
                          </a:lnTo>
                          <a:lnTo>
                            <a:pt x="19" y="0"/>
                          </a:lnTo>
                          <a:lnTo>
                            <a:pt x="21" y="0"/>
                          </a:lnTo>
                          <a:lnTo>
                            <a:pt x="23" y="6"/>
                          </a:lnTo>
                          <a:lnTo>
                            <a:pt x="25" y="4"/>
                          </a:lnTo>
                          <a:lnTo>
                            <a:pt x="25" y="2"/>
                          </a:lnTo>
                          <a:lnTo>
                            <a:pt x="27" y="4"/>
                          </a:lnTo>
                          <a:lnTo>
                            <a:pt x="28" y="6"/>
                          </a:lnTo>
                          <a:lnTo>
                            <a:pt x="29" y="7"/>
                          </a:lnTo>
                          <a:lnTo>
                            <a:pt x="29" y="9"/>
                          </a:lnTo>
                          <a:lnTo>
                            <a:pt x="31" y="9"/>
                          </a:lnTo>
                          <a:lnTo>
                            <a:pt x="31" y="5"/>
                          </a:lnTo>
                          <a:lnTo>
                            <a:pt x="33" y="6"/>
                          </a:lnTo>
                          <a:lnTo>
                            <a:pt x="33" y="9"/>
                          </a:lnTo>
                          <a:lnTo>
                            <a:pt x="33" y="11"/>
                          </a:lnTo>
                          <a:lnTo>
                            <a:pt x="34" y="13"/>
                          </a:lnTo>
                          <a:lnTo>
                            <a:pt x="36" y="17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84" name="Freeform 291"/>
                    <p:cNvSpPr>
                      <a:spLocks/>
                    </p:cNvSpPr>
                    <p:nvPr/>
                  </p:nvSpPr>
                  <p:spPr bwMode="auto">
                    <a:xfrm>
                      <a:off x="3841" y="2670"/>
                      <a:ext cx="9" cy="26"/>
                    </a:xfrm>
                    <a:custGeom>
                      <a:avLst/>
                      <a:gdLst/>
                      <a:ahLst/>
                      <a:cxnLst>
                        <a:cxn ang="0">
                          <a:pos x="5" y="0"/>
                        </a:cxn>
                        <a:cxn ang="0">
                          <a:pos x="7" y="6"/>
                        </a:cxn>
                        <a:cxn ang="0">
                          <a:pos x="8" y="9"/>
                        </a:cxn>
                        <a:cxn ang="0">
                          <a:pos x="9" y="12"/>
                        </a:cxn>
                        <a:cxn ang="0">
                          <a:pos x="9" y="15"/>
                        </a:cxn>
                        <a:cxn ang="0">
                          <a:pos x="9" y="18"/>
                        </a:cxn>
                        <a:cxn ang="0">
                          <a:pos x="8" y="19"/>
                        </a:cxn>
                        <a:cxn ang="0">
                          <a:pos x="7" y="15"/>
                        </a:cxn>
                        <a:cxn ang="0">
                          <a:pos x="6" y="12"/>
                        </a:cxn>
                        <a:cxn ang="0">
                          <a:pos x="4" y="7"/>
                        </a:cxn>
                        <a:cxn ang="0">
                          <a:pos x="3" y="4"/>
                        </a:cxn>
                        <a:cxn ang="0">
                          <a:pos x="1" y="11"/>
                        </a:cxn>
                        <a:cxn ang="0">
                          <a:pos x="4" y="15"/>
                        </a:cxn>
                        <a:cxn ang="0">
                          <a:pos x="5" y="17"/>
                        </a:cxn>
                        <a:cxn ang="0">
                          <a:pos x="6" y="26"/>
                        </a:cxn>
                        <a:cxn ang="0">
                          <a:pos x="2" y="24"/>
                        </a:cxn>
                        <a:cxn ang="0">
                          <a:pos x="1" y="21"/>
                        </a:cxn>
                        <a:cxn ang="0">
                          <a:pos x="0" y="16"/>
                        </a:cxn>
                      </a:cxnLst>
                      <a:rect l="0" t="0" r="r" b="b"/>
                      <a:pathLst>
                        <a:path w="9" h="26">
                          <a:moveTo>
                            <a:pt x="5" y="0"/>
                          </a:moveTo>
                          <a:lnTo>
                            <a:pt x="7" y="6"/>
                          </a:lnTo>
                          <a:lnTo>
                            <a:pt x="8" y="9"/>
                          </a:lnTo>
                          <a:lnTo>
                            <a:pt x="9" y="12"/>
                          </a:lnTo>
                          <a:lnTo>
                            <a:pt x="9" y="15"/>
                          </a:lnTo>
                          <a:lnTo>
                            <a:pt x="9" y="18"/>
                          </a:lnTo>
                          <a:lnTo>
                            <a:pt x="8" y="19"/>
                          </a:lnTo>
                          <a:lnTo>
                            <a:pt x="7" y="15"/>
                          </a:lnTo>
                          <a:lnTo>
                            <a:pt x="6" y="12"/>
                          </a:lnTo>
                          <a:lnTo>
                            <a:pt x="4" y="7"/>
                          </a:lnTo>
                          <a:lnTo>
                            <a:pt x="3" y="4"/>
                          </a:lnTo>
                          <a:lnTo>
                            <a:pt x="1" y="11"/>
                          </a:lnTo>
                          <a:lnTo>
                            <a:pt x="4" y="15"/>
                          </a:lnTo>
                          <a:lnTo>
                            <a:pt x="5" y="17"/>
                          </a:lnTo>
                          <a:lnTo>
                            <a:pt x="6" y="26"/>
                          </a:lnTo>
                          <a:lnTo>
                            <a:pt x="2" y="24"/>
                          </a:lnTo>
                          <a:lnTo>
                            <a:pt x="1" y="21"/>
                          </a:lnTo>
                          <a:lnTo>
                            <a:pt x="0" y="16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5F3F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  <p:grpSp>
              <p:nvGrpSpPr>
                <p:cNvPr id="1043" name="Group 292"/>
                <p:cNvGrpSpPr>
                  <a:grpSpLocks/>
                </p:cNvGrpSpPr>
                <p:nvPr/>
              </p:nvGrpSpPr>
              <p:grpSpPr bwMode="auto">
                <a:xfrm>
                  <a:off x="3806" y="2698"/>
                  <a:ext cx="3" cy="4"/>
                  <a:chOff x="3806" y="2698"/>
                  <a:chExt cx="3" cy="4"/>
                </a:xfrm>
              </p:grpSpPr>
              <p:sp>
                <p:nvSpPr>
                  <p:cNvPr id="277" name="Oval 293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solidFill>
                    <a:srgbClr val="FF5FB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78" name="Oval 294"/>
                  <p:cNvSpPr>
                    <a:spLocks noChangeArrowheads="1"/>
                  </p:cNvSpPr>
                  <p:nvPr/>
                </p:nvSpPr>
                <p:spPr bwMode="auto">
                  <a:xfrm>
                    <a:off x="3806" y="2698"/>
                    <a:ext cx="3" cy="4"/>
                  </a:xfrm>
                  <a:prstGeom prst="ellipse">
                    <a:avLst/>
                  </a:prstGeom>
                  <a:noFill/>
                  <a:ln w="1588" cap="rnd">
                    <a:solidFill>
                      <a:srgbClr val="FF009F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grpSp>
            <p:nvGrpSpPr>
              <p:cNvPr id="1044" name="Group 295"/>
              <p:cNvGrpSpPr>
                <a:grpSpLocks/>
              </p:cNvGrpSpPr>
              <p:nvPr/>
            </p:nvGrpSpPr>
            <p:grpSpPr bwMode="auto">
              <a:xfrm>
                <a:off x="3927" y="2879"/>
                <a:ext cx="92" cy="136"/>
                <a:chOff x="3771" y="2710"/>
                <a:chExt cx="92" cy="136"/>
              </a:xfrm>
            </p:grpSpPr>
            <p:sp>
              <p:nvSpPr>
                <p:cNvPr id="254" name="Freeform 296"/>
                <p:cNvSpPr>
                  <a:spLocks/>
                </p:cNvSpPr>
                <p:nvPr/>
              </p:nvSpPr>
              <p:spPr bwMode="auto">
                <a:xfrm>
                  <a:off x="3814" y="2710"/>
                  <a:ext cx="9" cy="43"/>
                </a:xfrm>
                <a:custGeom>
                  <a:avLst/>
                  <a:gdLst/>
                  <a:ahLst/>
                  <a:cxnLst>
                    <a:cxn ang="0">
                      <a:pos x="9" y="1"/>
                    </a:cxn>
                    <a:cxn ang="0">
                      <a:pos x="2" y="42"/>
                    </a:cxn>
                    <a:cxn ang="0">
                      <a:pos x="0" y="43"/>
                    </a:cxn>
                    <a:cxn ang="0">
                      <a:pos x="7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9" y="1"/>
                    </a:cxn>
                  </a:cxnLst>
                  <a:rect l="0" t="0" r="r" b="b"/>
                  <a:pathLst>
                    <a:path w="9" h="43">
                      <a:moveTo>
                        <a:pt x="9" y="1"/>
                      </a:moveTo>
                      <a:lnTo>
                        <a:pt x="2" y="42"/>
                      </a:lnTo>
                      <a:lnTo>
                        <a:pt x="0" y="43"/>
                      </a:lnTo>
                      <a:lnTo>
                        <a:pt x="7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9" y="1"/>
                      </a:lnTo>
                      <a:close/>
                    </a:path>
                  </a:pathLst>
                </a:custGeom>
                <a:solidFill>
                  <a:srgbClr val="BF7F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1045" name="Group 297"/>
                <p:cNvGrpSpPr>
                  <a:grpSpLocks/>
                </p:cNvGrpSpPr>
                <p:nvPr/>
              </p:nvGrpSpPr>
              <p:grpSpPr bwMode="auto">
                <a:xfrm>
                  <a:off x="3771" y="2726"/>
                  <a:ext cx="92" cy="120"/>
                  <a:chOff x="3771" y="2726"/>
                  <a:chExt cx="92" cy="120"/>
                </a:xfrm>
              </p:grpSpPr>
              <p:sp>
                <p:nvSpPr>
                  <p:cNvPr id="263" name="Freeform 298"/>
                  <p:cNvSpPr>
                    <a:spLocks/>
                  </p:cNvSpPr>
                  <p:nvPr/>
                </p:nvSpPr>
                <p:spPr bwMode="auto">
                  <a:xfrm>
                    <a:off x="3771" y="2726"/>
                    <a:ext cx="92" cy="120"/>
                  </a:xfrm>
                  <a:custGeom>
                    <a:avLst/>
                    <a:gdLst/>
                    <a:ahLst/>
                    <a:cxnLst>
                      <a:cxn ang="0">
                        <a:pos x="32" y="2"/>
                      </a:cxn>
                      <a:cxn ang="0">
                        <a:pos x="27" y="3"/>
                      </a:cxn>
                      <a:cxn ang="0">
                        <a:pos x="23" y="4"/>
                      </a:cxn>
                      <a:cxn ang="0">
                        <a:pos x="19" y="6"/>
                      </a:cxn>
                      <a:cxn ang="0">
                        <a:pos x="16" y="7"/>
                      </a:cxn>
                      <a:cxn ang="0">
                        <a:pos x="14" y="10"/>
                      </a:cxn>
                      <a:cxn ang="0">
                        <a:pos x="11" y="13"/>
                      </a:cxn>
                      <a:cxn ang="0">
                        <a:pos x="8" y="19"/>
                      </a:cxn>
                      <a:cxn ang="0">
                        <a:pos x="0" y="35"/>
                      </a:cxn>
                      <a:cxn ang="0">
                        <a:pos x="2" y="37"/>
                      </a:cxn>
                      <a:cxn ang="0">
                        <a:pos x="23" y="49"/>
                      </a:cxn>
                      <a:cxn ang="0">
                        <a:pos x="22" y="74"/>
                      </a:cxn>
                      <a:cxn ang="0">
                        <a:pos x="20" y="93"/>
                      </a:cxn>
                      <a:cxn ang="0">
                        <a:pos x="15" y="110"/>
                      </a:cxn>
                      <a:cxn ang="0">
                        <a:pos x="86" y="120"/>
                      </a:cxn>
                      <a:cxn ang="0">
                        <a:pos x="75" y="75"/>
                      </a:cxn>
                      <a:cxn ang="0">
                        <a:pos x="79" y="70"/>
                      </a:cxn>
                      <a:cxn ang="0">
                        <a:pos x="81" y="63"/>
                      </a:cxn>
                      <a:cxn ang="0">
                        <a:pos x="81" y="56"/>
                      </a:cxn>
                      <a:cxn ang="0">
                        <a:pos x="81" y="50"/>
                      </a:cxn>
                      <a:cxn ang="0">
                        <a:pos x="85" y="16"/>
                      </a:cxn>
                      <a:cxn ang="0">
                        <a:pos x="82" y="10"/>
                      </a:cxn>
                      <a:cxn ang="0">
                        <a:pos x="78" y="7"/>
                      </a:cxn>
                      <a:cxn ang="0">
                        <a:pos x="65" y="2"/>
                      </a:cxn>
                      <a:cxn ang="0">
                        <a:pos x="62" y="1"/>
                      </a:cxn>
                      <a:cxn ang="0">
                        <a:pos x="60" y="0"/>
                      </a:cxn>
                      <a:cxn ang="0">
                        <a:pos x="60" y="4"/>
                      </a:cxn>
                      <a:cxn ang="0">
                        <a:pos x="62" y="7"/>
                      </a:cxn>
                      <a:cxn ang="0">
                        <a:pos x="64" y="11"/>
                      </a:cxn>
                      <a:cxn ang="0">
                        <a:pos x="65" y="14"/>
                      </a:cxn>
                      <a:cxn ang="0">
                        <a:pos x="65" y="18"/>
                      </a:cxn>
                      <a:cxn ang="0">
                        <a:pos x="64" y="22"/>
                      </a:cxn>
                      <a:cxn ang="0">
                        <a:pos x="62" y="24"/>
                      </a:cxn>
                      <a:cxn ang="0">
                        <a:pos x="58" y="27"/>
                      </a:cxn>
                      <a:cxn ang="0">
                        <a:pos x="55" y="28"/>
                      </a:cxn>
                      <a:cxn ang="0">
                        <a:pos x="50" y="28"/>
                      </a:cxn>
                      <a:cxn ang="0">
                        <a:pos x="46" y="27"/>
                      </a:cxn>
                      <a:cxn ang="0">
                        <a:pos x="41" y="24"/>
                      </a:cxn>
                      <a:cxn ang="0">
                        <a:pos x="38" y="20"/>
                      </a:cxn>
                      <a:cxn ang="0">
                        <a:pos x="37" y="16"/>
                      </a:cxn>
                      <a:cxn ang="0">
                        <a:pos x="35" y="10"/>
                      </a:cxn>
                      <a:cxn ang="0">
                        <a:pos x="34" y="5"/>
                      </a:cxn>
                      <a:cxn ang="0">
                        <a:pos x="33" y="1"/>
                      </a:cxn>
                    </a:cxnLst>
                    <a:rect l="0" t="0" r="r" b="b"/>
                    <a:pathLst>
                      <a:path w="92" h="120">
                        <a:moveTo>
                          <a:pt x="33" y="1"/>
                        </a:moveTo>
                        <a:lnTo>
                          <a:pt x="32" y="2"/>
                        </a:lnTo>
                        <a:lnTo>
                          <a:pt x="30" y="2"/>
                        </a:lnTo>
                        <a:lnTo>
                          <a:pt x="27" y="3"/>
                        </a:lnTo>
                        <a:lnTo>
                          <a:pt x="25" y="4"/>
                        </a:lnTo>
                        <a:lnTo>
                          <a:pt x="23" y="4"/>
                        </a:lnTo>
                        <a:lnTo>
                          <a:pt x="21" y="5"/>
                        </a:lnTo>
                        <a:lnTo>
                          <a:pt x="19" y="6"/>
                        </a:lnTo>
                        <a:lnTo>
                          <a:pt x="18" y="6"/>
                        </a:lnTo>
                        <a:lnTo>
                          <a:pt x="16" y="7"/>
                        </a:lnTo>
                        <a:lnTo>
                          <a:pt x="15" y="9"/>
                        </a:lnTo>
                        <a:lnTo>
                          <a:pt x="14" y="10"/>
                        </a:lnTo>
                        <a:lnTo>
                          <a:pt x="13" y="11"/>
                        </a:lnTo>
                        <a:lnTo>
                          <a:pt x="11" y="13"/>
                        </a:lnTo>
                        <a:lnTo>
                          <a:pt x="10" y="15"/>
                        </a:lnTo>
                        <a:lnTo>
                          <a:pt x="8" y="19"/>
                        </a:lnTo>
                        <a:lnTo>
                          <a:pt x="5" y="26"/>
                        </a:lnTo>
                        <a:lnTo>
                          <a:pt x="0" y="35"/>
                        </a:lnTo>
                        <a:lnTo>
                          <a:pt x="1" y="36"/>
                        </a:lnTo>
                        <a:lnTo>
                          <a:pt x="2" y="37"/>
                        </a:lnTo>
                        <a:lnTo>
                          <a:pt x="22" y="46"/>
                        </a:lnTo>
                        <a:lnTo>
                          <a:pt x="23" y="49"/>
                        </a:lnTo>
                        <a:lnTo>
                          <a:pt x="23" y="60"/>
                        </a:lnTo>
                        <a:lnTo>
                          <a:pt x="22" y="74"/>
                        </a:lnTo>
                        <a:lnTo>
                          <a:pt x="21" y="85"/>
                        </a:lnTo>
                        <a:lnTo>
                          <a:pt x="20" y="93"/>
                        </a:lnTo>
                        <a:lnTo>
                          <a:pt x="18" y="102"/>
                        </a:lnTo>
                        <a:lnTo>
                          <a:pt x="15" y="110"/>
                        </a:lnTo>
                        <a:lnTo>
                          <a:pt x="11" y="120"/>
                        </a:lnTo>
                        <a:lnTo>
                          <a:pt x="86" y="120"/>
                        </a:lnTo>
                        <a:lnTo>
                          <a:pt x="78" y="96"/>
                        </a:lnTo>
                        <a:lnTo>
                          <a:pt x="75" y="75"/>
                        </a:lnTo>
                        <a:lnTo>
                          <a:pt x="77" y="73"/>
                        </a:lnTo>
                        <a:lnTo>
                          <a:pt x="79" y="70"/>
                        </a:lnTo>
                        <a:lnTo>
                          <a:pt x="80" y="67"/>
                        </a:lnTo>
                        <a:lnTo>
                          <a:pt x="81" y="63"/>
                        </a:lnTo>
                        <a:lnTo>
                          <a:pt x="81" y="59"/>
                        </a:lnTo>
                        <a:lnTo>
                          <a:pt x="81" y="56"/>
                        </a:lnTo>
                        <a:lnTo>
                          <a:pt x="81" y="53"/>
                        </a:lnTo>
                        <a:lnTo>
                          <a:pt x="81" y="50"/>
                        </a:lnTo>
                        <a:lnTo>
                          <a:pt x="92" y="39"/>
                        </a:lnTo>
                        <a:lnTo>
                          <a:pt x="85" y="16"/>
                        </a:lnTo>
                        <a:lnTo>
                          <a:pt x="84" y="13"/>
                        </a:lnTo>
                        <a:lnTo>
                          <a:pt x="82" y="10"/>
                        </a:lnTo>
                        <a:lnTo>
                          <a:pt x="80" y="8"/>
                        </a:lnTo>
                        <a:lnTo>
                          <a:pt x="78" y="7"/>
                        </a:lnTo>
                        <a:lnTo>
                          <a:pt x="66" y="3"/>
                        </a:lnTo>
                        <a:lnTo>
                          <a:pt x="65" y="2"/>
                        </a:lnTo>
                        <a:lnTo>
                          <a:pt x="63" y="1"/>
                        </a:lnTo>
                        <a:lnTo>
                          <a:pt x="62" y="1"/>
                        </a:lnTo>
                        <a:lnTo>
                          <a:pt x="61" y="1"/>
                        </a:lnTo>
                        <a:lnTo>
                          <a:pt x="60" y="0"/>
                        </a:lnTo>
                        <a:lnTo>
                          <a:pt x="60" y="2"/>
                        </a:lnTo>
                        <a:lnTo>
                          <a:pt x="60" y="4"/>
                        </a:lnTo>
                        <a:lnTo>
                          <a:pt x="61" y="5"/>
                        </a:lnTo>
                        <a:lnTo>
                          <a:pt x="62" y="7"/>
                        </a:lnTo>
                        <a:lnTo>
                          <a:pt x="63" y="9"/>
                        </a:lnTo>
                        <a:lnTo>
                          <a:pt x="64" y="11"/>
                        </a:lnTo>
                        <a:lnTo>
                          <a:pt x="64" y="12"/>
                        </a:lnTo>
                        <a:lnTo>
                          <a:pt x="65" y="14"/>
                        </a:lnTo>
                        <a:lnTo>
                          <a:pt x="65" y="16"/>
                        </a:lnTo>
                        <a:lnTo>
                          <a:pt x="65" y="18"/>
                        </a:lnTo>
                        <a:lnTo>
                          <a:pt x="64" y="20"/>
                        </a:lnTo>
                        <a:lnTo>
                          <a:pt x="64" y="22"/>
                        </a:lnTo>
                        <a:lnTo>
                          <a:pt x="63" y="23"/>
                        </a:lnTo>
                        <a:lnTo>
                          <a:pt x="62" y="24"/>
                        </a:lnTo>
                        <a:lnTo>
                          <a:pt x="60" y="26"/>
                        </a:lnTo>
                        <a:lnTo>
                          <a:pt x="58" y="27"/>
                        </a:lnTo>
                        <a:lnTo>
                          <a:pt x="56" y="28"/>
                        </a:lnTo>
                        <a:lnTo>
                          <a:pt x="55" y="28"/>
                        </a:lnTo>
                        <a:lnTo>
                          <a:pt x="53" y="29"/>
                        </a:lnTo>
                        <a:lnTo>
                          <a:pt x="50" y="28"/>
                        </a:lnTo>
                        <a:lnTo>
                          <a:pt x="48" y="28"/>
                        </a:lnTo>
                        <a:lnTo>
                          <a:pt x="46" y="27"/>
                        </a:lnTo>
                        <a:lnTo>
                          <a:pt x="44" y="25"/>
                        </a:lnTo>
                        <a:lnTo>
                          <a:pt x="41" y="24"/>
                        </a:lnTo>
                        <a:lnTo>
                          <a:pt x="40" y="23"/>
                        </a:lnTo>
                        <a:lnTo>
                          <a:pt x="38" y="20"/>
                        </a:lnTo>
                        <a:lnTo>
                          <a:pt x="38" y="18"/>
                        </a:lnTo>
                        <a:lnTo>
                          <a:pt x="37" y="16"/>
                        </a:lnTo>
                        <a:lnTo>
                          <a:pt x="36" y="13"/>
                        </a:lnTo>
                        <a:lnTo>
                          <a:pt x="35" y="10"/>
                        </a:lnTo>
                        <a:lnTo>
                          <a:pt x="35" y="8"/>
                        </a:lnTo>
                        <a:lnTo>
                          <a:pt x="34" y="5"/>
                        </a:lnTo>
                        <a:lnTo>
                          <a:pt x="33" y="2"/>
                        </a:lnTo>
                        <a:lnTo>
                          <a:pt x="33" y="1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grpSp>
                <p:nvGrpSpPr>
                  <p:cNvPr id="1046" name="Group 299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grpSp>
                  <p:nvGrpSpPr>
                    <p:cNvPr id="1047" name="Group 300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3774" y="2745"/>
                      <a:ext cx="50" cy="89"/>
                      <a:chOff x="3774" y="2745"/>
                      <a:chExt cx="50" cy="89"/>
                    </a:xfrm>
                  </p:grpSpPr>
                  <p:sp>
                    <p:nvSpPr>
                      <p:cNvPr id="271" name="Freeform 301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solidFill>
                        <a:srgbClr val="FF9F7F"/>
                      </a:solidFill>
                      <a:ln w="9525">
                        <a:noFill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  <p:sp>
                    <p:nvSpPr>
                      <p:cNvPr id="272" name="Freeform 302"/>
                      <p:cNvSpPr>
                        <a:spLocks/>
                      </p:cNvSpPr>
                      <p:nvPr/>
                    </p:nvSpPr>
                    <p:spPr bwMode="auto">
                      <a:xfrm>
                        <a:off x="3774" y="2745"/>
                        <a:ext cx="50" cy="89"/>
                      </a:xfrm>
                      <a:custGeom>
                        <a:avLst/>
                        <a:gdLst/>
                        <a:ahLst/>
                        <a:cxnLst>
                          <a:cxn ang="0">
                            <a:pos x="1" y="21"/>
                          </a:cxn>
                          <a:cxn ang="0">
                            <a:pos x="0" y="33"/>
                          </a:cxn>
                          <a:cxn ang="0">
                            <a:pos x="1" y="54"/>
                          </a:cxn>
                          <a:cxn ang="0">
                            <a:pos x="1" y="66"/>
                          </a:cxn>
                          <a:cxn ang="0">
                            <a:pos x="2" y="78"/>
                          </a:cxn>
                          <a:cxn ang="0">
                            <a:pos x="5" y="89"/>
                          </a:cxn>
                          <a:cxn ang="0">
                            <a:pos x="14" y="88"/>
                          </a:cxn>
                          <a:cxn ang="0">
                            <a:pos x="25" y="79"/>
                          </a:cxn>
                          <a:cxn ang="0">
                            <a:pos x="42" y="47"/>
                          </a:cxn>
                          <a:cxn ang="0">
                            <a:pos x="46" y="40"/>
                          </a:cxn>
                          <a:cxn ang="0">
                            <a:pos x="47" y="37"/>
                          </a:cxn>
                          <a:cxn ang="0">
                            <a:pos x="49" y="30"/>
                          </a:cxn>
                          <a:cxn ang="0">
                            <a:pos x="49" y="28"/>
                          </a:cxn>
                          <a:cxn ang="0">
                            <a:pos x="48" y="26"/>
                          </a:cxn>
                          <a:cxn ang="0">
                            <a:pos x="46" y="23"/>
                          </a:cxn>
                          <a:cxn ang="0">
                            <a:pos x="45" y="21"/>
                          </a:cxn>
                          <a:cxn ang="0">
                            <a:pos x="45" y="19"/>
                          </a:cxn>
                          <a:cxn ang="0">
                            <a:pos x="47" y="19"/>
                          </a:cxn>
                          <a:cxn ang="0">
                            <a:pos x="48" y="22"/>
                          </a:cxn>
                          <a:cxn ang="0">
                            <a:pos x="49" y="24"/>
                          </a:cxn>
                          <a:cxn ang="0">
                            <a:pos x="50" y="23"/>
                          </a:cxn>
                          <a:cxn ang="0">
                            <a:pos x="50" y="20"/>
                          </a:cxn>
                          <a:cxn ang="0">
                            <a:pos x="49" y="15"/>
                          </a:cxn>
                          <a:cxn ang="0">
                            <a:pos x="48" y="12"/>
                          </a:cxn>
                          <a:cxn ang="0">
                            <a:pos x="47" y="11"/>
                          </a:cxn>
                          <a:cxn ang="0">
                            <a:pos x="46" y="6"/>
                          </a:cxn>
                          <a:cxn ang="0">
                            <a:pos x="45" y="3"/>
                          </a:cxn>
                          <a:cxn ang="0">
                            <a:pos x="44" y="1"/>
                          </a:cxn>
                          <a:cxn ang="0">
                            <a:pos x="43" y="0"/>
                          </a:cxn>
                          <a:cxn ang="0">
                            <a:pos x="36" y="12"/>
                          </a:cxn>
                          <a:cxn ang="0">
                            <a:pos x="35" y="15"/>
                          </a:cxn>
                          <a:cxn ang="0">
                            <a:pos x="34" y="17"/>
                          </a:cxn>
                          <a:cxn ang="0">
                            <a:pos x="37" y="27"/>
                          </a:cxn>
                          <a:cxn ang="0">
                            <a:pos x="39" y="35"/>
                          </a:cxn>
                          <a:cxn ang="0">
                            <a:pos x="20" y="55"/>
                          </a:cxn>
                          <a:cxn ang="0">
                            <a:pos x="20" y="27"/>
                          </a:cxn>
                        </a:cxnLst>
                        <a:rect l="0" t="0" r="r" b="b"/>
                        <a:pathLst>
                          <a:path w="50" h="89">
                            <a:moveTo>
                              <a:pt x="2" y="16"/>
                            </a:moveTo>
                            <a:lnTo>
                              <a:pt x="1" y="21"/>
                            </a:lnTo>
                            <a:lnTo>
                              <a:pt x="1" y="25"/>
                            </a:lnTo>
                            <a:lnTo>
                              <a:pt x="0" y="33"/>
                            </a:lnTo>
                            <a:lnTo>
                              <a:pt x="1" y="42"/>
                            </a:lnTo>
                            <a:lnTo>
                              <a:pt x="1" y="54"/>
                            </a:lnTo>
                            <a:lnTo>
                              <a:pt x="1" y="60"/>
                            </a:lnTo>
                            <a:lnTo>
                              <a:pt x="1" y="66"/>
                            </a:lnTo>
                            <a:lnTo>
                              <a:pt x="1" y="72"/>
                            </a:lnTo>
                            <a:lnTo>
                              <a:pt x="2" y="78"/>
                            </a:lnTo>
                            <a:lnTo>
                              <a:pt x="3" y="84"/>
                            </a:lnTo>
                            <a:lnTo>
                              <a:pt x="5" y="89"/>
                            </a:lnTo>
                            <a:lnTo>
                              <a:pt x="10" y="88"/>
                            </a:lnTo>
                            <a:lnTo>
                              <a:pt x="14" y="88"/>
                            </a:lnTo>
                            <a:lnTo>
                              <a:pt x="20" y="86"/>
                            </a:lnTo>
                            <a:lnTo>
                              <a:pt x="25" y="79"/>
                            </a:lnTo>
                            <a:lnTo>
                              <a:pt x="28" y="74"/>
                            </a:lnTo>
                            <a:lnTo>
                              <a:pt x="42" y="47"/>
                            </a:lnTo>
                            <a:lnTo>
                              <a:pt x="45" y="42"/>
                            </a:lnTo>
                            <a:lnTo>
                              <a:pt x="46" y="40"/>
                            </a:lnTo>
                            <a:lnTo>
                              <a:pt x="46" y="39"/>
                            </a:lnTo>
                            <a:lnTo>
                              <a:pt x="47" y="37"/>
                            </a:lnTo>
                            <a:lnTo>
                              <a:pt x="47" y="35"/>
                            </a:lnTo>
                            <a:lnTo>
                              <a:pt x="49" y="30"/>
                            </a:lnTo>
                            <a:lnTo>
                              <a:pt x="49" y="29"/>
                            </a:lnTo>
                            <a:lnTo>
                              <a:pt x="49" y="28"/>
                            </a:lnTo>
                            <a:lnTo>
                              <a:pt x="48" y="27"/>
                            </a:lnTo>
                            <a:lnTo>
                              <a:pt x="48" y="26"/>
                            </a:lnTo>
                            <a:lnTo>
                              <a:pt x="47" y="24"/>
                            </a:lnTo>
                            <a:lnTo>
                              <a:pt x="46" y="23"/>
                            </a:lnTo>
                            <a:lnTo>
                              <a:pt x="46" y="22"/>
                            </a:lnTo>
                            <a:lnTo>
                              <a:pt x="45" y="21"/>
                            </a:lnTo>
                            <a:lnTo>
                              <a:pt x="44" y="20"/>
                            </a:lnTo>
                            <a:lnTo>
                              <a:pt x="45" y="19"/>
                            </a:lnTo>
                            <a:lnTo>
                              <a:pt x="46" y="18"/>
                            </a:lnTo>
                            <a:lnTo>
                              <a:pt x="47" y="19"/>
                            </a:lnTo>
                            <a:lnTo>
                              <a:pt x="48" y="21"/>
                            </a:lnTo>
                            <a:lnTo>
                              <a:pt x="48" y="22"/>
                            </a:lnTo>
                            <a:lnTo>
                              <a:pt x="48" y="23"/>
                            </a:lnTo>
                            <a:lnTo>
                              <a:pt x="49" y="24"/>
                            </a:lnTo>
                            <a:lnTo>
                              <a:pt x="49" y="24"/>
                            </a:lnTo>
                            <a:lnTo>
                              <a:pt x="50" y="23"/>
                            </a:lnTo>
                            <a:lnTo>
                              <a:pt x="50" y="22"/>
                            </a:lnTo>
                            <a:lnTo>
                              <a:pt x="50" y="20"/>
                            </a:lnTo>
                            <a:lnTo>
                              <a:pt x="49" y="18"/>
                            </a:lnTo>
                            <a:lnTo>
                              <a:pt x="49" y="15"/>
                            </a:lnTo>
                            <a:lnTo>
                              <a:pt x="49" y="14"/>
                            </a:lnTo>
                            <a:lnTo>
                              <a:pt x="48" y="12"/>
                            </a:lnTo>
                            <a:lnTo>
                              <a:pt x="48" y="12"/>
                            </a:lnTo>
                            <a:lnTo>
                              <a:pt x="47" y="11"/>
                            </a:lnTo>
                            <a:lnTo>
                              <a:pt x="46" y="8"/>
                            </a:lnTo>
                            <a:lnTo>
                              <a:pt x="46" y="6"/>
                            </a:lnTo>
                            <a:lnTo>
                              <a:pt x="45" y="4"/>
                            </a:lnTo>
                            <a:lnTo>
                              <a:pt x="45" y="3"/>
                            </a:lnTo>
                            <a:lnTo>
                              <a:pt x="45" y="2"/>
                            </a:lnTo>
                            <a:lnTo>
                              <a:pt x="44" y="1"/>
                            </a:lnTo>
                            <a:lnTo>
                              <a:pt x="44" y="0"/>
                            </a:lnTo>
                            <a:lnTo>
                              <a:pt x="43" y="0"/>
                            </a:lnTo>
                            <a:lnTo>
                              <a:pt x="42" y="4"/>
                            </a:lnTo>
                            <a:lnTo>
                              <a:pt x="36" y="12"/>
                            </a:lnTo>
                            <a:lnTo>
                              <a:pt x="35" y="14"/>
                            </a:lnTo>
                            <a:lnTo>
                              <a:pt x="35" y="15"/>
                            </a:lnTo>
                            <a:lnTo>
                              <a:pt x="34" y="16"/>
                            </a:lnTo>
                            <a:lnTo>
                              <a:pt x="34" y="17"/>
                            </a:lnTo>
                            <a:lnTo>
                              <a:pt x="35" y="21"/>
                            </a:lnTo>
                            <a:lnTo>
                              <a:pt x="37" y="27"/>
                            </a:lnTo>
                            <a:lnTo>
                              <a:pt x="38" y="30"/>
                            </a:lnTo>
                            <a:lnTo>
                              <a:pt x="39" y="35"/>
                            </a:lnTo>
                            <a:lnTo>
                              <a:pt x="30" y="43"/>
                            </a:lnTo>
                            <a:lnTo>
                              <a:pt x="20" y="55"/>
                            </a:lnTo>
                            <a:lnTo>
                              <a:pt x="20" y="41"/>
                            </a:lnTo>
                            <a:lnTo>
                              <a:pt x="20" y="27"/>
                            </a:lnTo>
                            <a:lnTo>
                              <a:pt x="2" y="16"/>
                            </a:lnTo>
                            <a:close/>
                          </a:path>
                        </a:pathLst>
                      </a:custGeom>
                      <a:noFill/>
                      <a:ln w="1588" cap="rnd">
                        <a:solidFill>
                          <a:srgbClr val="BF3F00"/>
                        </a:solidFill>
                        <a:prstDash val="solid"/>
                        <a:round/>
                        <a:headEnd/>
                        <a:tailEnd/>
                      </a:ln>
                    </p:spPr>
                    <p:txBody>
                      <a:bodyPr/>
                      <a:lstStyle/>
                      <a:p>
                        <a:pPr>
                          <a:defRPr/>
                        </a:pPr>
                        <a:endParaRPr lang="ru-RU" dirty="0"/>
                      </a:p>
                    </p:txBody>
                  </p:sp>
                </p:grpSp>
                <p:sp>
                  <p:nvSpPr>
                    <p:cNvPr id="267" name="Freeform 303"/>
                    <p:cNvSpPr>
                      <a:spLocks/>
                    </p:cNvSpPr>
                    <p:nvPr/>
                  </p:nvSpPr>
                  <p:spPr bwMode="auto">
                    <a:xfrm>
                      <a:off x="3814" y="2757"/>
                      <a:ext cx="7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1"/>
                        </a:cxn>
                        <a:cxn ang="0">
                          <a:pos x="5" y="0"/>
                        </a:cxn>
                        <a:cxn ang="0">
                          <a:pos x="7" y="0"/>
                        </a:cxn>
                      </a:cxnLst>
                      <a:rect l="0" t="0" r="r" b="b"/>
                      <a:pathLst>
                        <a:path w="7" h="1">
                          <a:moveTo>
                            <a:pt x="0" y="1"/>
                          </a:moveTo>
                          <a:lnTo>
                            <a:pt x="5" y="0"/>
                          </a:lnTo>
                          <a:lnTo>
                            <a:pt x="7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68" name="Freeform 304"/>
                    <p:cNvSpPr>
                      <a:spLocks/>
                    </p:cNvSpPr>
                    <p:nvPr/>
                  </p:nvSpPr>
                  <p:spPr bwMode="auto">
                    <a:xfrm>
                      <a:off x="3813" y="2760"/>
                      <a:ext cx="9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5" y="1"/>
                        </a:cxn>
                        <a:cxn ang="0">
                          <a:pos x="9" y="0"/>
                        </a:cxn>
                      </a:cxnLst>
                      <a:rect l="0" t="0" r="r" b="b"/>
                      <a:pathLst>
                        <a:path w="9" h="3">
                          <a:moveTo>
                            <a:pt x="0" y="3"/>
                          </a:moveTo>
                          <a:lnTo>
                            <a:pt x="5" y="1"/>
                          </a:lnTo>
                          <a:lnTo>
                            <a:pt x="9" y="0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69" name="Freeform 305"/>
                    <p:cNvSpPr>
                      <a:spLocks/>
                    </p:cNvSpPr>
                    <p:nvPr/>
                  </p:nvSpPr>
                  <p:spPr bwMode="auto">
                    <a:xfrm>
                      <a:off x="3814" y="2755"/>
                      <a:ext cx="4" cy="3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3" y="0"/>
                        </a:cxn>
                        <a:cxn ang="0">
                          <a:pos x="4" y="2"/>
                        </a:cxn>
                      </a:cxnLst>
                      <a:rect l="0" t="0" r="r" b="b"/>
                      <a:pathLst>
                        <a:path w="4" h="3">
                          <a:moveTo>
                            <a:pt x="0" y="3"/>
                          </a:moveTo>
                          <a:lnTo>
                            <a:pt x="3" y="0"/>
                          </a:lnTo>
                          <a:lnTo>
                            <a:pt x="4" y="2"/>
                          </a:lnTo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70" name="Line 306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3817" y="2749"/>
                      <a:ext cx="2" cy="1"/>
                    </a:xfrm>
                    <a:prstGeom prst="line">
                      <a:avLst/>
                    </a:prstGeom>
                    <a:noFill/>
                    <a:ln w="1588" cap="rnd">
                      <a:solidFill>
                        <a:srgbClr val="BF3F00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sp>
                <p:nvSpPr>
                  <p:cNvPr id="265" name="Freeform 307"/>
                  <p:cNvSpPr>
                    <a:spLocks/>
                  </p:cNvSpPr>
                  <p:nvPr/>
                </p:nvSpPr>
                <p:spPr bwMode="auto">
                  <a:xfrm>
                    <a:off x="3771" y="2756"/>
                    <a:ext cx="23" cy="17"/>
                  </a:xfrm>
                  <a:custGeom>
                    <a:avLst/>
                    <a:gdLst/>
                    <a:ahLst/>
                    <a:cxnLst>
                      <a:cxn ang="0">
                        <a:pos x="11" y="6"/>
                      </a:cxn>
                      <a:cxn ang="0">
                        <a:pos x="2" y="0"/>
                      </a:cxn>
                      <a:cxn ang="0">
                        <a:pos x="0" y="4"/>
                      </a:cxn>
                      <a:cxn ang="0">
                        <a:pos x="1" y="6"/>
                      </a:cxn>
                      <a:cxn ang="0">
                        <a:pos x="2" y="7"/>
                      </a:cxn>
                      <a:cxn ang="0">
                        <a:pos x="23" y="17"/>
                      </a:cxn>
                      <a:cxn ang="0">
                        <a:pos x="23" y="15"/>
                      </a:cxn>
                      <a:cxn ang="0">
                        <a:pos x="11" y="6"/>
                      </a:cxn>
                    </a:cxnLst>
                    <a:rect l="0" t="0" r="r" b="b"/>
                    <a:pathLst>
                      <a:path w="23" h="17">
                        <a:moveTo>
                          <a:pt x="11" y="6"/>
                        </a:moveTo>
                        <a:lnTo>
                          <a:pt x="2" y="0"/>
                        </a:lnTo>
                        <a:lnTo>
                          <a:pt x="0" y="4"/>
                        </a:lnTo>
                        <a:lnTo>
                          <a:pt x="1" y="6"/>
                        </a:lnTo>
                        <a:lnTo>
                          <a:pt x="2" y="7"/>
                        </a:lnTo>
                        <a:lnTo>
                          <a:pt x="23" y="17"/>
                        </a:lnTo>
                        <a:lnTo>
                          <a:pt x="23" y="15"/>
                        </a:lnTo>
                        <a:lnTo>
                          <a:pt x="11" y="6"/>
                        </a:lnTo>
                        <a:close/>
                      </a:path>
                    </a:pathLst>
                  </a:custGeom>
                  <a:solidFill>
                    <a:srgbClr val="FFF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1048" name="Group 308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grpSp>
                <p:nvGrpSpPr>
                  <p:cNvPr id="1049" name="Group 309"/>
                  <p:cNvGrpSpPr>
                    <a:grpSpLocks/>
                  </p:cNvGrpSpPr>
                  <p:nvPr/>
                </p:nvGrpSpPr>
                <p:grpSpPr bwMode="auto">
                  <a:xfrm>
                    <a:off x="3810" y="2737"/>
                    <a:ext cx="9" cy="20"/>
                    <a:chOff x="3810" y="2737"/>
                    <a:chExt cx="9" cy="20"/>
                  </a:xfrm>
                </p:grpSpPr>
                <p:sp>
                  <p:nvSpPr>
                    <p:cNvPr id="261" name="Freeform 310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62" name="Freeform 311"/>
                    <p:cNvSpPr>
                      <a:spLocks/>
                    </p:cNvSpPr>
                    <p:nvPr/>
                  </p:nvSpPr>
                  <p:spPr bwMode="auto">
                    <a:xfrm>
                      <a:off x="3810" y="2737"/>
                      <a:ext cx="9" cy="20"/>
                    </a:xfrm>
                    <a:custGeom>
                      <a:avLst/>
                      <a:gdLst/>
                      <a:ahLst/>
                      <a:cxnLst>
                        <a:cxn ang="0">
                          <a:pos x="8" y="0"/>
                        </a:cxn>
                        <a:cxn ang="0">
                          <a:pos x="5" y="2"/>
                        </a:cxn>
                        <a:cxn ang="0">
                          <a:pos x="3" y="3"/>
                        </a:cxn>
                        <a:cxn ang="0">
                          <a:pos x="1" y="6"/>
                        </a:cxn>
                        <a:cxn ang="0">
                          <a:pos x="0" y="9"/>
                        </a:cxn>
                        <a:cxn ang="0">
                          <a:pos x="0" y="12"/>
                        </a:cxn>
                        <a:cxn ang="0">
                          <a:pos x="0" y="17"/>
                        </a:cxn>
                        <a:cxn ang="0">
                          <a:pos x="1" y="20"/>
                        </a:cxn>
                        <a:cxn ang="0">
                          <a:pos x="4" y="16"/>
                        </a:cxn>
                        <a:cxn ang="0">
                          <a:pos x="4" y="13"/>
                        </a:cxn>
                        <a:cxn ang="0">
                          <a:pos x="4" y="12"/>
                        </a:cxn>
                        <a:cxn ang="0">
                          <a:pos x="3" y="10"/>
                        </a:cxn>
                        <a:cxn ang="0">
                          <a:pos x="4" y="10"/>
                        </a:cxn>
                        <a:cxn ang="0">
                          <a:pos x="4" y="9"/>
                        </a:cxn>
                        <a:cxn ang="0">
                          <a:pos x="5" y="8"/>
                        </a:cxn>
                        <a:cxn ang="0">
                          <a:pos x="5" y="7"/>
                        </a:cxn>
                        <a:cxn ang="0">
                          <a:pos x="6" y="5"/>
                        </a:cxn>
                        <a:cxn ang="0">
                          <a:pos x="6" y="5"/>
                        </a:cxn>
                        <a:cxn ang="0">
                          <a:pos x="7" y="4"/>
                        </a:cxn>
                        <a:cxn ang="0">
                          <a:pos x="8" y="4"/>
                        </a:cxn>
                        <a:cxn ang="0">
                          <a:pos x="8" y="3"/>
                        </a:cxn>
                        <a:cxn ang="0">
                          <a:pos x="9" y="1"/>
                        </a:cxn>
                        <a:cxn ang="0">
                          <a:pos x="8" y="0"/>
                        </a:cxn>
                      </a:cxnLst>
                      <a:rect l="0" t="0" r="r" b="b"/>
                      <a:pathLst>
                        <a:path w="9" h="20">
                          <a:moveTo>
                            <a:pt x="8" y="0"/>
                          </a:moveTo>
                          <a:lnTo>
                            <a:pt x="5" y="2"/>
                          </a:lnTo>
                          <a:lnTo>
                            <a:pt x="3" y="3"/>
                          </a:lnTo>
                          <a:lnTo>
                            <a:pt x="1" y="6"/>
                          </a:lnTo>
                          <a:lnTo>
                            <a:pt x="0" y="9"/>
                          </a:lnTo>
                          <a:lnTo>
                            <a:pt x="0" y="12"/>
                          </a:lnTo>
                          <a:lnTo>
                            <a:pt x="0" y="17"/>
                          </a:lnTo>
                          <a:lnTo>
                            <a:pt x="1" y="20"/>
                          </a:lnTo>
                          <a:lnTo>
                            <a:pt x="4" y="16"/>
                          </a:lnTo>
                          <a:lnTo>
                            <a:pt x="4" y="13"/>
                          </a:lnTo>
                          <a:lnTo>
                            <a:pt x="4" y="12"/>
                          </a:lnTo>
                          <a:lnTo>
                            <a:pt x="3" y="10"/>
                          </a:lnTo>
                          <a:lnTo>
                            <a:pt x="4" y="10"/>
                          </a:lnTo>
                          <a:lnTo>
                            <a:pt x="4" y="9"/>
                          </a:lnTo>
                          <a:lnTo>
                            <a:pt x="5" y="8"/>
                          </a:lnTo>
                          <a:lnTo>
                            <a:pt x="5" y="7"/>
                          </a:lnTo>
                          <a:lnTo>
                            <a:pt x="6" y="5"/>
                          </a:lnTo>
                          <a:lnTo>
                            <a:pt x="6" y="5"/>
                          </a:lnTo>
                          <a:lnTo>
                            <a:pt x="7" y="4"/>
                          </a:lnTo>
                          <a:lnTo>
                            <a:pt x="8" y="4"/>
                          </a:lnTo>
                          <a:lnTo>
                            <a:pt x="8" y="3"/>
                          </a:lnTo>
                          <a:lnTo>
                            <a:pt x="9" y="1"/>
                          </a:lnTo>
                          <a:lnTo>
                            <a:pt x="8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1050" name="Group 312"/>
                  <p:cNvGrpSpPr>
                    <a:grpSpLocks/>
                  </p:cNvGrpSpPr>
                  <p:nvPr/>
                </p:nvGrpSpPr>
                <p:grpSpPr bwMode="auto">
                  <a:xfrm>
                    <a:off x="3815" y="2737"/>
                    <a:ext cx="4" cy="2"/>
                    <a:chOff x="3815" y="2737"/>
                    <a:chExt cx="4" cy="2"/>
                  </a:xfrm>
                </p:grpSpPr>
                <p:sp>
                  <p:nvSpPr>
                    <p:cNvPr id="259" name="Freeform 313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FF001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60" name="Freeform 314"/>
                    <p:cNvSpPr>
                      <a:spLocks/>
                    </p:cNvSpPr>
                    <p:nvPr/>
                  </p:nvSpPr>
                  <p:spPr bwMode="auto">
                    <a:xfrm>
                      <a:off x="3815" y="2737"/>
                      <a:ext cx="4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4" y="0"/>
                        </a:cxn>
                        <a:cxn ang="0">
                          <a:pos x="4" y="0"/>
                        </a:cxn>
                        <a:cxn ang="0">
                          <a:pos x="4" y="1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1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4" h="2">
                          <a:moveTo>
                            <a:pt x="0" y="2"/>
                          </a:moveTo>
                          <a:lnTo>
                            <a:pt x="4" y="0"/>
                          </a:lnTo>
                          <a:lnTo>
                            <a:pt x="4" y="0"/>
                          </a:lnTo>
                          <a:lnTo>
                            <a:pt x="4" y="1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1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FF001F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</p:grpSp>
          <p:sp>
            <p:nvSpPr>
              <p:cNvPr id="50" name="Freeform 315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1" name="Freeform 316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2" name="Freeform 317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3" name="Freeform 318"/>
              <p:cNvSpPr>
                <a:spLocks/>
              </p:cNvSpPr>
              <p:nvPr/>
            </p:nvSpPr>
            <p:spPr bwMode="auto">
              <a:xfrm>
                <a:off x="3960" y="2880"/>
                <a:ext cx="34" cy="48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8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7" y="43"/>
                  </a:cxn>
                  <a:cxn ang="0">
                    <a:pos x="12" y="45"/>
                  </a:cxn>
                  <a:cxn ang="0">
                    <a:pos x="16" y="47"/>
                  </a:cxn>
                  <a:cxn ang="0">
                    <a:pos x="20" y="48"/>
                  </a:cxn>
                  <a:cxn ang="0">
                    <a:pos x="23" y="47"/>
                  </a:cxn>
                  <a:cxn ang="0">
                    <a:pos x="27" y="46"/>
                  </a:cxn>
                  <a:cxn ang="0">
                    <a:pos x="30" y="44"/>
                  </a:cxn>
                  <a:cxn ang="0">
                    <a:pos x="33" y="38"/>
                  </a:cxn>
                  <a:cxn ang="0">
                    <a:pos x="34" y="33"/>
                  </a:cxn>
                  <a:cxn ang="0">
                    <a:pos x="33" y="26"/>
                  </a:cxn>
                  <a:cxn ang="0">
                    <a:pos x="32" y="23"/>
                  </a:cxn>
                  <a:cxn ang="0">
                    <a:pos x="28" y="18"/>
                  </a:cxn>
                  <a:cxn ang="0">
                    <a:pos x="27" y="17"/>
                  </a:cxn>
                  <a:cxn ang="0">
                    <a:pos x="27" y="10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34" h="48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8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7" y="43"/>
                    </a:lnTo>
                    <a:lnTo>
                      <a:pt x="12" y="45"/>
                    </a:lnTo>
                    <a:lnTo>
                      <a:pt x="16" y="47"/>
                    </a:lnTo>
                    <a:lnTo>
                      <a:pt x="20" y="48"/>
                    </a:lnTo>
                    <a:lnTo>
                      <a:pt x="23" y="47"/>
                    </a:lnTo>
                    <a:lnTo>
                      <a:pt x="27" y="46"/>
                    </a:lnTo>
                    <a:lnTo>
                      <a:pt x="30" y="44"/>
                    </a:lnTo>
                    <a:lnTo>
                      <a:pt x="33" y="38"/>
                    </a:lnTo>
                    <a:lnTo>
                      <a:pt x="34" y="33"/>
                    </a:lnTo>
                    <a:lnTo>
                      <a:pt x="33" y="26"/>
                    </a:lnTo>
                    <a:lnTo>
                      <a:pt x="32" y="23"/>
                    </a:lnTo>
                    <a:lnTo>
                      <a:pt x="28" y="18"/>
                    </a:lnTo>
                    <a:lnTo>
                      <a:pt x="27" y="17"/>
                    </a:lnTo>
                    <a:lnTo>
                      <a:pt x="27" y="10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4" name="Freeform 319"/>
              <p:cNvSpPr>
                <a:spLocks/>
              </p:cNvSpPr>
              <p:nvPr/>
            </p:nvSpPr>
            <p:spPr bwMode="auto">
              <a:xfrm>
                <a:off x="3960" y="2880"/>
                <a:ext cx="28" cy="4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4" y="38"/>
                  </a:cxn>
                  <a:cxn ang="0">
                    <a:pos x="5" y="41"/>
                  </a:cxn>
                  <a:cxn ang="0">
                    <a:pos x="5" y="39"/>
                  </a:cxn>
                  <a:cxn ang="0">
                    <a:pos x="5" y="36"/>
                  </a:cxn>
                  <a:cxn ang="0">
                    <a:pos x="6" y="34"/>
                  </a:cxn>
                  <a:cxn ang="0">
                    <a:pos x="6" y="32"/>
                  </a:cxn>
                  <a:cxn ang="0">
                    <a:pos x="7" y="29"/>
                  </a:cxn>
                  <a:cxn ang="0">
                    <a:pos x="7" y="27"/>
                  </a:cxn>
                  <a:cxn ang="0">
                    <a:pos x="8" y="23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  <a:cxn ang="0">
                    <a:pos x="14" y="15"/>
                  </a:cxn>
                  <a:cxn ang="0">
                    <a:pos x="17" y="13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41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4" y="38"/>
                    </a:lnTo>
                    <a:lnTo>
                      <a:pt x="5" y="41"/>
                    </a:lnTo>
                    <a:lnTo>
                      <a:pt x="5" y="39"/>
                    </a:lnTo>
                    <a:lnTo>
                      <a:pt x="5" y="36"/>
                    </a:lnTo>
                    <a:lnTo>
                      <a:pt x="6" y="34"/>
                    </a:lnTo>
                    <a:lnTo>
                      <a:pt x="6" y="32"/>
                    </a:lnTo>
                    <a:lnTo>
                      <a:pt x="7" y="29"/>
                    </a:lnTo>
                    <a:lnTo>
                      <a:pt x="7" y="27"/>
                    </a:lnTo>
                    <a:lnTo>
                      <a:pt x="8" y="23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lnTo>
                      <a:pt x="14" y="15"/>
                    </a:lnTo>
                    <a:lnTo>
                      <a:pt x="17" y="13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55" name="Freeform 320"/>
              <p:cNvSpPr>
                <a:spLocks/>
              </p:cNvSpPr>
              <p:nvPr/>
            </p:nvSpPr>
            <p:spPr bwMode="auto">
              <a:xfrm>
                <a:off x="3960" y="2880"/>
                <a:ext cx="28" cy="34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4" y="13"/>
                  </a:cxn>
                  <a:cxn ang="0">
                    <a:pos x="3" y="14"/>
                  </a:cxn>
                  <a:cxn ang="0">
                    <a:pos x="2" y="15"/>
                  </a:cxn>
                  <a:cxn ang="0">
                    <a:pos x="0" y="16"/>
                  </a:cxn>
                  <a:cxn ang="0">
                    <a:pos x="2" y="29"/>
                  </a:cxn>
                  <a:cxn ang="0">
                    <a:pos x="3" y="34"/>
                  </a:cxn>
                  <a:cxn ang="0">
                    <a:pos x="3" y="31"/>
                  </a:cxn>
                  <a:cxn ang="0">
                    <a:pos x="4" y="28"/>
                  </a:cxn>
                  <a:cxn ang="0">
                    <a:pos x="4" y="25"/>
                  </a:cxn>
                  <a:cxn ang="0">
                    <a:pos x="4" y="23"/>
                  </a:cxn>
                  <a:cxn ang="0">
                    <a:pos x="5" y="21"/>
                  </a:cxn>
                  <a:cxn ang="0">
                    <a:pos x="6" y="19"/>
                  </a:cxn>
                  <a:cxn ang="0">
                    <a:pos x="8" y="17"/>
                  </a:cxn>
                  <a:cxn ang="0">
                    <a:pos x="10" y="17"/>
                  </a:cxn>
                  <a:cxn ang="0">
                    <a:pos x="11" y="16"/>
                  </a:cxn>
                  <a:cxn ang="0">
                    <a:pos x="14" y="14"/>
                  </a:cxn>
                  <a:cxn ang="0">
                    <a:pos x="16" y="12"/>
                  </a:cxn>
                  <a:cxn ang="0">
                    <a:pos x="28" y="5"/>
                  </a:cxn>
                  <a:cxn ang="0">
                    <a:pos x="6" y="0"/>
                  </a:cxn>
                </a:cxnLst>
                <a:rect l="0" t="0" r="r" b="b"/>
                <a:pathLst>
                  <a:path w="28" h="34">
                    <a:moveTo>
                      <a:pt x="6" y="0"/>
                    </a:moveTo>
                    <a:lnTo>
                      <a:pt x="4" y="13"/>
                    </a:lnTo>
                    <a:lnTo>
                      <a:pt x="3" y="14"/>
                    </a:lnTo>
                    <a:lnTo>
                      <a:pt x="2" y="15"/>
                    </a:lnTo>
                    <a:lnTo>
                      <a:pt x="0" y="16"/>
                    </a:lnTo>
                    <a:lnTo>
                      <a:pt x="2" y="29"/>
                    </a:lnTo>
                    <a:lnTo>
                      <a:pt x="3" y="34"/>
                    </a:lnTo>
                    <a:lnTo>
                      <a:pt x="3" y="31"/>
                    </a:lnTo>
                    <a:lnTo>
                      <a:pt x="4" y="28"/>
                    </a:lnTo>
                    <a:lnTo>
                      <a:pt x="4" y="25"/>
                    </a:lnTo>
                    <a:lnTo>
                      <a:pt x="4" y="23"/>
                    </a:lnTo>
                    <a:lnTo>
                      <a:pt x="5" y="21"/>
                    </a:lnTo>
                    <a:lnTo>
                      <a:pt x="6" y="19"/>
                    </a:lnTo>
                    <a:lnTo>
                      <a:pt x="8" y="17"/>
                    </a:lnTo>
                    <a:lnTo>
                      <a:pt x="10" y="17"/>
                    </a:lnTo>
                    <a:lnTo>
                      <a:pt x="11" y="16"/>
                    </a:lnTo>
                    <a:lnTo>
                      <a:pt x="14" y="14"/>
                    </a:lnTo>
                    <a:lnTo>
                      <a:pt x="16" y="12"/>
                    </a:lnTo>
                    <a:lnTo>
                      <a:pt x="28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9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1051" name="Group 321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1052" name="Group 322"/>
                <p:cNvGrpSpPr>
                  <a:grpSpLocks/>
                </p:cNvGrpSpPr>
                <p:nvPr/>
              </p:nvGrpSpPr>
              <p:grpSpPr bwMode="auto">
                <a:xfrm>
                  <a:off x="3803" y="2662"/>
                  <a:ext cx="38" cy="61"/>
                  <a:chOff x="3803" y="2662"/>
                  <a:chExt cx="38" cy="61"/>
                </a:xfrm>
              </p:grpSpPr>
              <p:grpSp>
                <p:nvGrpSpPr>
                  <p:cNvPr id="1053" name="Group 323"/>
                  <p:cNvGrpSpPr>
                    <a:grpSpLocks/>
                  </p:cNvGrpSpPr>
                  <p:nvPr/>
                </p:nvGrpSpPr>
                <p:grpSpPr bwMode="auto">
                  <a:xfrm>
                    <a:off x="3811" y="2713"/>
                    <a:ext cx="20" cy="10"/>
                    <a:chOff x="3811" y="2713"/>
                    <a:chExt cx="20" cy="10"/>
                  </a:xfrm>
                </p:grpSpPr>
                <p:sp>
                  <p:nvSpPr>
                    <p:cNvPr id="252" name="Freeform 324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7F3F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53" name="Freeform 325"/>
                    <p:cNvSpPr>
                      <a:spLocks/>
                    </p:cNvSpPr>
                    <p:nvPr/>
                  </p:nvSpPr>
                  <p:spPr bwMode="auto">
                    <a:xfrm>
                      <a:off x="3811" y="2713"/>
                      <a:ext cx="20" cy="10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2"/>
                        </a:cxn>
                        <a:cxn ang="0">
                          <a:pos x="1" y="3"/>
                        </a:cxn>
                        <a:cxn ang="0">
                          <a:pos x="1" y="4"/>
                        </a:cxn>
                        <a:cxn ang="0">
                          <a:pos x="2" y="6"/>
                        </a:cxn>
                        <a:cxn ang="0">
                          <a:pos x="4" y="7"/>
                        </a:cxn>
                        <a:cxn ang="0">
                          <a:pos x="5" y="8"/>
                        </a:cxn>
                        <a:cxn ang="0">
                          <a:pos x="7" y="9"/>
                        </a:cxn>
                        <a:cxn ang="0">
                          <a:pos x="8" y="9"/>
                        </a:cxn>
                        <a:cxn ang="0">
                          <a:pos x="10" y="10"/>
                        </a:cxn>
                        <a:cxn ang="0">
                          <a:pos x="12" y="10"/>
                        </a:cxn>
                        <a:cxn ang="0">
                          <a:pos x="14" y="10"/>
                        </a:cxn>
                        <a:cxn ang="0">
                          <a:pos x="16" y="9"/>
                        </a:cxn>
                        <a:cxn ang="0">
                          <a:pos x="17" y="9"/>
                        </a:cxn>
                        <a:cxn ang="0">
                          <a:pos x="18" y="8"/>
                        </a:cxn>
                        <a:cxn ang="0">
                          <a:pos x="20" y="6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20" h="10">
                          <a:moveTo>
                            <a:pt x="0" y="0"/>
                          </a:moveTo>
                          <a:lnTo>
                            <a:pt x="0" y="2"/>
                          </a:lnTo>
                          <a:lnTo>
                            <a:pt x="1" y="3"/>
                          </a:lnTo>
                          <a:lnTo>
                            <a:pt x="1" y="4"/>
                          </a:lnTo>
                          <a:lnTo>
                            <a:pt x="2" y="6"/>
                          </a:lnTo>
                          <a:lnTo>
                            <a:pt x="4" y="7"/>
                          </a:lnTo>
                          <a:lnTo>
                            <a:pt x="5" y="8"/>
                          </a:lnTo>
                          <a:lnTo>
                            <a:pt x="7" y="9"/>
                          </a:lnTo>
                          <a:lnTo>
                            <a:pt x="8" y="9"/>
                          </a:lnTo>
                          <a:lnTo>
                            <a:pt x="10" y="10"/>
                          </a:lnTo>
                          <a:lnTo>
                            <a:pt x="12" y="10"/>
                          </a:lnTo>
                          <a:lnTo>
                            <a:pt x="14" y="10"/>
                          </a:lnTo>
                          <a:lnTo>
                            <a:pt x="16" y="9"/>
                          </a:lnTo>
                          <a:lnTo>
                            <a:pt x="17" y="9"/>
                          </a:lnTo>
                          <a:lnTo>
                            <a:pt x="18" y="8"/>
                          </a:lnTo>
                          <a:lnTo>
                            <a:pt x="20" y="6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7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sp>
                <p:nvSpPr>
                  <p:cNvPr id="250" name="Freeform 326"/>
                  <p:cNvSpPr>
                    <a:spLocks/>
                  </p:cNvSpPr>
                  <p:nvPr/>
                </p:nvSpPr>
                <p:spPr bwMode="auto">
                  <a:xfrm>
                    <a:off x="3803" y="2662"/>
                    <a:ext cx="38" cy="61"/>
                  </a:xfrm>
                  <a:custGeom>
                    <a:avLst/>
                    <a:gdLst/>
                    <a:ahLst/>
                    <a:cxnLst>
                      <a:cxn ang="0">
                        <a:pos x="28" y="56"/>
                      </a:cxn>
                      <a:cxn ang="0">
                        <a:pos x="29" y="54"/>
                      </a:cxn>
                      <a:cxn ang="0">
                        <a:pos x="30" y="52"/>
                      </a:cxn>
                      <a:cxn ang="0">
                        <a:pos x="32" y="47"/>
                      </a:cxn>
                      <a:cxn ang="0">
                        <a:pos x="35" y="39"/>
                      </a:cxn>
                      <a:cxn ang="0">
                        <a:pos x="36" y="32"/>
                      </a:cxn>
                      <a:cxn ang="0">
                        <a:pos x="37" y="27"/>
                      </a:cxn>
                      <a:cxn ang="0">
                        <a:pos x="38" y="18"/>
                      </a:cxn>
                      <a:cxn ang="0">
                        <a:pos x="38" y="11"/>
                      </a:cxn>
                      <a:cxn ang="0">
                        <a:pos x="37" y="7"/>
                      </a:cxn>
                      <a:cxn ang="0">
                        <a:pos x="34" y="4"/>
                      </a:cxn>
                      <a:cxn ang="0">
                        <a:pos x="30" y="1"/>
                      </a:cxn>
                      <a:cxn ang="0">
                        <a:pos x="25" y="0"/>
                      </a:cxn>
                      <a:cxn ang="0">
                        <a:pos x="22" y="0"/>
                      </a:cxn>
                      <a:cxn ang="0">
                        <a:pos x="18" y="0"/>
                      </a:cxn>
                      <a:cxn ang="0">
                        <a:pos x="14" y="1"/>
                      </a:cxn>
                      <a:cxn ang="0">
                        <a:pos x="11" y="2"/>
                      </a:cxn>
                      <a:cxn ang="0">
                        <a:pos x="9" y="4"/>
                      </a:cxn>
                      <a:cxn ang="0">
                        <a:pos x="6" y="7"/>
                      </a:cxn>
                      <a:cxn ang="0">
                        <a:pos x="5" y="11"/>
                      </a:cxn>
                      <a:cxn ang="0">
                        <a:pos x="3" y="15"/>
                      </a:cxn>
                      <a:cxn ang="0">
                        <a:pos x="3" y="19"/>
                      </a:cxn>
                      <a:cxn ang="0">
                        <a:pos x="2" y="24"/>
                      </a:cxn>
                      <a:cxn ang="0">
                        <a:pos x="2" y="26"/>
                      </a:cxn>
                      <a:cxn ang="0">
                        <a:pos x="2" y="29"/>
                      </a:cxn>
                      <a:cxn ang="0">
                        <a:pos x="1" y="29"/>
                      </a:cxn>
                      <a:cxn ang="0">
                        <a:pos x="0" y="30"/>
                      </a:cxn>
                      <a:cxn ang="0">
                        <a:pos x="0" y="31"/>
                      </a:cxn>
                      <a:cxn ang="0">
                        <a:pos x="1" y="34"/>
                      </a:cxn>
                      <a:cxn ang="0">
                        <a:pos x="2" y="35"/>
                      </a:cxn>
                      <a:cxn ang="0">
                        <a:pos x="3" y="37"/>
                      </a:cxn>
                      <a:cxn ang="0">
                        <a:pos x="4" y="38"/>
                      </a:cxn>
                      <a:cxn ang="0">
                        <a:pos x="6" y="38"/>
                      </a:cxn>
                      <a:cxn ang="0">
                        <a:pos x="5" y="41"/>
                      </a:cxn>
                      <a:cxn ang="0">
                        <a:pos x="6" y="45"/>
                      </a:cxn>
                      <a:cxn ang="0">
                        <a:pos x="7" y="48"/>
                      </a:cxn>
                      <a:cxn ang="0">
                        <a:pos x="7" y="51"/>
                      </a:cxn>
                      <a:cxn ang="0">
                        <a:pos x="8" y="53"/>
                      </a:cxn>
                      <a:cxn ang="0">
                        <a:pos x="9" y="54"/>
                      </a:cxn>
                      <a:cxn ang="0">
                        <a:pos x="10" y="55"/>
                      </a:cxn>
                      <a:cxn ang="0">
                        <a:pos x="11" y="57"/>
                      </a:cxn>
                      <a:cxn ang="0">
                        <a:pos x="12" y="58"/>
                      </a:cxn>
                      <a:cxn ang="0">
                        <a:pos x="14" y="59"/>
                      </a:cxn>
                      <a:cxn ang="0">
                        <a:pos x="15" y="60"/>
                      </a:cxn>
                      <a:cxn ang="0">
                        <a:pos x="16" y="60"/>
                      </a:cxn>
                      <a:cxn ang="0">
                        <a:pos x="18" y="60"/>
                      </a:cxn>
                      <a:cxn ang="0">
                        <a:pos x="19" y="61"/>
                      </a:cxn>
                      <a:cxn ang="0">
                        <a:pos x="21" y="61"/>
                      </a:cxn>
                      <a:cxn ang="0">
                        <a:pos x="23" y="60"/>
                      </a:cxn>
                      <a:cxn ang="0">
                        <a:pos x="24" y="60"/>
                      </a:cxn>
                      <a:cxn ang="0">
                        <a:pos x="25" y="59"/>
                      </a:cxn>
                      <a:cxn ang="0">
                        <a:pos x="27" y="57"/>
                      </a:cxn>
                      <a:cxn ang="0">
                        <a:pos x="28" y="56"/>
                      </a:cxn>
                    </a:cxnLst>
                    <a:rect l="0" t="0" r="r" b="b"/>
                    <a:pathLst>
                      <a:path w="38" h="61">
                        <a:moveTo>
                          <a:pt x="28" y="56"/>
                        </a:moveTo>
                        <a:lnTo>
                          <a:pt x="29" y="54"/>
                        </a:lnTo>
                        <a:lnTo>
                          <a:pt x="30" y="52"/>
                        </a:lnTo>
                        <a:lnTo>
                          <a:pt x="32" y="47"/>
                        </a:lnTo>
                        <a:lnTo>
                          <a:pt x="35" y="39"/>
                        </a:lnTo>
                        <a:lnTo>
                          <a:pt x="36" y="32"/>
                        </a:lnTo>
                        <a:lnTo>
                          <a:pt x="37" y="27"/>
                        </a:lnTo>
                        <a:lnTo>
                          <a:pt x="38" y="18"/>
                        </a:lnTo>
                        <a:lnTo>
                          <a:pt x="38" y="11"/>
                        </a:lnTo>
                        <a:lnTo>
                          <a:pt x="37" y="7"/>
                        </a:lnTo>
                        <a:lnTo>
                          <a:pt x="34" y="4"/>
                        </a:lnTo>
                        <a:lnTo>
                          <a:pt x="30" y="1"/>
                        </a:lnTo>
                        <a:lnTo>
                          <a:pt x="25" y="0"/>
                        </a:lnTo>
                        <a:lnTo>
                          <a:pt x="22" y="0"/>
                        </a:lnTo>
                        <a:lnTo>
                          <a:pt x="18" y="0"/>
                        </a:lnTo>
                        <a:lnTo>
                          <a:pt x="14" y="1"/>
                        </a:lnTo>
                        <a:lnTo>
                          <a:pt x="11" y="2"/>
                        </a:lnTo>
                        <a:lnTo>
                          <a:pt x="9" y="4"/>
                        </a:lnTo>
                        <a:lnTo>
                          <a:pt x="6" y="7"/>
                        </a:lnTo>
                        <a:lnTo>
                          <a:pt x="5" y="11"/>
                        </a:lnTo>
                        <a:lnTo>
                          <a:pt x="3" y="15"/>
                        </a:lnTo>
                        <a:lnTo>
                          <a:pt x="3" y="19"/>
                        </a:lnTo>
                        <a:lnTo>
                          <a:pt x="2" y="24"/>
                        </a:lnTo>
                        <a:lnTo>
                          <a:pt x="2" y="26"/>
                        </a:lnTo>
                        <a:lnTo>
                          <a:pt x="2" y="29"/>
                        </a:lnTo>
                        <a:lnTo>
                          <a:pt x="1" y="29"/>
                        </a:lnTo>
                        <a:lnTo>
                          <a:pt x="0" y="30"/>
                        </a:lnTo>
                        <a:lnTo>
                          <a:pt x="0" y="31"/>
                        </a:lnTo>
                        <a:lnTo>
                          <a:pt x="1" y="34"/>
                        </a:lnTo>
                        <a:lnTo>
                          <a:pt x="2" y="35"/>
                        </a:lnTo>
                        <a:lnTo>
                          <a:pt x="3" y="37"/>
                        </a:lnTo>
                        <a:lnTo>
                          <a:pt x="4" y="38"/>
                        </a:lnTo>
                        <a:lnTo>
                          <a:pt x="6" y="38"/>
                        </a:lnTo>
                        <a:lnTo>
                          <a:pt x="5" y="41"/>
                        </a:lnTo>
                        <a:lnTo>
                          <a:pt x="6" y="45"/>
                        </a:lnTo>
                        <a:lnTo>
                          <a:pt x="7" y="48"/>
                        </a:lnTo>
                        <a:lnTo>
                          <a:pt x="7" y="51"/>
                        </a:lnTo>
                        <a:lnTo>
                          <a:pt x="8" y="53"/>
                        </a:lnTo>
                        <a:lnTo>
                          <a:pt x="9" y="54"/>
                        </a:lnTo>
                        <a:lnTo>
                          <a:pt x="10" y="55"/>
                        </a:lnTo>
                        <a:lnTo>
                          <a:pt x="11" y="57"/>
                        </a:lnTo>
                        <a:lnTo>
                          <a:pt x="12" y="58"/>
                        </a:lnTo>
                        <a:lnTo>
                          <a:pt x="14" y="59"/>
                        </a:lnTo>
                        <a:lnTo>
                          <a:pt x="15" y="60"/>
                        </a:lnTo>
                        <a:lnTo>
                          <a:pt x="16" y="60"/>
                        </a:lnTo>
                        <a:lnTo>
                          <a:pt x="18" y="60"/>
                        </a:lnTo>
                        <a:lnTo>
                          <a:pt x="19" y="61"/>
                        </a:lnTo>
                        <a:lnTo>
                          <a:pt x="21" y="61"/>
                        </a:lnTo>
                        <a:lnTo>
                          <a:pt x="23" y="60"/>
                        </a:lnTo>
                        <a:lnTo>
                          <a:pt x="24" y="60"/>
                        </a:lnTo>
                        <a:lnTo>
                          <a:pt x="25" y="59"/>
                        </a:lnTo>
                        <a:lnTo>
                          <a:pt x="27" y="57"/>
                        </a:lnTo>
                        <a:lnTo>
                          <a:pt x="28" y="5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51" name="Freeform 327"/>
                  <p:cNvSpPr>
                    <a:spLocks/>
                  </p:cNvSpPr>
                  <p:nvPr/>
                </p:nvSpPr>
                <p:spPr bwMode="auto">
                  <a:xfrm>
                    <a:off x="3819" y="2701"/>
                    <a:ext cx="19" cy="22"/>
                  </a:xfrm>
                  <a:custGeom>
                    <a:avLst/>
                    <a:gdLst/>
                    <a:ahLst/>
                    <a:cxnLst>
                      <a:cxn ang="0">
                        <a:pos x="12" y="17"/>
                      </a:cxn>
                      <a:cxn ang="0">
                        <a:pos x="13" y="15"/>
                      </a:cxn>
                      <a:cxn ang="0">
                        <a:pos x="14" y="14"/>
                      </a:cxn>
                      <a:cxn ang="0">
                        <a:pos x="16" y="8"/>
                      </a:cxn>
                      <a:cxn ang="0">
                        <a:pos x="19" y="0"/>
                      </a:cxn>
                      <a:cxn ang="0">
                        <a:pos x="17" y="4"/>
                      </a:cxn>
                      <a:cxn ang="0">
                        <a:pos x="15" y="7"/>
                      </a:cxn>
                      <a:cxn ang="0">
                        <a:pos x="14" y="9"/>
                      </a:cxn>
                      <a:cxn ang="0">
                        <a:pos x="14" y="11"/>
                      </a:cxn>
                      <a:cxn ang="0">
                        <a:pos x="13" y="14"/>
                      </a:cxn>
                      <a:cxn ang="0">
                        <a:pos x="12" y="16"/>
                      </a:cxn>
                      <a:cxn ang="0">
                        <a:pos x="11" y="17"/>
                      </a:cxn>
                      <a:cxn ang="0">
                        <a:pos x="10" y="19"/>
                      </a:cxn>
                      <a:cxn ang="0">
                        <a:pos x="8" y="19"/>
                      </a:cxn>
                      <a:cxn ang="0">
                        <a:pos x="7" y="19"/>
                      </a:cxn>
                      <a:cxn ang="0">
                        <a:pos x="6" y="17"/>
                      </a:cxn>
                      <a:cxn ang="0">
                        <a:pos x="5" y="16"/>
                      </a:cxn>
                      <a:cxn ang="0">
                        <a:pos x="5" y="19"/>
                      </a:cxn>
                      <a:cxn ang="0">
                        <a:pos x="4" y="20"/>
                      </a:cxn>
                      <a:cxn ang="0">
                        <a:pos x="3" y="21"/>
                      </a:cxn>
                      <a:cxn ang="0">
                        <a:pos x="0" y="22"/>
                      </a:cxn>
                      <a:cxn ang="0">
                        <a:pos x="1" y="22"/>
                      </a:cxn>
                      <a:cxn ang="0">
                        <a:pos x="3" y="22"/>
                      </a:cxn>
                      <a:cxn ang="0">
                        <a:pos x="5" y="22"/>
                      </a:cxn>
                      <a:cxn ang="0">
                        <a:pos x="7" y="22"/>
                      </a:cxn>
                      <a:cxn ang="0">
                        <a:pos x="8" y="22"/>
                      </a:cxn>
                      <a:cxn ang="0">
                        <a:pos x="9" y="21"/>
                      </a:cxn>
                      <a:cxn ang="0">
                        <a:pos x="11" y="19"/>
                      </a:cxn>
                      <a:cxn ang="0">
                        <a:pos x="12" y="17"/>
                      </a:cxn>
                    </a:cxnLst>
                    <a:rect l="0" t="0" r="r" b="b"/>
                    <a:pathLst>
                      <a:path w="19" h="22">
                        <a:moveTo>
                          <a:pt x="12" y="17"/>
                        </a:moveTo>
                        <a:lnTo>
                          <a:pt x="13" y="15"/>
                        </a:lnTo>
                        <a:lnTo>
                          <a:pt x="14" y="14"/>
                        </a:lnTo>
                        <a:lnTo>
                          <a:pt x="16" y="8"/>
                        </a:lnTo>
                        <a:lnTo>
                          <a:pt x="19" y="0"/>
                        </a:lnTo>
                        <a:lnTo>
                          <a:pt x="17" y="4"/>
                        </a:lnTo>
                        <a:lnTo>
                          <a:pt x="15" y="7"/>
                        </a:lnTo>
                        <a:lnTo>
                          <a:pt x="14" y="9"/>
                        </a:lnTo>
                        <a:lnTo>
                          <a:pt x="14" y="11"/>
                        </a:lnTo>
                        <a:lnTo>
                          <a:pt x="13" y="14"/>
                        </a:lnTo>
                        <a:lnTo>
                          <a:pt x="12" y="16"/>
                        </a:lnTo>
                        <a:lnTo>
                          <a:pt x="11" y="17"/>
                        </a:lnTo>
                        <a:lnTo>
                          <a:pt x="10" y="19"/>
                        </a:lnTo>
                        <a:lnTo>
                          <a:pt x="8" y="19"/>
                        </a:lnTo>
                        <a:lnTo>
                          <a:pt x="7" y="19"/>
                        </a:lnTo>
                        <a:lnTo>
                          <a:pt x="6" y="17"/>
                        </a:lnTo>
                        <a:lnTo>
                          <a:pt x="5" y="16"/>
                        </a:lnTo>
                        <a:lnTo>
                          <a:pt x="5" y="19"/>
                        </a:lnTo>
                        <a:lnTo>
                          <a:pt x="4" y="20"/>
                        </a:lnTo>
                        <a:lnTo>
                          <a:pt x="3" y="21"/>
                        </a:lnTo>
                        <a:lnTo>
                          <a:pt x="0" y="22"/>
                        </a:lnTo>
                        <a:lnTo>
                          <a:pt x="1" y="22"/>
                        </a:lnTo>
                        <a:lnTo>
                          <a:pt x="3" y="22"/>
                        </a:lnTo>
                        <a:lnTo>
                          <a:pt x="5" y="22"/>
                        </a:lnTo>
                        <a:lnTo>
                          <a:pt x="7" y="22"/>
                        </a:lnTo>
                        <a:lnTo>
                          <a:pt x="8" y="22"/>
                        </a:lnTo>
                        <a:lnTo>
                          <a:pt x="9" y="21"/>
                        </a:lnTo>
                        <a:lnTo>
                          <a:pt x="11" y="19"/>
                        </a:lnTo>
                        <a:lnTo>
                          <a:pt x="12" y="17"/>
                        </a:lnTo>
                        <a:close/>
                      </a:path>
                    </a:pathLst>
                  </a:custGeom>
                  <a:solidFill>
                    <a:srgbClr val="FF7F3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sp>
              <p:nvSpPr>
                <p:cNvPr id="248" name="Freeform 328"/>
                <p:cNvSpPr>
                  <a:spLocks/>
                </p:cNvSpPr>
                <p:nvPr/>
              </p:nvSpPr>
              <p:spPr bwMode="auto">
                <a:xfrm>
                  <a:off x="3803" y="2692"/>
                  <a:ext cx="8" cy="21"/>
                </a:xfrm>
                <a:custGeom>
                  <a:avLst/>
                  <a:gdLst/>
                  <a:ahLst/>
                  <a:cxnLst>
                    <a:cxn ang="0">
                      <a:pos x="8" y="17"/>
                    </a:cxn>
                    <a:cxn ang="0">
                      <a:pos x="7" y="16"/>
                    </a:cxn>
                    <a:cxn ang="0">
                      <a:pos x="7" y="14"/>
                    </a:cxn>
                    <a:cxn ang="0">
                      <a:pos x="7" y="13"/>
                    </a:cxn>
                    <a:cxn ang="0">
                      <a:pos x="8" y="11"/>
                    </a:cxn>
                    <a:cxn ang="0">
                      <a:pos x="8" y="10"/>
                    </a:cxn>
                    <a:cxn ang="0">
                      <a:pos x="8" y="9"/>
                    </a:cxn>
                    <a:cxn ang="0">
                      <a:pos x="8" y="7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6" y="2"/>
                    </a:cxn>
                    <a:cxn ang="0">
                      <a:pos x="5" y="1"/>
                    </a:cxn>
                    <a:cxn ang="0">
                      <a:pos x="5" y="1"/>
                    </a:cxn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1" y="4"/>
                    </a:cxn>
                    <a:cxn ang="0">
                      <a:pos x="2" y="5"/>
                    </a:cxn>
                    <a:cxn ang="0">
                      <a:pos x="3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5" y="12"/>
                    </a:cxn>
                    <a:cxn ang="0">
                      <a:pos x="6" y="15"/>
                    </a:cxn>
                    <a:cxn ang="0">
                      <a:pos x="7" y="19"/>
                    </a:cxn>
                    <a:cxn ang="0">
                      <a:pos x="8" y="21"/>
                    </a:cxn>
                    <a:cxn ang="0">
                      <a:pos x="8" y="17"/>
                    </a:cxn>
                  </a:cxnLst>
                  <a:rect l="0" t="0" r="r" b="b"/>
                  <a:pathLst>
                    <a:path w="8" h="21">
                      <a:moveTo>
                        <a:pt x="8" y="17"/>
                      </a:moveTo>
                      <a:lnTo>
                        <a:pt x="7" y="16"/>
                      </a:lnTo>
                      <a:lnTo>
                        <a:pt x="7" y="14"/>
                      </a:lnTo>
                      <a:lnTo>
                        <a:pt x="7" y="13"/>
                      </a:lnTo>
                      <a:lnTo>
                        <a:pt x="8" y="11"/>
                      </a:lnTo>
                      <a:lnTo>
                        <a:pt x="8" y="10"/>
                      </a:lnTo>
                      <a:lnTo>
                        <a:pt x="8" y="9"/>
                      </a:lnTo>
                      <a:lnTo>
                        <a:pt x="8" y="7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6" y="2"/>
                      </a:lnTo>
                      <a:lnTo>
                        <a:pt x="5" y="1"/>
                      </a:lnTo>
                      <a:lnTo>
                        <a:pt x="5" y="1"/>
                      </a:lnTo>
                      <a:lnTo>
                        <a:pt x="0" y="0"/>
                      </a:lnTo>
                      <a:lnTo>
                        <a:pt x="0" y="1"/>
                      </a:lnTo>
                      <a:lnTo>
                        <a:pt x="1" y="4"/>
                      </a:lnTo>
                      <a:lnTo>
                        <a:pt x="2" y="5"/>
                      </a:lnTo>
                      <a:lnTo>
                        <a:pt x="3" y="7"/>
                      </a:lnTo>
                      <a:lnTo>
                        <a:pt x="4" y="8"/>
                      </a:lnTo>
                      <a:lnTo>
                        <a:pt x="6" y="8"/>
                      </a:lnTo>
                      <a:lnTo>
                        <a:pt x="5" y="12"/>
                      </a:lnTo>
                      <a:lnTo>
                        <a:pt x="6" y="15"/>
                      </a:lnTo>
                      <a:lnTo>
                        <a:pt x="7" y="19"/>
                      </a:lnTo>
                      <a:lnTo>
                        <a:pt x="8" y="21"/>
                      </a:lnTo>
                      <a:lnTo>
                        <a:pt x="8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1054" name="Group 329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32"/>
                <a:chOff x="3812" y="2682"/>
                <a:chExt cx="24" cy="32"/>
              </a:xfrm>
            </p:grpSpPr>
            <p:grpSp>
              <p:nvGrpSpPr>
                <p:cNvPr id="1055" name="Group 330"/>
                <p:cNvGrpSpPr>
                  <a:grpSpLocks/>
                </p:cNvGrpSpPr>
                <p:nvPr/>
              </p:nvGrpSpPr>
              <p:grpSpPr bwMode="auto">
                <a:xfrm>
                  <a:off x="3817" y="2708"/>
                  <a:ext cx="10" cy="6"/>
                  <a:chOff x="3817" y="2708"/>
                  <a:chExt cx="10" cy="6"/>
                </a:xfrm>
              </p:grpSpPr>
              <p:sp>
                <p:nvSpPr>
                  <p:cNvPr id="244" name="Oval 331"/>
                  <p:cNvSpPr>
                    <a:spLocks noChangeArrowheads="1"/>
                  </p:cNvSpPr>
                  <p:nvPr/>
                </p:nvSpPr>
                <p:spPr bwMode="auto">
                  <a:xfrm>
                    <a:off x="3819" y="2710"/>
                    <a:ext cx="6" cy="3"/>
                  </a:xfrm>
                  <a:prstGeom prst="ellipse">
                    <a:avLst/>
                  </a:pr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45" name="Freeform 332"/>
                  <p:cNvSpPr>
                    <a:spLocks/>
                  </p:cNvSpPr>
                  <p:nvPr/>
                </p:nvSpPr>
                <p:spPr bwMode="auto">
                  <a:xfrm>
                    <a:off x="3817" y="2708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1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5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7" y="0"/>
                      </a:cxn>
                      <a:cxn ang="0">
                        <a:pos x="8" y="1"/>
                      </a:cxn>
                      <a:cxn ang="0">
                        <a:pos x="9" y="2"/>
                      </a:cxn>
                      <a:cxn ang="0">
                        <a:pos x="9" y="3"/>
                      </a:cxn>
                      <a:cxn ang="0">
                        <a:pos x="9" y="3"/>
                      </a:cxn>
                      <a:cxn ang="0">
                        <a:pos x="10" y="4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10" h="4">
                        <a:moveTo>
                          <a:pt x="0" y="2"/>
                        </a:moveTo>
                        <a:lnTo>
                          <a:pt x="1" y="1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5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7" y="0"/>
                        </a:lnTo>
                        <a:lnTo>
                          <a:pt x="8" y="1"/>
                        </a:lnTo>
                        <a:lnTo>
                          <a:pt x="9" y="2"/>
                        </a:lnTo>
                        <a:lnTo>
                          <a:pt x="9" y="3"/>
                        </a:lnTo>
                        <a:lnTo>
                          <a:pt x="9" y="3"/>
                        </a:lnTo>
                        <a:lnTo>
                          <a:pt x="10" y="4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46" name="Freeform 333"/>
                  <p:cNvSpPr>
                    <a:spLocks/>
                  </p:cNvSpPr>
                  <p:nvPr/>
                </p:nvSpPr>
                <p:spPr bwMode="auto">
                  <a:xfrm>
                    <a:off x="3817" y="2710"/>
                    <a:ext cx="10" cy="4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4" y="1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8" y="2"/>
                      </a:cxn>
                      <a:cxn ang="0">
                        <a:pos x="9" y="2"/>
                      </a:cxn>
                      <a:cxn ang="0">
                        <a:pos x="10" y="2"/>
                      </a:cxn>
                      <a:cxn ang="0">
                        <a:pos x="9" y="3"/>
                      </a:cxn>
                      <a:cxn ang="0">
                        <a:pos x="8" y="4"/>
                      </a:cxn>
                      <a:cxn ang="0">
                        <a:pos x="7" y="4"/>
                      </a:cxn>
                      <a:cxn ang="0">
                        <a:pos x="6" y="4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2" y="2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10" h="4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4" y="1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8" y="2"/>
                        </a:lnTo>
                        <a:lnTo>
                          <a:pt x="9" y="2"/>
                        </a:lnTo>
                        <a:lnTo>
                          <a:pt x="10" y="2"/>
                        </a:lnTo>
                        <a:lnTo>
                          <a:pt x="9" y="3"/>
                        </a:lnTo>
                        <a:lnTo>
                          <a:pt x="8" y="4"/>
                        </a:lnTo>
                        <a:lnTo>
                          <a:pt x="7" y="4"/>
                        </a:lnTo>
                        <a:lnTo>
                          <a:pt x="6" y="4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2" y="2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288" name="Group 334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24" cy="12"/>
                  <a:chOff x="3812" y="2682"/>
                  <a:chExt cx="24" cy="12"/>
                </a:xfrm>
              </p:grpSpPr>
              <p:grpSp>
                <p:nvGrpSpPr>
                  <p:cNvPr id="289" name="Group 335"/>
                  <p:cNvGrpSpPr>
                    <a:grpSpLocks/>
                  </p:cNvGrpSpPr>
                  <p:nvPr/>
                </p:nvGrpSpPr>
                <p:grpSpPr bwMode="auto">
                  <a:xfrm>
                    <a:off x="3812" y="2682"/>
                    <a:ext cx="10" cy="8"/>
                    <a:chOff x="3812" y="2682"/>
                    <a:chExt cx="10" cy="8"/>
                  </a:xfrm>
                </p:grpSpPr>
                <p:sp>
                  <p:nvSpPr>
                    <p:cNvPr id="241" name="Freeform 336"/>
                    <p:cNvSpPr>
                      <a:spLocks/>
                    </p:cNvSpPr>
                    <p:nvPr/>
                  </p:nvSpPr>
                  <p:spPr bwMode="auto">
                    <a:xfrm>
                      <a:off x="3813" y="2682"/>
                      <a:ext cx="9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2" y="0"/>
                        </a:cxn>
                        <a:cxn ang="0">
                          <a:pos x="3" y="0"/>
                        </a:cxn>
                        <a:cxn ang="0">
                          <a:pos x="4" y="0"/>
                        </a:cxn>
                        <a:cxn ang="0">
                          <a:pos x="5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8" y="4"/>
                        </a:cxn>
                        <a:cxn ang="0">
                          <a:pos x="9" y="6"/>
                        </a:cxn>
                        <a:cxn ang="0">
                          <a:pos x="7" y="4"/>
                        </a:cxn>
                        <a:cxn ang="0">
                          <a:pos x="6" y="3"/>
                        </a:cxn>
                        <a:cxn ang="0">
                          <a:pos x="5" y="2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0" y="2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6">
                          <a:moveTo>
                            <a:pt x="0" y="2"/>
                          </a:moveTo>
                          <a:lnTo>
                            <a:pt x="2" y="0"/>
                          </a:lnTo>
                          <a:lnTo>
                            <a:pt x="3" y="0"/>
                          </a:lnTo>
                          <a:lnTo>
                            <a:pt x="4" y="0"/>
                          </a:lnTo>
                          <a:lnTo>
                            <a:pt x="5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8" y="4"/>
                          </a:lnTo>
                          <a:lnTo>
                            <a:pt x="9" y="6"/>
                          </a:lnTo>
                          <a:lnTo>
                            <a:pt x="7" y="4"/>
                          </a:lnTo>
                          <a:lnTo>
                            <a:pt x="6" y="3"/>
                          </a:lnTo>
                          <a:lnTo>
                            <a:pt x="5" y="2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0" y="2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42" name="Freeform 337"/>
                    <p:cNvSpPr>
                      <a:spLocks/>
                    </p:cNvSpPr>
                    <p:nvPr/>
                  </p:nvSpPr>
                  <p:spPr bwMode="auto">
                    <a:xfrm>
                      <a:off x="3812" y="2685"/>
                      <a:ext cx="9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2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7" y="2"/>
                        </a:cxn>
                        <a:cxn ang="0">
                          <a:pos x="8" y="3"/>
                        </a:cxn>
                        <a:cxn ang="0">
                          <a:pos x="9" y="4"/>
                        </a:cxn>
                        <a:cxn ang="0">
                          <a:pos x="8" y="5"/>
                        </a:cxn>
                        <a:cxn ang="0">
                          <a:pos x="8" y="5"/>
                        </a:cxn>
                        <a:cxn ang="0">
                          <a:pos x="7" y="3"/>
                        </a:cxn>
                        <a:cxn ang="0">
                          <a:pos x="6" y="3"/>
                        </a:cxn>
                        <a:cxn ang="0">
                          <a:pos x="6" y="4"/>
                        </a:cxn>
                        <a:cxn ang="0">
                          <a:pos x="5" y="4"/>
                        </a:cxn>
                        <a:cxn ang="0">
                          <a:pos x="5" y="4"/>
                        </a:cxn>
                        <a:cxn ang="0">
                          <a:pos x="4" y="4"/>
                        </a:cxn>
                        <a:cxn ang="0">
                          <a:pos x="4" y="3"/>
                        </a:cxn>
                        <a:cxn ang="0">
                          <a:pos x="4" y="2"/>
                        </a:cxn>
                        <a:cxn ang="0">
                          <a:pos x="3" y="3"/>
                        </a:cxn>
                        <a:cxn ang="0">
                          <a:pos x="2" y="3"/>
                        </a:cxn>
                        <a:cxn ang="0">
                          <a:pos x="1" y="3"/>
                        </a:cxn>
                        <a:cxn ang="0">
                          <a:pos x="0" y="2"/>
                        </a:cxn>
                      </a:cxnLst>
                      <a:rect l="0" t="0" r="r" b="b"/>
                      <a:pathLst>
                        <a:path w="9" h="5">
                          <a:moveTo>
                            <a:pt x="0" y="2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7" y="2"/>
                          </a:lnTo>
                          <a:lnTo>
                            <a:pt x="8" y="3"/>
                          </a:lnTo>
                          <a:lnTo>
                            <a:pt x="9" y="4"/>
                          </a:lnTo>
                          <a:lnTo>
                            <a:pt x="8" y="5"/>
                          </a:lnTo>
                          <a:lnTo>
                            <a:pt x="8" y="5"/>
                          </a:lnTo>
                          <a:lnTo>
                            <a:pt x="7" y="3"/>
                          </a:lnTo>
                          <a:lnTo>
                            <a:pt x="6" y="3"/>
                          </a:lnTo>
                          <a:lnTo>
                            <a:pt x="6" y="4"/>
                          </a:lnTo>
                          <a:lnTo>
                            <a:pt x="5" y="4"/>
                          </a:lnTo>
                          <a:lnTo>
                            <a:pt x="5" y="4"/>
                          </a:lnTo>
                          <a:lnTo>
                            <a:pt x="4" y="4"/>
                          </a:lnTo>
                          <a:lnTo>
                            <a:pt x="4" y="3"/>
                          </a:lnTo>
                          <a:lnTo>
                            <a:pt x="4" y="2"/>
                          </a:lnTo>
                          <a:lnTo>
                            <a:pt x="3" y="3"/>
                          </a:lnTo>
                          <a:lnTo>
                            <a:pt x="2" y="3"/>
                          </a:lnTo>
                          <a:lnTo>
                            <a:pt x="1" y="3"/>
                          </a:lnTo>
                          <a:lnTo>
                            <a:pt x="0" y="2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43" name="Freeform 338"/>
                    <p:cNvSpPr>
                      <a:spLocks/>
                    </p:cNvSpPr>
                    <p:nvPr/>
                  </p:nvSpPr>
                  <p:spPr bwMode="auto">
                    <a:xfrm>
                      <a:off x="3814" y="2689"/>
                      <a:ext cx="4" cy="1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1" y="0"/>
                        </a:cxn>
                        <a:cxn ang="0">
                          <a:pos x="1" y="0"/>
                        </a:cxn>
                        <a:cxn ang="0">
                          <a:pos x="2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4" y="1"/>
                        </a:cxn>
                        <a:cxn ang="0">
                          <a:pos x="3" y="1"/>
                        </a:cxn>
                        <a:cxn ang="0">
                          <a:pos x="3" y="1"/>
                        </a:cxn>
                        <a:cxn ang="0">
                          <a:pos x="2" y="1"/>
                        </a:cxn>
                        <a:cxn ang="0">
                          <a:pos x="1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w="4" h="1">
                          <a:moveTo>
                            <a:pt x="0" y="0"/>
                          </a:moveTo>
                          <a:lnTo>
                            <a:pt x="1" y="0"/>
                          </a:lnTo>
                          <a:lnTo>
                            <a:pt x="1" y="0"/>
                          </a:lnTo>
                          <a:lnTo>
                            <a:pt x="2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4" y="1"/>
                          </a:lnTo>
                          <a:lnTo>
                            <a:pt x="3" y="1"/>
                          </a:lnTo>
                          <a:lnTo>
                            <a:pt x="3" y="1"/>
                          </a:lnTo>
                          <a:lnTo>
                            <a:pt x="2" y="1"/>
                          </a:lnTo>
                          <a:lnTo>
                            <a:pt x="1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grpSp>
                <p:nvGrpSpPr>
                  <p:cNvPr id="299" name="Group 339"/>
                  <p:cNvGrpSpPr>
                    <a:grpSpLocks/>
                  </p:cNvGrpSpPr>
                  <p:nvPr/>
                </p:nvGrpSpPr>
                <p:grpSpPr bwMode="auto">
                  <a:xfrm>
                    <a:off x="3826" y="2686"/>
                    <a:ext cx="10" cy="8"/>
                    <a:chOff x="3826" y="2686"/>
                    <a:chExt cx="10" cy="8"/>
                  </a:xfrm>
                </p:grpSpPr>
                <p:sp>
                  <p:nvSpPr>
                    <p:cNvPr id="238" name="Freeform 340"/>
                    <p:cNvSpPr>
                      <a:spLocks/>
                    </p:cNvSpPr>
                    <p:nvPr/>
                  </p:nvSpPr>
                  <p:spPr bwMode="auto">
                    <a:xfrm>
                      <a:off x="3826" y="2686"/>
                      <a:ext cx="10" cy="6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6"/>
                        </a:cxn>
                        <a:cxn ang="0">
                          <a:pos x="0" y="5"/>
                        </a:cxn>
                        <a:cxn ang="0">
                          <a:pos x="1" y="3"/>
                        </a:cxn>
                        <a:cxn ang="0">
                          <a:pos x="2" y="2"/>
                        </a:cxn>
                        <a:cxn ang="0">
                          <a:pos x="3" y="1"/>
                        </a:cxn>
                        <a:cxn ang="0">
                          <a:pos x="4" y="0"/>
                        </a:cxn>
                        <a:cxn ang="0">
                          <a:pos x="6" y="0"/>
                        </a:cxn>
                        <a:cxn ang="0">
                          <a:pos x="7" y="0"/>
                        </a:cxn>
                        <a:cxn ang="0">
                          <a:pos x="9" y="0"/>
                        </a:cxn>
                        <a:cxn ang="0">
                          <a:pos x="10" y="1"/>
                        </a:cxn>
                        <a:cxn ang="0">
                          <a:pos x="10" y="2"/>
                        </a:cxn>
                        <a:cxn ang="0">
                          <a:pos x="9" y="1"/>
                        </a:cxn>
                        <a:cxn ang="0">
                          <a:pos x="8" y="1"/>
                        </a:cxn>
                        <a:cxn ang="0">
                          <a:pos x="6" y="1"/>
                        </a:cxn>
                        <a:cxn ang="0">
                          <a:pos x="5" y="1"/>
                        </a:cxn>
                        <a:cxn ang="0">
                          <a:pos x="4" y="2"/>
                        </a:cxn>
                        <a:cxn ang="0">
                          <a:pos x="3" y="2"/>
                        </a:cxn>
                        <a:cxn ang="0">
                          <a:pos x="2" y="3"/>
                        </a:cxn>
                        <a:cxn ang="0">
                          <a:pos x="2" y="4"/>
                        </a:cxn>
                        <a:cxn ang="0">
                          <a:pos x="1" y="5"/>
                        </a:cxn>
                        <a:cxn ang="0">
                          <a:pos x="1" y="6"/>
                        </a:cxn>
                      </a:cxnLst>
                      <a:rect l="0" t="0" r="r" b="b"/>
                      <a:pathLst>
                        <a:path w="10" h="6">
                          <a:moveTo>
                            <a:pt x="1" y="6"/>
                          </a:moveTo>
                          <a:lnTo>
                            <a:pt x="0" y="5"/>
                          </a:lnTo>
                          <a:lnTo>
                            <a:pt x="1" y="3"/>
                          </a:lnTo>
                          <a:lnTo>
                            <a:pt x="2" y="2"/>
                          </a:lnTo>
                          <a:lnTo>
                            <a:pt x="3" y="1"/>
                          </a:lnTo>
                          <a:lnTo>
                            <a:pt x="4" y="0"/>
                          </a:lnTo>
                          <a:lnTo>
                            <a:pt x="6" y="0"/>
                          </a:lnTo>
                          <a:lnTo>
                            <a:pt x="7" y="0"/>
                          </a:lnTo>
                          <a:lnTo>
                            <a:pt x="9" y="0"/>
                          </a:lnTo>
                          <a:lnTo>
                            <a:pt x="10" y="1"/>
                          </a:lnTo>
                          <a:lnTo>
                            <a:pt x="10" y="2"/>
                          </a:lnTo>
                          <a:lnTo>
                            <a:pt x="9" y="1"/>
                          </a:lnTo>
                          <a:lnTo>
                            <a:pt x="8" y="1"/>
                          </a:lnTo>
                          <a:lnTo>
                            <a:pt x="6" y="1"/>
                          </a:lnTo>
                          <a:lnTo>
                            <a:pt x="5" y="1"/>
                          </a:lnTo>
                          <a:lnTo>
                            <a:pt x="4" y="2"/>
                          </a:lnTo>
                          <a:lnTo>
                            <a:pt x="3" y="2"/>
                          </a:lnTo>
                          <a:lnTo>
                            <a:pt x="2" y="3"/>
                          </a:lnTo>
                          <a:lnTo>
                            <a:pt x="2" y="4"/>
                          </a:lnTo>
                          <a:lnTo>
                            <a:pt x="1" y="5"/>
                          </a:lnTo>
                          <a:lnTo>
                            <a:pt x="1" y="6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39" name="Freeform 341"/>
                    <p:cNvSpPr>
                      <a:spLocks/>
                    </p:cNvSpPr>
                    <p:nvPr/>
                  </p:nvSpPr>
                  <p:spPr bwMode="auto">
                    <a:xfrm>
                      <a:off x="3828" y="2689"/>
                      <a:ext cx="8" cy="5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3"/>
                        </a:cxn>
                        <a:cxn ang="0">
                          <a:pos x="1" y="2"/>
                        </a:cxn>
                        <a:cxn ang="0">
                          <a:pos x="2" y="1"/>
                        </a:cxn>
                        <a:cxn ang="0">
                          <a:pos x="2" y="0"/>
                        </a:cxn>
                        <a:cxn ang="0">
                          <a:pos x="4" y="0"/>
                        </a:cxn>
                        <a:cxn ang="0">
                          <a:pos x="5" y="0"/>
                        </a:cxn>
                        <a:cxn ang="0">
                          <a:pos x="6" y="1"/>
                        </a:cxn>
                        <a:cxn ang="0">
                          <a:pos x="7" y="1"/>
                        </a:cxn>
                        <a:cxn ang="0">
                          <a:pos x="6" y="1"/>
                        </a:cxn>
                        <a:cxn ang="0">
                          <a:pos x="7" y="2"/>
                        </a:cxn>
                        <a:cxn ang="0">
                          <a:pos x="7" y="3"/>
                        </a:cxn>
                        <a:cxn ang="0">
                          <a:pos x="8" y="4"/>
                        </a:cxn>
                        <a:cxn ang="0">
                          <a:pos x="8" y="4"/>
                        </a:cxn>
                        <a:cxn ang="0">
                          <a:pos x="8" y="5"/>
                        </a:cxn>
                        <a:cxn ang="0">
                          <a:pos x="7" y="5"/>
                        </a:cxn>
                        <a:cxn ang="0">
                          <a:pos x="6" y="4"/>
                        </a:cxn>
                        <a:cxn ang="0">
                          <a:pos x="6" y="3"/>
                        </a:cxn>
                        <a:cxn ang="0">
                          <a:pos x="5" y="3"/>
                        </a:cxn>
                        <a:cxn ang="0">
                          <a:pos x="5" y="3"/>
                        </a:cxn>
                        <a:cxn ang="0">
                          <a:pos x="4" y="4"/>
                        </a:cxn>
                        <a:cxn ang="0">
                          <a:pos x="3" y="4"/>
                        </a:cxn>
                        <a:cxn ang="0">
                          <a:pos x="3" y="3"/>
                        </a:cxn>
                        <a:cxn ang="0">
                          <a:pos x="2" y="2"/>
                        </a:cxn>
                        <a:cxn ang="0">
                          <a:pos x="2" y="2"/>
                        </a:cxn>
                        <a:cxn ang="0">
                          <a:pos x="1" y="2"/>
                        </a:cxn>
                        <a:cxn ang="0">
                          <a:pos x="0" y="3"/>
                        </a:cxn>
                      </a:cxnLst>
                      <a:rect l="0" t="0" r="r" b="b"/>
                      <a:pathLst>
                        <a:path w="8" h="5">
                          <a:moveTo>
                            <a:pt x="0" y="3"/>
                          </a:moveTo>
                          <a:lnTo>
                            <a:pt x="1" y="2"/>
                          </a:lnTo>
                          <a:lnTo>
                            <a:pt x="2" y="1"/>
                          </a:lnTo>
                          <a:lnTo>
                            <a:pt x="2" y="0"/>
                          </a:lnTo>
                          <a:lnTo>
                            <a:pt x="4" y="0"/>
                          </a:lnTo>
                          <a:lnTo>
                            <a:pt x="5" y="0"/>
                          </a:lnTo>
                          <a:lnTo>
                            <a:pt x="6" y="1"/>
                          </a:lnTo>
                          <a:lnTo>
                            <a:pt x="7" y="1"/>
                          </a:lnTo>
                          <a:lnTo>
                            <a:pt x="6" y="1"/>
                          </a:lnTo>
                          <a:lnTo>
                            <a:pt x="7" y="2"/>
                          </a:lnTo>
                          <a:lnTo>
                            <a:pt x="7" y="3"/>
                          </a:lnTo>
                          <a:lnTo>
                            <a:pt x="8" y="4"/>
                          </a:lnTo>
                          <a:lnTo>
                            <a:pt x="8" y="4"/>
                          </a:lnTo>
                          <a:lnTo>
                            <a:pt x="8" y="5"/>
                          </a:lnTo>
                          <a:lnTo>
                            <a:pt x="7" y="5"/>
                          </a:lnTo>
                          <a:lnTo>
                            <a:pt x="6" y="4"/>
                          </a:lnTo>
                          <a:lnTo>
                            <a:pt x="6" y="3"/>
                          </a:lnTo>
                          <a:lnTo>
                            <a:pt x="5" y="3"/>
                          </a:lnTo>
                          <a:lnTo>
                            <a:pt x="5" y="3"/>
                          </a:lnTo>
                          <a:lnTo>
                            <a:pt x="4" y="4"/>
                          </a:lnTo>
                          <a:lnTo>
                            <a:pt x="3" y="4"/>
                          </a:lnTo>
                          <a:lnTo>
                            <a:pt x="3" y="3"/>
                          </a:lnTo>
                          <a:lnTo>
                            <a:pt x="2" y="2"/>
                          </a:lnTo>
                          <a:lnTo>
                            <a:pt x="2" y="2"/>
                          </a:lnTo>
                          <a:lnTo>
                            <a:pt x="1" y="2"/>
                          </a:lnTo>
                          <a:lnTo>
                            <a:pt x="0" y="3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240" name="Freeform 342"/>
                    <p:cNvSpPr>
                      <a:spLocks/>
                    </p:cNvSpPr>
                    <p:nvPr/>
                  </p:nvSpPr>
                  <p:spPr bwMode="auto">
                    <a:xfrm>
                      <a:off x="3828" y="2692"/>
                      <a:ext cx="1" cy="2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0"/>
                        </a:cxn>
                        <a:cxn ang="0">
                          <a:pos x="0" y="1"/>
                        </a:cxn>
                        <a:cxn ang="0">
                          <a:pos x="0" y="1"/>
                        </a:cxn>
                        <a:cxn ang="0">
                          <a:pos x="0" y="2"/>
                        </a:cxn>
                        <a:cxn ang="0">
                          <a:pos x="0" y="1"/>
                        </a:cxn>
                        <a:cxn ang="0">
                          <a:pos x="0" y="0"/>
                        </a:cxn>
                      </a:cxnLst>
                      <a:rect l="0" t="0" r="r" b="b"/>
                      <a:pathLst>
                        <a:path h="2">
                          <a:moveTo>
                            <a:pt x="0" y="0"/>
                          </a:moveTo>
                          <a:lnTo>
                            <a:pt x="0" y="1"/>
                          </a:lnTo>
                          <a:lnTo>
                            <a:pt x="0" y="1"/>
                          </a:lnTo>
                          <a:lnTo>
                            <a:pt x="0" y="2"/>
                          </a:lnTo>
                          <a:lnTo>
                            <a:pt x="0" y="1"/>
                          </a:lnTo>
                          <a:lnTo>
                            <a:pt x="0" y="0"/>
                          </a:lnTo>
                          <a:close/>
                        </a:path>
                      </a:pathLst>
                    </a:custGeom>
                    <a:solidFill>
                      <a:srgbClr val="000000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</p:grpSp>
            <p:sp>
              <p:nvSpPr>
                <p:cNvPr id="235" name="Freeform 343"/>
                <p:cNvSpPr>
                  <a:spLocks/>
                </p:cNvSpPr>
                <p:nvPr/>
              </p:nvSpPr>
              <p:spPr bwMode="auto">
                <a:xfrm>
                  <a:off x="3820" y="2698"/>
                  <a:ext cx="7" cy="5"/>
                </a:xfrm>
                <a:custGeom>
                  <a:avLst/>
                  <a:gdLst/>
                  <a:ahLst/>
                  <a:cxnLst>
                    <a:cxn ang="0">
                      <a:pos x="2" y="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3"/>
                    </a:cxn>
                    <a:cxn ang="0">
                      <a:pos x="1" y="3"/>
                    </a:cxn>
                    <a:cxn ang="0">
                      <a:pos x="2" y="4"/>
                    </a:cxn>
                    <a:cxn ang="0">
                      <a:pos x="2" y="5"/>
                    </a:cxn>
                    <a:cxn ang="0">
                      <a:pos x="3" y="5"/>
                    </a:cxn>
                    <a:cxn ang="0">
                      <a:pos x="4" y="5"/>
                    </a:cxn>
                    <a:cxn ang="0">
                      <a:pos x="5" y="4"/>
                    </a:cxn>
                    <a:cxn ang="0">
                      <a:pos x="6" y="4"/>
                    </a:cxn>
                    <a:cxn ang="0">
                      <a:pos x="7" y="4"/>
                    </a:cxn>
                  </a:cxnLst>
                  <a:rect l="0" t="0" r="r" b="b"/>
                  <a:pathLst>
                    <a:path w="7" h="5">
                      <a:moveTo>
                        <a:pt x="2" y="0"/>
                      </a:moveTo>
                      <a:lnTo>
                        <a:pt x="1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3"/>
                      </a:lnTo>
                      <a:lnTo>
                        <a:pt x="1" y="3"/>
                      </a:lnTo>
                      <a:lnTo>
                        <a:pt x="2" y="4"/>
                      </a:lnTo>
                      <a:lnTo>
                        <a:pt x="2" y="5"/>
                      </a:lnTo>
                      <a:lnTo>
                        <a:pt x="3" y="5"/>
                      </a:lnTo>
                      <a:lnTo>
                        <a:pt x="4" y="5"/>
                      </a:lnTo>
                      <a:lnTo>
                        <a:pt x="5" y="4"/>
                      </a:lnTo>
                      <a:lnTo>
                        <a:pt x="6" y="4"/>
                      </a:lnTo>
                      <a:lnTo>
                        <a:pt x="7" y="4"/>
                      </a:lnTo>
                    </a:path>
                  </a:pathLst>
                </a:custGeom>
                <a:noFill/>
                <a:ln w="1588" cap="rnd">
                  <a:solidFill>
                    <a:srgbClr val="FF7F3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01" name="Group 344"/>
              <p:cNvGrpSpPr>
                <a:grpSpLocks/>
              </p:cNvGrpSpPr>
              <p:nvPr/>
            </p:nvGrpSpPr>
            <p:grpSpPr bwMode="auto">
              <a:xfrm>
                <a:off x="3955" y="2820"/>
                <a:ext cx="53" cy="62"/>
                <a:chOff x="3799" y="2651"/>
                <a:chExt cx="53" cy="62"/>
              </a:xfrm>
            </p:grpSpPr>
            <p:sp>
              <p:nvSpPr>
                <p:cNvPr id="227" name="Freeform 345"/>
                <p:cNvSpPr>
                  <a:spLocks/>
                </p:cNvSpPr>
                <p:nvPr/>
              </p:nvSpPr>
              <p:spPr bwMode="auto">
                <a:xfrm>
                  <a:off x="3799" y="2651"/>
                  <a:ext cx="53" cy="62"/>
                </a:xfrm>
                <a:custGeom>
                  <a:avLst/>
                  <a:gdLst/>
                  <a:ahLst/>
                  <a:cxnLst>
                    <a:cxn ang="0">
                      <a:pos x="8" y="57"/>
                    </a:cxn>
                    <a:cxn ang="0">
                      <a:pos x="7" y="54"/>
                    </a:cxn>
                    <a:cxn ang="0">
                      <a:pos x="5" y="50"/>
                    </a:cxn>
                    <a:cxn ang="0">
                      <a:pos x="4" y="46"/>
                    </a:cxn>
                    <a:cxn ang="0">
                      <a:pos x="3" y="44"/>
                    </a:cxn>
                    <a:cxn ang="0">
                      <a:pos x="2" y="33"/>
                    </a:cxn>
                    <a:cxn ang="0">
                      <a:pos x="0" y="29"/>
                    </a:cxn>
                    <a:cxn ang="0">
                      <a:pos x="0" y="23"/>
                    </a:cxn>
                    <a:cxn ang="0">
                      <a:pos x="5" y="18"/>
                    </a:cxn>
                    <a:cxn ang="0">
                      <a:pos x="7" y="10"/>
                    </a:cxn>
                    <a:cxn ang="0">
                      <a:pos x="10" y="6"/>
                    </a:cxn>
                    <a:cxn ang="0">
                      <a:pos x="14" y="4"/>
                    </a:cxn>
                    <a:cxn ang="0">
                      <a:pos x="20" y="0"/>
                    </a:cxn>
                    <a:cxn ang="0">
                      <a:pos x="25" y="0"/>
                    </a:cxn>
                    <a:cxn ang="0">
                      <a:pos x="29" y="0"/>
                    </a:cxn>
                    <a:cxn ang="0">
                      <a:pos x="35" y="2"/>
                    </a:cxn>
                    <a:cxn ang="0">
                      <a:pos x="40" y="5"/>
                    </a:cxn>
                    <a:cxn ang="0">
                      <a:pos x="44" y="10"/>
                    </a:cxn>
                    <a:cxn ang="0">
                      <a:pos x="46" y="15"/>
                    </a:cxn>
                    <a:cxn ang="0">
                      <a:pos x="48" y="19"/>
                    </a:cxn>
                    <a:cxn ang="0">
                      <a:pos x="51" y="26"/>
                    </a:cxn>
                    <a:cxn ang="0">
                      <a:pos x="53" y="32"/>
                    </a:cxn>
                    <a:cxn ang="0">
                      <a:pos x="52" y="38"/>
                    </a:cxn>
                    <a:cxn ang="0">
                      <a:pos x="51" y="43"/>
                    </a:cxn>
                    <a:cxn ang="0">
                      <a:pos x="48" y="47"/>
                    </a:cxn>
                    <a:cxn ang="0">
                      <a:pos x="42" y="54"/>
                    </a:cxn>
                    <a:cxn ang="0">
                      <a:pos x="40" y="58"/>
                    </a:cxn>
                    <a:cxn ang="0">
                      <a:pos x="35" y="62"/>
                    </a:cxn>
                    <a:cxn ang="0">
                      <a:pos x="39" y="50"/>
                    </a:cxn>
                    <a:cxn ang="0">
                      <a:pos x="41" y="39"/>
                    </a:cxn>
                    <a:cxn ang="0">
                      <a:pos x="40" y="34"/>
                    </a:cxn>
                    <a:cxn ang="0">
                      <a:pos x="40" y="27"/>
                    </a:cxn>
                    <a:cxn ang="0">
                      <a:pos x="35" y="28"/>
                    </a:cxn>
                    <a:cxn ang="0">
                      <a:pos x="29" y="30"/>
                    </a:cxn>
                    <a:cxn ang="0">
                      <a:pos x="22" y="30"/>
                    </a:cxn>
                    <a:cxn ang="0">
                      <a:pos x="19" y="28"/>
                    </a:cxn>
                    <a:cxn ang="0">
                      <a:pos x="14" y="29"/>
                    </a:cxn>
                    <a:cxn ang="0">
                      <a:pos x="13" y="33"/>
                    </a:cxn>
                    <a:cxn ang="0">
                      <a:pos x="11" y="35"/>
                    </a:cxn>
                    <a:cxn ang="0">
                      <a:pos x="9" y="41"/>
                    </a:cxn>
                    <a:cxn ang="0">
                      <a:pos x="8" y="43"/>
                    </a:cxn>
                    <a:cxn ang="0">
                      <a:pos x="6" y="43"/>
                    </a:cxn>
                    <a:cxn ang="0">
                      <a:pos x="6" y="45"/>
                    </a:cxn>
                    <a:cxn ang="0">
                      <a:pos x="6" y="48"/>
                    </a:cxn>
                    <a:cxn ang="0">
                      <a:pos x="9" y="49"/>
                    </a:cxn>
                    <a:cxn ang="0">
                      <a:pos x="10" y="58"/>
                    </a:cxn>
                  </a:cxnLst>
                  <a:rect l="0" t="0" r="r" b="b"/>
                  <a:pathLst>
                    <a:path w="53" h="62">
                      <a:moveTo>
                        <a:pt x="10" y="58"/>
                      </a:moveTo>
                      <a:lnTo>
                        <a:pt x="8" y="57"/>
                      </a:lnTo>
                      <a:lnTo>
                        <a:pt x="7" y="55"/>
                      </a:lnTo>
                      <a:lnTo>
                        <a:pt x="7" y="54"/>
                      </a:lnTo>
                      <a:lnTo>
                        <a:pt x="6" y="51"/>
                      </a:lnTo>
                      <a:lnTo>
                        <a:pt x="5" y="50"/>
                      </a:lnTo>
                      <a:lnTo>
                        <a:pt x="4" y="48"/>
                      </a:lnTo>
                      <a:lnTo>
                        <a:pt x="4" y="46"/>
                      </a:lnTo>
                      <a:lnTo>
                        <a:pt x="3" y="46"/>
                      </a:lnTo>
                      <a:lnTo>
                        <a:pt x="3" y="44"/>
                      </a:lnTo>
                      <a:lnTo>
                        <a:pt x="1" y="40"/>
                      </a:lnTo>
                      <a:lnTo>
                        <a:pt x="2" y="33"/>
                      </a:lnTo>
                      <a:lnTo>
                        <a:pt x="1" y="32"/>
                      </a:lnTo>
                      <a:lnTo>
                        <a:pt x="0" y="29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2" y="20"/>
                      </a:lnTo>
                      <a:lnTo>
                        <a:pt x="5" y="18"/>
                      </a:lnTo>
                      <a:lnTo>
                        <a:pt x="4" y="14"/>
                      </a:lnTo>
                      <a:lnTo>
                        <a:pt x="7" y="10"/>
                      </a:lnTo>
                      <a:lnTo>
                        <a:pt x="8" y="9"/>
                      </a:lnTo>
                      <a:lnTo>
                        <a:pt x="10" y="6"/>
                      </a:lnTo>
                      <a:lnTo>
                        <a:pt x="12" y="4"/>
                      </a:lnTo>
                      <a:lnTo>
                        <a:pt x="14" y="4"/>
                      </a:lnTo>
                      <a:lnTo>
                        <a:pt x="18" y="1"/>
                      </a:lnTo>
                      <a:lnTo>
                        <a:pt x="20" y="0"/>
                      </a:lnTo>
                      <a:lnTo>
                        <a:pt x="23" y="0"/>
                      </a:lnTo>
                      <a:lnTo>
                        <a:pt x="25" y="0"/>
                      </a:lnTo>
                      <a:lnTo>
                        <a:pt x="27" y="0"/>
                      </a:lnTo>
                      <a:lnTo>
                        <a:pt x="29" y="0"/>
                      </a:lnTo>
                      <a:lnTo>
                        <a:pt x="32" y="1"/>
                      </a:lnTo>
                      <a:lnTo>
                        <a:pt x="35" y="2"/>
                      </a:lnTo>
                      <a:lnTo>
                        <a:pt x="36" y="3"/>
                      </a:lnTo>
                      <a:lnTo>
                        <a:pt x="40" y="5"/>
                      </a:lnTo>
                      <a:lnTo>
                        <a:pt x="42" y="8"/>
                      </a:lnTo>
                      <a:lnTo>
                        <a:pt x="44" y="10"/>
                      </a:lnTo>
                      <a:lnTo>
                        <a:pt x="45" y="12"/>
                      </a:lnTo>
                      <a:lnTo>
                        <a:pt x="46" y="15"/>
                      </a:lnTo>
                      <a:lnTo>
                        <a:pt x="47" y="17"/>
                      </a:lnTo>
                      <a:lnTo>
                        <a:pt x="48" y="19"/>
                      </a:lnTo>
                      <a:lnTo>
                        <a:pt x="50" y="21"/>
                      </a:lnTo>
                      <a:lnTo>
                        <a:pt x="51" y="26"/>
                      </a:lnTo>
                      <a:lnTo>
                        <a:pt x="52" y="30"/>
                      </a:lnTo>
                      <a:lnTo>
                        <a:pt x="53" y="32"/>
                      </a:lnTo>
                      <a:lnTo>
                        <a:pt x="53" y="34"/>
                      </a:lnTo>
                      <a:lnTo>
                        <a:pt x="52" y="38"/>
                      </a:lnTo>
                      <a:lnTo>
                        <a:pt x="51" y="40"/>
                      </a:lnTo>
                      <a:lnTo>
                        <a:pt x="51" y="43"/>
                      </a:lnTo>
                      <a:lnTo>
                        <a:pt x="50" y="45"/>
                      </a:lnTo>
                      <a:lnTo>
                        <a:pt x="48" y="47"/>
                      </a:lnTo>
                      <a:lnTo>
                        <a:pt x="47" y="49"/>
                      </a:lnTo>
                      <a:lnTo>
                        <a:pt x="42" y="54"/>
                      </a:lnTo>
                      <a:lnTo>
                        <a:pt x="42" y="56"/>
                      </a:lnTo>
                      <a:lnTo>
                        <a:pt x="40" y="58"/>
                      </a:lnTo>
                      <a:lnTo>
                        <a:pt x="37" y="61"/>
                      </a:lnTo>
                      <a:lnTo>
                        <a:pt x="35" y="62"/>
                      </a:lnTo>
                      <a:lnTo>
                        <a:pt x="37" y="56"/>
                      </a:lnTo>
                      <a:lnTo>
                        <a:pt x="39" y="50"/>
                      </a:lnTo>
                      <a:lnTo>
                        <a:pt x="40" y="45"/>
                      </a:lnTo>
                      <a:lnTo>
                        <a:pt x="41" y="39"/>
                      </a:lnTo>
                      <a:lnTo>
                        <a:pt x="41" y="37"/>
                      </a:lnTo>
                      <a:lnTo>
                        <a:pt x="40" y="34"/>
                      </a:lnTo>
                      <a:lnTo>
                        <a:pt x="41" y="29"/>
                      </a:lnTo>
                      <a:lnTo>
                        <a:pt x="40" y="27"/>
                      </a:lnTo>
                      <a:lnTo>
                        <a:pt x="39" y="26"/>
                      </a:lnTo>
                      <a:lnTo>
                        <a:pt x="35" y="28"/>
                      </a:lnTo>
                      <a:lnTo>
                        <a:pt x="33" y="30"/>
                      </a:lnTo>
                      <a:lnTo>
                        <a:pt x="29" y="30"/>
                      </a:lnTo>
                      <a:lnTo>
                        <a:pt x="25" y="30"/>
                      </a:lnTo>
                      <a:lnTo>
                        <a:pt x="22" y="30"/>
                      </a:lnTo>
                      <a:lnTo>
                        <a:pt x="20" y="29"/>
                      </a:lnTo>
                      <a:lnTo>
                        <a:pt x="19" y="28"/>
                      </a:lnTo>
                      <a:lnTo>
                        <a:pt x="16" y="28"/>
                      </a:lnTo>
                      <a:lnTo>
                        <a:pt x="14" y="29"/>
                      </a:lnTo>
                      <a:lnTo>
                        <a:pt x="14" y="31"/>
                      </a:lnTo>
                      <a:lnTo>
                        <a:pt x="13" y="33"/>
                      </a:lnTo>
                      <a:lnTo>
                        <a:pt x="12" y="35"/>
                      </a:lnTo>
                      <a:lnTo>
                        <a:pt x="11" y="35"/>
                      </a:lnTo>
                      <a:lnTo>
                        <a:pt x="10" y="38"/>
                      </a:lnTo>
                      <a:lnTo>
                        <a:pt x="9" y="41"/>
                      </a:lnTo>
                      <a:lnTo>
                        <a:pt x="9" y="42"/>
                      </a:lnTo>
                      <a:lnTo>
                        <a:pt x="8" y="43"/>
                      </a:lnTo>
                      <a:lnTo>
                        <a:pt x="7" y="43"/>
                      </a:lnTo>
                      <a:lnTo>
                        <a:pt x="6" y="43"/>
                      </a:lnTo>
                      <a:lnTo>
                        <a:pt x="6" y="44"/>
                      </a:lnTo>
                      <a:lnTo>
                        <a:pt x="6" y="45"/>
                      </a:lnTo>
                      <a:lnTo>
                        <a:pt x="6" y="47"/>
                      </a:lnTo>
                      <a:lnTo>
                        <a:pt x="6" y="48"/>
                      </a:lnTo>
                      <a:lnTo>
                        <a:pt x="8" y="49"/>
                      </a:lnTo>
                      <a:lnTo>
                        <a:pt x="9" y="49"/>
                      </a:lnTo>
                      <a:lnTo>
                        <a:pt x="10" y="54"/>
                      </a:lnTo>
                      <a:lnTo>
                        <a:pt x="10" y="58"/>
                      </a:lnTo>
                      <a:close/>
                    </a:path>
                  </a:pathLst>
                </a:custGeom>
                <a:solidFill>
                  <a:srgbClr val="7F5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311" name="Group 346"/>
                <p:cNvGrpSpPr>
                  <a:grpSpLocks/>
                </p:cNvGrpSpPr>
                <p:nvPr/>
              </p:nvGrpSpPr>
              <p:grpSpPr bwMode="auto">
                <a:xfrm>
                  <a:off x="3801" y="2653"/>
                  <a:ext cx="49" cy="43"/>
                  <a:chOff x="3801" y="2653"/>
                  <a:chExt cx="49" cy="43"/>
                </a:xfrm>
              </p:grpSpPr>
              <p:sp>
                <p:nvSpPr>
                  <p:cNvPr id="229" name="Freeform 347"/>
                  <p:cNvSpPr>
                    <a:spLocks/>
                  </p:cNvSpPr>
                  <p:nvPr/>
                </p:nvSpPr>
                <p:spPr bwMode="auto">
                  <a:xfrm>
                    <a:off x="3801" y="2670"/>
                    <a:ext cx="21" cy="17"/>
                  </a:xfrm>
                  <a:custGeom>
                    <a:avLst/>
                    <a:gdLst/>
                    <a:ahLst/>
                    <a:cxnLst>
                      <a:cxn ang="0">
                        <a:pos x="1" y="17"/>
                      </a:cxn>
                      <a:cxn ang="0">
                        <a:pos x="5" y="17"/>
                      </a:cxn>
                      <a:cxn ang="0">
                        <a:pos x="10" y="13"/>
                      </a:cxn>
                      <a:cxn ang="0">
                        <a:pos x="6" y="12"/>
                      </a:cxn>
                      <a:cxn ang="0">
                        <a:pos x="3" y="12"/>
                      </a:cxn>
                      <a:cxn ang="0">
                        <a:pos x="1" y="11"/>
                      </a:cxn>
                      <a:cxn ang="0">
                        <a:pos x="0" y="9"/>
                      </a:cxn>
                      <a:cxn ang="0">
                        <a:pos x="0" y="5"/>
                      </a:cxn>
                      <a:cxn ang="0">
                        <a:pos x="3" y="7"/>
                      </a:cxn>
                      <a:cxn ang="0">
                        <a:pos x="5" y="7"/>
                      </a:cxn>
                      <a:cxn ang="0">
                        <a:pos x="7" y="8"/>
                      </a:cxn>
                      <a:cxn ang="0">
                        <a:pos x="9" y="8"/>
                      </a:cxn>
                      <a:cxn ang="0">
                        <a:pos x="12" y="10"/>
                      </a:cxn>
                      <a:cxn ang="0">
                        <a:pos x="10" y="7"/>
                      </a:cxn>
                      <a:cxn ang="0">
                        <a:pos x="9" y="5"/>
                      </a:cxn>
                      <a:cxn ang="0">
                        <a:pos x="6" y="4"/>
                      </a:cxn>
                      <a:cxn ang="0">
                        <a:pos x="7" y="1"/>
                      </a:cxn>
                      <a:cxn ang="0">
                        <a:pos x="6" y="0"/>
                      </a:cxn>
                      <a:cxn ang="0">
                        <a:pos x="9" y="0"/>
                      </a:cxn>
                      <a:cxn ang="0">
                        <a:pos x="10" y="2"/>
                      </a:cxn>
                      <a:cxn ang="0">
                        <a:pos x="10" y="4"/>
                      </a:cxn>
                      <a:cxn ang="0">
                        <a:pos x="11" y="6"/>
                      </a:cxn>
                      <a:cxn ang="0">
                        <a:pos x="13" y="7"/>
                      </a:cxn>
                      <a:cxn ang="0">
                        <a:pos x="16" y="8"/>
                      </a:cxn>
                      <a:cxn ang="0">
                        <a:pos x="19" y="10"/>
                      </a:cxn>
                      <a:cxn ang="0">
                        <a:pos x="21" y="10"/>
                      </a:cxn>
                    </a:cxnLst>
                    <a:rect l="0" t="0" r="r" b="b"/>
                    <a:pathLst>
                      <a:path w="21" h="17">
                        <a:moveTo>
                          <a:pt x="1" y="17"/>
                        </a:moveTo>
                        <a:lnTo>
                          <a:pt x="5" y="17"/>
                        </a:lnTo>
                        <a:lnTo>
                          <a:pt x="10" y="13"/>
                        </a:lnTo>
                        <a:lnTo>
                          <a:pt x="6" y="12"/>
                        </a:lnTo>
                        <a:lnTo>
                          <a:pt x="3" y="12"/>
                        </a:lnTo>
                        <a:lnTo>
                          <a:pt x="1" y="11"/>
                        </a:lnTo>
                        <a:lnTo>
                          <a:pt x="0" y="9"/>
                        </a:lnTo>
                        <a:lnTo>
                          <a:pt x="0" y="5"/>
                        </a:lnTo>
                        <a:lnTo>
                          <a:pt x="3" y="7"/>
                        </a:lnTo>
                        <a:lnTo>
                          <a:pt x="5" y="7"/>
                        </a:lnTo>
                        <a:lnTo>
                          <a:pt x="7" y="8"/>
                        </a:lnTo>
                        <a:lnTo>
                          <a:pt x="9" y="8"/>
                        </a:lnTo>
                        <a:lnTo>
                          <a:pt x="12" y="10"/>
                        </a:lnTo>
                        <a:lnTo>
                          <a:pt x="10" y="7"/>
                        </a:lnTo>
                        <a:lnTo>
                          <a:pt x="9" y="5"/>
                        </a:lnTo>
                        <a:lnTo>
                          <a:pt x="6" y="4"/>
                        </a:lnTo>
                        <a:lnTo>
                          <a:pt x="7" y="1"/>
                        </a:lnTo>
                        <a:lnTo>
                          <a:pt x="6" y="0"/>
                        </a:lnTo>
                        <a:lnTo>
                          <a:pt x="9" y="0"/>
                        </a:lnTo>
                        <a:lnTo>
                          <a:pt x="10" y="2"/>
                        </a:lnTo>
                        <a:lnTo>
                          <a:pt x="10" y="4"/>
                        </a:lnTo>
                        <a:lnTo>
                          <a:pt x="11" y="6"/>
                        </a:lnTo>
                        <a:lnTo>
                          <a:pt x="13" y="7"/>
                        </a:lnTo>
                        <a:lnTo>
                          <a:pt x="16" y="8"/>
                        </a:lnTo>
                        <a:lnTo>
                          <a:pt x="19" y="10"/>
                        </a:lnTo>
                        <a:lnTo>
                          <a:pt x="21" y="1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30" name="Freeform 348"/>
                  <p:cNvSpPr>
                    <a:spLocks/>
                  </p:cNvSpPr>
                  <p:nvPr/>
                </p:nvSpPr>
                <p:spPr bwMode="auto">
                  <a:xfrm>
                    <a:off x="3804" y="2661"/>
                    <a:ext cx="41" cy="15"/>
                  </a:xfrm>
                  <a:custGeom>
                    <a:avLst/>
                    <a:gdLst/>
                    <a:ahLst/>
                    <a:cxnLst>
                      <a:cxn ang="0">
                        <a:pos x="0" y="7"/>
                      </a:cxn>
                      <a:cxn ang="0">
                        <a:pos x="3" y="6"/>
                      </a:cxn>
                      <a:cxn ang="0">
                        <a:pos x="7" y="6"/>
                      </a:cxn>
                      <a:cxn ang="0">
                        <a:pos x="10" y="6"/>
                      </a:cxn>
                      <a:cxn ang="0">
                        <a:pos x="9" y="9"/>
                      </a:cxn>
                      <a:cxn ang="0">
                        <a:pos x="10" y="11"/>
                      </a:cxn>
                      <a:cxn ang="0">
                        <a:pos x="13" y="9"/>
                      </a:cxn>
                      <a:cxn ang="0">
                        <a:pos x="15" y="6"/>
                      </a:cxn>
                      <a:cxn ang="0">
                        <a:pos x="18" y="3"/>
                      </a:cxn>
                      <a:cxn ang="0">
                        <a:pos x="22" y="1"/>
                      </a:cxn>
                      <a:cxn ang="0">
                        <a:pos x="23" y="0"/>
                      </a:cxn>
                      <a:cxn ang="0">
                        <a:pos x="32" y="3"/>
                      </a:cxn>
                      <a:cxn ang="0">
                        <a:pos x="35" y="8"/>
                      </a:cxn>
                      <a:cxn ang="0">
                        <a:pos x="36" y="9"/>
                      </a:cxn>
                      <a:cxn ang="0">
                        <a:pos x="36" y="14"/>
                      </a:cxn>
                      <a:cxn ang="0">
                        <a:pos x="38" y="15"/>
                      </a:cxn>
                      <a:cxn ang="0">
                        <a:pos x="40" y="11"/>
                      </a:cxn>
                      <a:cxn ang="0">
                        <a:pos x="41" y="8"/>
                      </a:cxn>
                      <a:cxn ang="0">
                        <a:pos x="41" y="5"/>
                      </a:cxn>
                    </a:cxnLst>
                    <a:rect l="0" t="0" r="r" b="b"/>
                    <a:pathLst>
                      <a:path w="41" h="15">
                        <a:moveTo>
                          <a:pt x="0" y="7"/>
                        </a:moveTo>
                        <a:lnTo>
                          <a:pt x="3" y="6"/>
                        </a:lnTo>
                        <a:lnTo>
                          <a:pt x="7" y="6"/>
                        </a:lnTo>
                        <a:lnTo>
                          <a:pt x="10" y="6"/>
                        </a:lnTo>
                        <a:lnTo>
                          <a:pt x="9" y="9"/>
                        </a:lnTo>
                        <a:lnTo>
                          <a:pt x="10" y="11"/>
                        </a:lnTo>
                        <a:lnTo>
                          <a:pt x="13" y="9"/>
                        </a:lnTo>
                        <a:lnTo>
                          <a:pt x="15" y="6"/>
                        </a:lnTo>
                        <a:lnTo>
                          <a:pt x="18" y="3"/>
                        </a:lnTo>
                        <a:lnTo>
                          <a:pt x="22" y="1"/>
                        </a:lnTo>
                        <a:lnTo>
                          <a:pt x="23" y="0"/>
                        </a:lnTo>
                        <a:lnTo>
                          <a:pt x="32" y="3"/>
                        </a:lnTo>
                        <a:lnTo>
                          <a:pt x="35" y="8"/>
                        </a:lnTo>
                        <a:lnTo>
                          <a:pt x="36" y="9"/>
                        </a:lnTo>
                        <a:lnTo>
                          <a:pt x="36" y="14"/>
                        </a:lnTo>
                        <a:lnTo>
                          <a:pt x="38" y="15"/>
                        </a:lnTo>
                        <a:lnTo>
                          <a:pt x="40" y="11"/>
                        </a:lnTo>
                        <a:lnTo>
                          <a:pt x="41" y="8"/>
                        </a:lnTo>
                        <a:lnTo>
                          <a:pt x="41" y="5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31" name="Freeform 349"/>
                  <p:cNvSpPr>
                    <a:spLocks/>
                  </p:cNvSpPr>
                  <p:nvPr/>
                </p:nvSpPr>
                <p:spPr bwMode="auto">
                  <a:xfrm>
                    <a:off x="3806" y="2653"/>
                    <a:ext cx="36" cy="17"/>
                  </a:xfrm>
                  <a:custGeom>
                    <a:avLst/>
                    <a:gdLst/>
                    <a:ahLst/>
                    <a:cxnLst>
                      <a:cxn ang="0">
                        <a:pos x="13" y="12"/>
                      </a:cxn>
                      <a:cxn ang="0">
                        <a:pos x="10" y="10"/>
                      </a:cxn>
                      <a:cxn ang="0">
                        <a:pos x="5" y="10"/>
                      </a:cxn>
                      <a:cxn ang="0">
                        <a:pos x="0" y="11"/>
                      </a:cxn>
                      <a:cxn ang="0">
                        <a:pos x="8" y="8"/>
                      </a:cxn>
                      <a:cxn ang="0">
                        <a:pos x="14" y="8"/>
                      </a:cxn>
                      <a:cxn ang="0">
                        <a:pos x="12" y="6"/>
                      </a:cxn>
                      <a:cxn ang="0">
                        <a:pos x="7" y="4"/>
                      </a:cxn>
                      <a:cxn ang="0">
                        <a:pos x="13" y="4"/>
                      </a:cxn>
                      <a:cxn ang="0">
                        <a:pos x="15" y="5"/>
                      </a:cxn>
                      <a:cxn ang="0">
                        <a:pos x="18" y="7"/>
                      </a:cxn>
                      <a:cxn ang="0">
                        <a:pos x="20" y="5"/>
                      </a:cxn>
                      <a:cxn ang="0">
                        <a:pos x="16" y="1"/>
                      </a:cxn>
                      <a:cxn ang="0">
                        <a:pos x="19" y="0"/>
                      </a:cxn>
                      <a:cxn ang="0">
                        <a:pos x="21" y="0"/>
                      </a:cxn>
                      <a:cxn ang="0">
                        <a:pos x="23" y="6"/>
                      </a:cxn>
                      <a:cxn ang="0">
                        <a:pos x="25" y="4"/>
                      </a:cxn>
                      <a:cxn ang="0">
                        <a:pos x="25" y="2"/>
                      </a:cxn>
                      <a:cxn ang="0">
                        <a:pos x="27" y="4"/>
                      </a:cxn>
                      <a:cxn ang="0">
                        <a:pos x="28" y="6"/>
                      </a:cxn>
                      <a:cxn ang="0">
                        <a:pos x="29" y="7"/>
                      </a:cxn>
                      <a:cxn ang="0">
                        <a:pos x="29" y="9"/>
                      </a:cxn>
                      <a:cxn ang="0">
                        <a:pos x="31" y="9"/>
                      </a:cxn>
                      <a:cxn ang="0">
                        <a:pos x="31" y="5"/>
                      </a:cxn>
                      <a:cxn ang="0">
                        <a:pos x="33" y="6"/>
                      </a:cxn>
                      <a:cxn ang="0">
                        <a:pos x="33" y="9"/>
                      </a:cxn>
                      <a:cxn ang="0">
                        <a:pos x="33" y="11"/>
                      </a:cxn>
                      <a:cxn ang="0">
                        <a:pos x="34" y="13"/>
                      </a:cxn>
                      <a:cxn ang="0">
                        <a:pos x="36" y="17"/>
                      </a:cxn>
                    </a:cxnLst>
                    <a:rect l="0" t="0" r="r" b="b"/>
                    <a:pathLst>
                      <a:path w="36" h="17">
                        <a:moveTo>
                          <a:pt x="13" y="12"/>
                        </a:moveTo>
                        <a:lnTo>
                          <a:pt x="10" y="10"/>
                        </a:lnTo>
                        <a:lnTo>
                          <a:pt x="5" y="10"/>
                        </a:lnTo>
                        <a:lnTo>
                          <a:pt x="0" y="11"/>
                        </a:lnTo>
                        <a:lnTo>
                          <a:pt x="8" y="8"/>
                        </a:lnTo>
                        <a:lnTo>
                          <a:pt x="14" y="8"/>
                        </a:lnTo>
                        <a:lnTo>
                          <a:pt x="12" y="6"/>
                        </a:lnTo>
                        <a:lnTo>
                          <a:pt x="7" y="4"/>
                        </a:lnTo>
                        <a:lnTo>
                          <a:pt x="13" y="4"/>
                        </a:lnTo>
                        <a:lnTo>
                          <a:pt x="15" y="5"/>
                        </a:lnTo>
                        <a:lnTo>
                          <a:pt x="18" y="7"/>
                        </a:lnTo>
                        <a:lnTo>
                          <a:pt x="20" y="5"/>
                        </a:lnTo>
                        <a:lnTo>
                          <a:pt x="16" y="1"/>
                        </a:lnTo>
                        <a:lnTo>
                          <a:pt x="19" y="0"/>
                        </a:lnTo>
                        <a:lnTo>
                          <a:pt x="21" y="0"/>
                        </a:lnTo>
                        <a:lnTo>
                          <a:pt x="23" y="6"/>
                        </a:lnTo>
                        <a:lnTo>
                          <a:pt x="25" y="4"/>
                        </a:lnTo>
                        <a:lnTo>
                          <a:pt x="25" y="2"/>
                        </a:lnTo>
                        <a:lnTo>
                          <a:pt x="27" y="4"/>
                        </a:lnTo>
                        <a:lnTo>
                          <a:pt x="28" y="6"/>
                        </a:lnTo>
                        <a:lnTo>
                          <a:pt x="29" y="7"/>
                        </a:lnTo>
                        <a:lnTo>
                          <a:pt x="29" y="9"/>
                        </a:lnTo>
                        <a:lnTo>
                          <a:pt x="31" y="9"/>
                        </a:lnTo>
                        <a:lnTo>
                          <a:pt x="31" y="5"/>
                        </a:lnTo>
                        <a:lnTo>
                          <a:pt x="33" y="6"/>
                        </a:lnTo>
                        <a:lnTo>
                          <a:pt x="33" y="9"/>
                        </a:lnTo>
                        <a:lnTo>
                          <a:pt x="33" y="11"/>
                        </a:lnTo>
                        <a:lnTo>
                          <a:pt x="34" y="13"/>
                        </a:lnTo>
                        <a:lnTo>
                          <a:pt x="36" y="17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32" name="Freeform 350"/>
                  <p:cNvSpPr>
                    <a:spLocks/>
                  </p:cNvSpPr>
                  <p:nvPr/>
                </p:nvSpPr>
                <p:spPr bwMode="auto">
                  <a:xfrm>
                    <a:off x="3841" y="2670"/>
                    <a:ext cx="9" cy="26"/>
                  </a:xfrm>
                  <a:custGeom>
                    <a:avLst/>
                    <a:gdLst/>
                    <a:ahLst/>
                    <a:cxnLst>
                      <a:cxn ang="0">
                        <a:pos x="5" y="0"/>
                      </a:cxn>
                      <a:cxn ang="0">
                        <a:pos x="7" y="6"/>
                      </a:cxn>
                      <a:cxn ang="0">
                        <a:pos x="8" y="9"/>
                      </a:cxn>
                      <a:cxn ang="0">
                        <a:pos x="9" y="12"/>
                      </a:cxn>
                      <a:cxn ang="0">
                        <a:pos x="9" y="15"/>
                      </a:cxn>
                      <a:cxn ang="0">
                        <a:pos x="9" y="18"/>
                      </a:cxn>
                      <a:cxn ang="0">
                        <a:pos x="8" y="19"/>
                      </a:cxn>
                      <a:cxn ang="0">
                        <a:pos x="7" y="15"/>
                      </a:cxn>
                      <a:cxn ang="0">
                        <a:pos x="6" y="12"/>
                      </a:cxn>
                      <a:cxn ang="0">
                        <a:pos x="4" y="7"/>
                      </a:cxn>
                      <a:cxn ang="0">
                        <a:pos x="3" y="4"/>
                      </a:cxn>
                      <a:cxn ang="0">
                        <a:pos x="1" y="11"/>
                      </a:cxn>
                      <a:cxn ang="0">
                        <a:pos x="4" y="15"/>
                      </a:cxn>
                      <a:cxn ang="0">
                        <a:pos x="5" y="17"/>
                      </a:cxn>
                      <a:cxn ang="0">
                        <a:pos x="6" y="26"/>
                      </a:cxn>
                      <a:cxn ang="0">
                        <a:pos x="2" y="24"/>
                      </a:cxn>
                      <a:cxn ang="0">
                        <a:pos x="1" y="21"/>
                      </a:cxn>
                      <a:cxn ang="0">
                        <a:pos x="0" y="16"/>
                      </a:cxn>
                    </a:cxnLst>
                    <a:rect l="0" t="0" r="r" b="b"/>
                    <a:pathLst>
                      <a:path w="9" h="26">
                        <a:moveTo>
                          <a:pt x="5" y="0"/>
                        </a:moveTo>
                        <a:lnTo>
                          <a:pt x="7" y="6"/>
                        </a:lnTo>
                        <a:lnTo>
                          <a:pt x="8" y="9"/>
                        </a:lnTo>
                        <a:lnTo>
                          <a:pt x="9" y="12"/>
                        </a:lnTo>
                        <a:lnTo>
                          <a:pt x="9" y="15"/>
                        </a:lnTo>
                        <a:lnTo>
                          <a:pt x="9" y="18"/>
                        </a:lnTo>
                        <a:lnTo>
                          <a:pt x="8" y="19"/>
                        </a:lnTo>
                        <a:lnTo>
                          <a:pt x="7" y="15"/>
                        </a:lnTo>
                        <a:lnTo>
                          <a:pt x="6" y="12"/>
                        </a:lnTo>
                        <a:lnTo>
                          <a:pt x="4" y="7"/>
                        </a:lnTo>
                        <a:lnTo>
                          <a:pt x="3" y="4"/>
                        </a:lnTo>
                        <a:lnTo>
                          <a:pt x="1" y="11"/>
                        </a:lnTo>
                        <a:lnTo>
                          <a:pt x="4" y="15"/>
                        </a:lnTo>
                        <a:lnTo>
                          <a:pt x="5" y="17"/>
                        </a:lnTo>
                        <a:lnTo>
                          <a:pt x="6" y="26"/>
                        </a:lnTo>
                        <a:lnTo>
                          <a:pt x="2" y="24"/>
                        </a:lnTo>
                        <a:lnTo>
                          <a:pt x="1" y="21"/>
                        </a:lnTo>
                        <a:lnTo>
                          <a:pt x="0" y="16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5F3F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grpSp>
            <p:nvGrpSpPr>
              <p:cNvPr id="312" name="Group 351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225" name="Oval 352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26" name="Oval 353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13" name="Group 354"/>
              <p:cNvGrpSpPr>
                <a:grpSpLocks/>
              </p:cNvGrpSpPr>
              <p:nvPr/>
            </p:nvGrpSpPr>
            <p:grpSpPr bwMode="auto">
              <a:xfrm>
                <a:off x="3959" y="2831"/>
                <a:ext cx="38" cy="61"/>
                <a:chOff x="3803" y="2662"/>
                <a:chExt cx="38" cy="61"/>
              </a:xfrm>
            </p:grpSpPr>
            <p:grpSp>
              <p:nvGrpSpPr>
                <p:cNvPr id="315" name="Group 355"/>
                <p:cNvGrpSpPr>
                  <a:grpSpLocks/>
                </p:cNvGrpSpPr>
                <p:nvPr/>
              </p:nvGrpSpPr>
              <p:grpSpPr bwMode="auto">
                <a:xfrm>
                  <a:off x="3811" y="2713"/>
                  <a:ext cx="20" cy="10"/>
                  <a:chOff x="3811" y="2713"/>
                  <a:chExt cx="20" cy="10"/>
                </a:xfrm>
              </p:grpSpPr>
              <p:sp>
                <p:nvSpPr>
                  <p:cNvPr id="223" name="Freeform 356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7F3F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24" name="Freeform 357"/>
                  <p:cNvSpPr>
                    <a:spLocks/>
                  </p:cNvSpPr>
                  <p:nvPr/>
                </p:nvSpPr>
                <p:spPr bwMode="auto">
                  <a:xfrm>
                    <a:off x="3811" y="2713"/>
                    <a:ext cx="20" cy="1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2"/>
                      </a:cxn>
                      <a:cxn ang="0">
                        <a:pos x="1" y="3"/>
                      </a:cxn>
                      <a:cxn ang="0">
                        <a:pos x="1" y="4"/>
                      </a:cxn>
                      <a:cxn ang="0">
                        <a:pos x="2" y="6"/>
                      </a:cxn>
                      <a:cxn ang="0">
                        <a:pos x="4" y="7"/>
                      </a:cxn>
                      <a:cxn ang="0">
                        <a:pos x="5" y="8"/>
                      </a:cxn>
                      <a:cxn ang="0">
                        <a:pos x="7" y="9"/>
                      </a:cxn>
                      <a:cxn ang="0">
                        <a:pos x="8" y="9"/>
                      </a:cxn>
                      <a:cxn ang="0">
                        <a:pos x="10" y="10"/>
                      </a:cxn>
                      <a:cxn ang="0">
                        <a:pos x="12" y="10"/>
                      </a:cxn>
                      <a:cxn ang="0">
                        <a:pos x="14" y="10"/>
                      </a:cxn>
                      <a:cxn ang="0">
                        <a:pos x="16" y="9"/>
                      </a:cxn>
                      <a:cxn ang="0">
                        <a:pos x="17" y="9"/>
                      </a:cxn>
                      <a:cxn ang="0">
                        <a:pos x="18" y="8"/>
                      </a:cxn>
                      <a:cxn ang="0">
                        <a:pos x="20" y="6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20" h="10">
                        <a:moveTo>
                          <a:pt x="0" y="0"/>
                        </a:moveTo>
                        <a:lnTo>
                          <a:pt x="0" y="2"/>
                        </a:lnTo>
                        <a:lnTo>
                          <a:pt x="1" y="3"/>
                        </a:lnTo>
                        <a:lnTo>
                          <a:pt x="1" y="4"/>
                        </a:lnTo>
                        <a:lnTo>
                          <a:pt x="2" y="6"/>
                        </a:lnTo>
                        <a:lnTo>
                          <a:pt x="4" y="7"/>
                        </a:lnTo>
                        <a:lnTo>
                          <a:pt x="5" y="8"/>
                        </a:lnTo>
                        <a:lnTo>
                          <a:pt x="7" y="9"/>
                        </a:lnTo>
                        <a:lnTo>
                          <a:pt x="8" y="9"/>
                        </a:lnTo>
                        <a:lnTo>
                          <a:pt x="10" y="10"/>
                        </a:lnTo>
                        <a:lnTo>
                          <a:pt x="12" y="10"/>
                        </a:lnTo>
                        <a:lnTo>
                          <a:pt x="14" y="10"/>
                        </a:lnTo>
                        <a:lnTo>
                          <a:pt x="16" y="9"/>
                        </a:lnTo>
                        <a:lnTo>
                          <a:pt x="17" y="9"/>
                        </a:lnTo>
                        <a:lnTo>
                          <a:pt x="18" y="8"/>
                        </a:lnTo>
                        <a:lnTo>
                          <a:pt x="20" y="6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7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sp>
              <p:nvSpPr>
                <p:cNvPr id="221" name="Freeform 358"/>
                <p:cNvSpPr>
                  <a:spLocks/>
                </p:cNvSpPr>
                <p:nvPr/>
              </p:nvSpPr>
              <p:spPr bwMode="auto">
                <a:xfrm>
                  <a:off x="3803" y="2662"/>
                  <a:ext cx="38" cy="61"/>
                </a:xfrm>
                <a:custGeom>
                  <a:avLst/>
                  <a:gdLst/>
                  <a:ahLst/>
                  <a:cxnLst>
                    <a:cxn ang="0">
                      <a:pos x="28" y="56"/>
                    </a:cxn>
                    <a:cxn ang="0">
                      <a:pos x="29" y="54"/>
                    </a:cxn>
                    <a:cxn ang="0">
                      <a:pos x="30" y="52"/>
                    </a:cxn>
                    <a:cxn ang="0">
                      <a:pos x="32" y="47"/>
                    </a:cxn>
                    <a:cxn ang="0">
                      <a:pos x="35" y="39"/>
                    </a:cxn>
                    <a:cxn ang="0">
                      <a:pos x="36" y="32"/>
                    </a:cxn>
                    <a:cxn ang="0">
                      <a:pos x="37" y="27"/>
                    </a:cxn>
                    <a:cxn ang="0">
                      <a:pos x="38" y="18"/>
                    </a:cxn>
                    <a:cxn ang="0">
                      <a:pos x="38" y="11"/>
                    </a:cxn>
                    <a:cxn ang="0">
                      <a:pos x="37" y="7"/>
                    </a:cxn>
                    <a:cxn ang="0">
                      <a:pos x="34" y="4"/>
                    </a:cxn>
                    <a:cxn ang="0">
                      <a:pos x="30" y="1"/>
                    </a:cxn>
                    <a:cxn ang="0">
                      <a:pos x="25" y="0"/>
                    </a:cxn>
                    <a:cxn ang="0">
                      <a:pos x="22" y="0"/>
                    </a:cxn>
                    <a:cxn ang="0">
                      <a:pos x="18" y="0"/>
                    </a:cxn>
                    <a:cxn ang="0">
                      <a:pos x="14" y="1"/>
                    </a:cxn>
                    <a:cxn ang="0">
                      <a:pos x="11" y="2"/>
                    </a:cxn>
                    <a:cxn ang="0">
                      <a:pos x="9" y="4"/>
                    </a:cxn>
                    <a:cxn ang="0">
                      <a:pos x="6" y="7"/>
                    </a:cxn>
                    <a:cxn ang="0">
                      <a:pos x="5" y="11"/>
                    </a:cxn>
                    <a:cxn ang="0">
                      <a:pos x="3" y="15"/>
                    </a:cxn>
                    <a:cxn ang="0">
                      <a:pos x="3" y="19"/>
                    </a:cxn>
                    <a:cxn ang="0">
                      <a:pos x="2" y="24"/>
                    </a:cxn>
                    <a:cxn ang="0">
                      <a:pos x="2" y="26"/>
                    </a:cxn>
                    <a:cxn ang="0">
                      <a:pos x="2" y="29"/>
                    </a:cxn>
                    <a:cxn ang="0">
                      <a:pos x="1" y="29"/>
                    </a:cxn>
                    <a:cxn ang="0">
                      <a:pos x="0" y="30"/>
                    </a:cxn>
                    <a:cxn ang="0">
                      <a:pos x="0" y="31"/>
                    </a:cxn>
                    <a:cxn ang="0">
                      <a:pos x="1" y="34"/>
                    </a:cxn>
                    <a:cxn ang="0">
                      <a:pos x="2" y="35"/>
                    </a:cxn>
                    <a:cxn ang="0">
                      <a:pos x="3" y="37"/>
                    </a:cxn>
                    <a:cxn ang="0">
                      <a:pos x="4" y="38"/>
                    </a:cxn>
                    <a:cxn ang="0">
                      <a:pos x="6" y="38"/>
                    </a:cxn>
                    <a:cxn ang="0">
                      <a:pos x="5" y="41"/>
                    </a:cxn>
                    <a:cxn ang="0">
                      <a:pos x="6" y="45"/>
                    </a:cxn>
                    <a:cxn ang="0">
                      <a:pos x="7" y="48"/>
                    </a:cxn>
                    <a:cxn ang="0">
                      <a:pos x="7" y="51"/>
                    </a:cxn>
                    <a:cxn ang="0">
                      <a:pos x="8" y="53"/>
                    </a:cxn>
                    <a:cxn ang="0">
                      <a:pos x="9" y="54"/>
                    </a:cxn>
                    <a:cxn ang="0">
                      <a:pos x="10" y="55"/>
                    </a:cxn>
                    <a:cxn ang="0">
                      <a:pos x="11" y="57"/>
                    </a:cxn>
                    <a:cxn ang="0">
                      <a:pos x="12" y="58"/>
                    </a:cxn>
                    <a:cxn ang="0">
                      <a:pos x="14" y="59"/>
                    </a:cxn>
                    <a:cxn ang="0">
                      <a:pos x="15" y="60"/>
                    </a:cxn>
                    <a:cxn ang="0">
                      <a:pos x="16" y="60"/>
                    </a:cxn>
                    <a:cxn ang="0">
                      <a:pos x="18" y="60"/>
                    </a:cxn>
                    <a:cxn ang="0">
                      <a:pos x="19" y="61"/>
                    </a:cxn>
                    <a:cxn ang="0">
                      <a:pos x="21" y="61"/>
                    </a:cxn>
                    <a:cxn ang="0">
                      <a:pos x="23" y="60"/>
                    </a:cxn>
                    <a:cxn ang="0">
                      <a:pos x="24" y="60"/>
                    </a:cxn>
                    <a:cxn ang="0">
                      <a:pos x="25" y="59"/>
                    </a:cxn>
                    <a:cxn ang="0">
                      <a:pos x="27" y="57"/>
                    </a:cxn>
                    <a:cxn ang="0">
                      <a:pos x="28" y="56"/>
                    </a:cxn>
                  </a:cxnLst>
                  <a:rect l="0" t="0" r="r" b="b"/>
                  <a:pathLst>
                    <a:path w="38" h="61">
                      <a:moveTo>
                        <a:pt x="28" y="56"/>
                      </a:moveTo>
                      <a:lnTo>
                        <a:pt x="29" y="54"/>
                      </a:lnTo>
                      <a:lnTo>
                        <a:pt x="30" y="52"/>
                      </a:lnTo>
                      <a:lnTo>
                        <a:pt x="32" y="47"/>
                      </a:lnTo>
                      <a:lnTo>
                        <a:pt x="35" y="39"/>
                      </a:lnTo>
                      <a:lnTo>
                        <a:pt x="36" y="32"/>
                      </a:lnTo>
                      <a:lnTo>
                        <a:pt x="37" y="27"/>
                      </a:lnTo>
                      <a:lnTo>
                        <a:pt x="38" y="18"/>
                      </a:lnTo>
                      <a:lnTo>
                        <a:pt x="38" y="11"/>
                      </a:lnTo>
                      <a:lnTo>
                        <a:pt x="37" y="7"/>
                      </a:lnTo>
                      <a:lnTo>
                        <a:pt x="34" y="4"/>
                      </a:lnTo>
                      <a:lnTo>
                        <a:pt x="30" y="1"/>
                      </a:lnTo>
                      <a:lnTo>
                        <a:pt x="25" y="0"/>
                      </a:lnTo>
                      <a:lnTo>
                        <a:pt x="22" y="0"/>
                      </a:lnTo>
                      <a:lnTo>
                        <a:pt x="18" y="0"/>
                      </a:lnTo>
                      <a:lnTo>
                        <a:pt x="14" y="1"/>
                      </a:lnTo>
                      <a:lnTo>
                        <a:pt x="11" y="2"/>
                      </a:lnTo>
                      <a:lnTo>
                        <a:pt x="9" y="4"/>
                      </a:lnTo>
                      <a:lnTo>
                        <a:pt x="6" y="7"/>
                      </a:lnTo>
                      <a:lnTo>
                        <a:pt x="5" y="11"/>
                      </a:lnTo>
                      <a:lnTo>
                        <a:pt x="3" y="15"/>
                      </a:lnTo>
                      <a:lnTo>
                        <a:pt x="3" y="19"/>
                      </a:lnTo>
                      <a:lnTo>
                        <a:pt x="2" y="24"/>
                      </a:lnTo>
                      <a:lnTo>
                        <a:pt x="2" y="26"/>
                      </a:lnTo>
                      <a:lnTo>
                        <a:pt x="2" y="29"/>
                      </a:lnTo>
                      <a:lnTo>
                        <a:pt x="1" y="29"/>
                      </a:lnTo>
                      <a:lnTo>
                        <a:pt x="0" y="30"/>
                      </a:lnTo>
                      <a:lnTo>
                        <a:pt x="0" y="31"/>
                      </a:lnTo>
                      <a:lnTo>
                        <a:pt x="1" y="34"/>
                      </a:lnTo>
                      <a:lnTo>
                        <a:pt x="2" y="35"/>
                      </a:lnTo>
                      <a:lnTo>
                        <a:pt x="3" y="37"/>
                      </a:lnTo>
                      <a:lnTo>
                        <a:pt x="4" y="38"/>
                      </a:lnTo>
                      <a:lnTo>
                        <a:pt x="6" y="38"/>
                      </a:lnTo>
                      <a:lnTo>
                        <a:pt x="5" y="41"/>
                      </a:lnTo>
                      <a:lnTo>
                        <a:pt x="6" y="45"/>
                      </a:lnTo>
                      <a:lnTo>
                        <a:pt x="7" y="48"/>
                      </a:lnTo>
                      <a:lnTo>
                        <a:pt x="7" y="51"/>
                      </a:lnTo>
                      <a:lnTo>
                        <a:pt x="8" y="53"/>
                      </a:lnTo>
                      <a:lnTo>
                        <a:pt x="9" y="54"/>
                      </a:lnTo>
                      <a:lnTo>
                        <a:pt x="10" y="55"/>
                      </a:lnTo>
                      <a:lnTo>
                        <a:pt x="11" y="57"/>
                      </a:lnTo>
                      <a:lnTo>
                        <a:pt x="12" y="58"/>
                      </a:lnTo>
                      <a:lnTo>
                        <a:pt x="14" y="59"/>
                      </a:lnTo>
                      <a:lnTo>
                        <a:pt x="15" y="60"/>
                      </a:lnTo>
                      <a:lnTo>
                        <a:pt x="16" y="60"/>
                      </a:lnTo>
                      <a:lnTo>
                        <a:pt x="18" y="60"/>
                      </a:lnTo>
                      <a:lnTo>
                        <a:pt x="19" y="61"/>
                      </a:lnTo>
                      <a:lnTo>
                        <a:pt x="21" y="61"/>
                      </a:lnTo>
                      <a:lnTo>
                        <a:pt x="23" y="60"/>
                      </a:lnTo>
                      <a:lnTo>
                        <a:pt x="24" y="60"/>
                      </a:lnTo>
                      <a:lnTo>
                        <a:pt x="25" y="59"/>
                      </a:lnTo>
                      <a:lnTo>
                        <a:pt x="27" y="57"/>
                      </a:lnTo>
                      <a:lnTo>
                        <a:pt x="28" y="5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22" name="Freeform 359"/>
                <p:cNvSpPr>
                  <a:spLocks/>
                </p:cNvSpPr>
                <p:nvPr/>
              </p:nvSpPr>
              <p:spPr bwMode="auto">
                <a:xfrm>
                  <a:off x="3819" y="2701"/>
                  <a:ext cx="19" cy="22"/>
                </a:xfrm>
                <a:custGeom>
                  <a:avLst/>
                  <a:gdLst/>
                  <a:ahLst/>
                  <a:cxnLst>
                    <a:cxn ang="0">
                      <a:pos x="12" y="17"/>
                    </a:cxn>
                    <a:cxn ang="0">
                      <a:pos x="13" y="15"/>
                    </a:cxn>
                    <a:cxn ang="0">
                      <a:pos x="14" y="14"/>
                    </a:cxn>
                    <a:cxn ang="0">
                      <a:pos x="16" y="8"/>
                    </a:cxn>
                    <a:cxn ang="0">
                      <a:pos x="19" y="0"/>
                    </a:cxn>
                    <a:cxn ang="0">
                      <a:pos x="17" y="4"/>
                    </a:cxn>
                    <a:cxn ang="0">
                      <a:pos x="15" y="7"/>
                    </a:cxn>
                    <a:cxn ang="0">
                      <a:pos x="14" y="9"/>
                    </a:cxn>
                    <a:cxn ang="0">
                      <a:pos x="14" y="11"/>
                    </a:cxn>
                    <a:cxn ang="0">
                      <a:pos x="13" y="14"/>
                    </a:cxn>
                    <a:cxn ang="0">
                      <a:pos x="12" y="16"/>
                    </a:cxn>
                    <a:cxn ang="0">
                      <a:pos x="11" y="17"/>
                    </a:cxn>
                    <a:cxn ang="0">
                      <a:pos x="10" y="19"/>
                    </a:cxn>
                    <a:cxn ang="0">
                      <a:pos x="8" y="19"/>
                    </a:cxn>
                    <a:cxn ang="0">
                      <a:pos x="7" y="19"/>
                    </a:cxn>
                    <a:cxn ang="0">
                      <a:pos x="6" y="17"/>
                    </a:cxn>
                    <a:cxn ang="0">
                      <a:pos x="5" y="16"/>
                    </a:cxn>
                    <a:cxn ang="0">
                      <a:pos x="5" y="19"/>
                    </a:cxn>
                    <a:cxn ang="0">
                      <a:pos x="4" y="20"/>
                    </a:cxn>
                    <a:cxn ang="0">
                      <a:pos x="3" y="21"/>
                    </a:cxn>
                    <a:cxn ang="0">
                      <a:pos x="0" y="22"/>
                    </a:cxn>
                    <a:cxn ang="0">
                      <a:pos x="1" y="22"/>
                    </a:cxn>
                    <a:cxn ang="0">
                      <a:pos x="3" y="22"/>
                    </a:cxn>
                    <a:cxn ang="0">
                      <a:pos x="5" y="22"/>
                    </a:cxn>
                    <a:cxn ang="0">
                      <a:pos x="7" y="22"/>
                    </a:cxn>
                    <a:cxn ang="0">
                      <a:pos x="8" y="22"/>
                    </a:cxn>
                    <a:cxn ang="0">
                      <a:pos x="9" y="21"/>
                    </a:cxn>
                    <a:cxn ang="0">
                      <a:pos x="11" y="19"/>
                    </a:cxn>
                    <a:cxn ang="0">
                      <a:pos x="12" y="17"/>
                    </a:cxn>
                  </a:cxnLst>
                  <a:rect l="0" t="0" r="r" b="b"/>
                  <a:pathLst>
                    <a:path w="19" h="22">
                      <a:moveTo>
                        <a:pt x="12" y="17"/>
                      </a:moveTo>
                      <a:lnTo>
                        <a:pt x="13" y="15"/>
                      </a:lnTo>
                      <a:lnTo>
                        <a:pt x="14" y="14"/>
                      </a:lnTo>
                      <a:lnTo>
                        <a:pt x="16" y="8"/>
                      </a:lnTo>
                      <a:lnTo>
                        <a:pt x="19" y="0"/>
                      </a:lnTo>
                      <a:lnTo>
                        <a:pt x="17" y="4"/>
                      </a:lnTo>
                      <a:lnTo>
                        <a:pt x="15" y="7"/>
                      </a:lnTo>
                      <a:lnTo>
                        <a:pt x="14" y="9"/>
                      </a:lnTo>
                      <a:lnTo>
                        <a:pt x="14" y="11"/>
                      </a:lnTo>
                      <a:lnTo>
                        <a:pt x="13" y="14"/>
                      </a:lnTo>
                      <a:lnTo>
                        <a:pt x="12" y="16"/>
                      </a:lnTo>
                      <a:lnTo>
                        <a:pt x="11" y="17"/>
                      </a:lnTo>
                      <a:lnTo>
                        <a:pt x="10" y="19"/>
                      </a:lnTo>
                      <a:lnTo>
                        <a:pt x="8" y="19"/>
                      </a:lnTo>
                      <a:lnTo>
                        <a:pt x="7" y="19"/>
                      </a:lnTo>
                      <a:lnTo>
                        <a:pt x="6" y="17"/>
                      </a:lnTo>
                      <a:lnTo>
                        <a:pt x="5" y="16"/>
                      </a:lnTo>
                      <a:lnTo>
                        <a:pt x="5" y="19"/>
                      </a:lnTo>
                      <a:lnTo>
                        <a:pt x="4" y="20"/>
                      </a:lnTo>
                      <a:lnTo>
                        <a:pt x="3" y="21"/>
                      </a:lnTo>
                      <a:lnTo>
                        <a:pt x="0" y="22"/>
                      </a:lnTo>
                      <a:lnTo>
                        <a:pt x="1" y="22"/>
                      </a:lnTo>
                      <a:lnTo>
                        <a:pt x="3" y="22"/>
                      </a:lnTo>
                      <a:lnTo>
                        <a:pt x="5" y="22"/>
                      </a:lnTo>
                      <a:lnTo>
                        <a:pt x="7" y="22"/>
                      </a:lnTo>
                      <a:lnTo>
                        <a:pt x="8" y="22"/>
                      </a:lnTo>
                      <a:lnTo>
                        <a:pt x="9" y="21"/>
                      </a:lnTo>
                      <a:lnTo>
                        <a:pt x="11" y="19"/>
                      </a:lnTo>
                      <a:lnTo>
                        <a:pt x="12" y="17"/>
                      </a:lnTo>
                      <a:close/>
                    </a:path>
                  </a:pathLst>
                </a:custGeom>
                <a:solidFill>
                  <a:srgbClr val="F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61" name="Freeform 360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16" name="Group 361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8" name="Freeform 362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19" name="Freeform 363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63" name="Freeform 364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4" name="Freeform 365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17" name="Group 366"/>
              <p:cNvGrpSpPr>
                <a:grpSpLocks/>
              </p:cNvGrpSpPr>
              <p:nvPr/>
            </p:nvGrpSpPr>
            <p:grpSpPr bwMode="auto">
              <a:xfrm>
                <a:off x="3967" y="2882"/>
                <a:ext cx="20" cy="10"/>
                <a:chOff x="3811" y="2713"/>
                <a:chExt cx="20" cy="10"/>
              </a:xfrm>
            </p:grpSpPr>
            <p:sp>
              <p:nvSpPr>
                <p:cNvPr id="216" name="Freeform 367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7F3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17" name="Freeform 368"/>
                <p:cNvSpPr>
                  <a:spLocks/>
                </p:cNvSpPr>
                <p:nvPr/>
              </p:nvSpPr>
              <p:spPr bwMode="auto">
                <a:xfrm>
                  <a:off x="3811" y="2713"/>
                  <a:ext cx="20" cy="1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1" y="3"/>
                    </a:cxn>
                    <a:cxn ang="0">
                      <a:pos x="1" y="4"/>
                    </a:cxn>
                    <a:cxn ang="0">
                      <a:pos x="2" y="6"/>
                    </a:cxn>
                    <a:cxn ang="0">
                      <a:pos x="4" y="7"/>
                    </a:cxn>
                    <a:cxn ang="0">
                      <a:pos x="5" y="8"/>
                    </a:cxn>
                    <a:cxn ang="0">
                      <a:pos x="7" y="9"/>
                    </a:cxn>
                    <a:cxn ang="0">
                      <a:pos x="8" y="9"/>
                    </a:cxn>
                    <a:cxn ang="0">
                      <a:pos x="10" y="10"/>
                    </a:cxn>
                    <a:cxn ang="0">
                      <a:pos x="12" y="10"/>
                    </a:cxn>
                    <a:cxn ang="0">
                      <a:pos x="14" y="10"/>
                    </a:cxn>
                    <a:cxn ang="0">
                      <a:pos x="16" y="9"/>
                    </a:cxn>
                    <a:cxn ang="0">
                      <a:pos x="17" y="9"/>
                    </a:cxn>
                    <a:cxn ang="0">
                      <a:pos x="18" y="8"/>
                    </a:cxn>
                    <a:cxn ang="0">
                      <a:pos x="20" y="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0" h="10">
                      <a:moveTo>
                        <a:pt x="0" y="0"/>
                      </a:moveTo>
                      <a:lnTo>
                        <a:pt x="0" y="2"/>
                      </a:lnTo>
                      <a:lnTo>
                        <a:pt x="1" y="3"/>
                      </a:lnTo>
                      <a:lnTo>
                        <a:pt x="1" y="4"/>
                      </a:lnTo>
                      <a:lnTo>
                        <a:pt x="2" y="6"/>
                      </a:lnTo>
                      <a:lnTo>
                        <a:pt x="4" y="7"/>
                      </a:lnTo>
                      <a:lnTo>
                        <a:pt x="5" y="8"/>
                      </a:lnTo>
                      <a:lnTo>
                        <a:pt x="7" y="9"/>
                      </a:lnTo>
                      <a:lnTo>
                        <a:pt x="8" y="9"/>
                      </a:lnTo>
                      <a:lnTo>
                        <a:pt x="10" y="10"/>
                      </a:lnTo>
                      <a:lnTo>
                        <a:pt x="12" y="10"/>
                      </a:lnTo>
                      <a:lnTo>
                        <a:pt x="14" y="10"/>
                      </a:lnTo>
                      <a:lnTo>
                        <a:pt x="16" y="9"/>
                      </a:lnTo>
                      <a:lnTo>
                        <a:pt x="17" y="9"/>
                      </a:lnTo>
                      <a:lnTo>
                        <a:pt x="18" y="8"/>
                      </a:lnTo>
                      <a:lnTo>
                        <a:pt x="20" y="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7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66" name="Freeform 369"/>
              <p:cNvSpPr>
                <a:spLocks/>
              </p:cNvSpPr>
              <p:nvPr/>
            </p:nvSpPr>
            <p:spPr bwMode="auto">
              <a:xfrm>
                <a:off x="3959" y="2831"/>
                <a:ext cx="38" cy="61"/>
              </a:xfrm>
              <a:custGeom>
                <a:avLst/>
                <a:gdLst/>
                <a:ahLst/>
                <a:cxnLst>
                  <a:cxn ang="0">
                    <a:pos x="28" y="56"/>
                  </a:cxn>
                  <a:cxn ang="0">
                    <a:pos x="29" y="54"/>
                  </a:cxn>
                  <a:cxn ang="0">
                    <a:pos x="30" y="52"/>
                  </a:cxn>
                  <a:cxn ang="0">
                    <a:pos x="32" y="47"/>
                  </a:cxn>
                  <a:cxn ang="0">
                    <a:pos x="35" y="39"/>
                  </a:cxn>
                  <a:cxn ang="0">
                    <a:pos x="36" y="32"/>
                  </a:cxn>
                  <a:cxn ang="0">
                    <a:pos x="37" y="27"/>
                  </a:cxn>
                  <a:cxn ang="0">
                    <a:pos x="38" y="18"/>
                  </a:cxn>
                  <a:cxn ang="0">
                    <a:pos x="38" y="11"/>
                  </a:cxn>
                  <a:cxn ang="0">
                    <a:pos x="37" y="7"/>
                  </a:cxn>
                  <a:cxn ang="0">
                    <a:pos x="34" y="4"/>
                  </a:cxn>
                  <a:cxn ang="0">
                    <a:pos x="30" y="1"/>
                  </a:cxn>
                  <a:cxn ang="0">
                    <a:pos x="25" y="0"/>
                  </a:cxn>
                  <a:cxn ang="0">
                    <a:pos x="22" y="0"/>
                  </a:cxn>
                  <a:cxn ang="0">
                    <a:pos x="18" y="0"/>
                  </a:cxn>
                  <a:cxn ang="0">
                    <a:pos x="14" y="1"/>
                  </a:cxn>
                  <a:cxn ang="0">
                    <a:pos x="11" y="2"/>
                  </a:cxn>
                  <a:cxn ang="0">
                    <a:pos x="9" y="4"/>
                  </a:cxn>
                  <a:cxn ang="0">
                    <a:pos x="6" y="7"/>
                  </a:cxn>
                  <a:cxn ang="0">
                    <a:pos x="5" y="11"/>
                  </a:cxn>
                  <a:cxn ang="0">
                    <a:pos x="3" y="15"/>
                  </a:cxn>
                  <a:cxn ang="0">
                    <a:pos x="3" y="19"/>
                  </a:cxn>
                  <a:cxn ang="0">
                    <a:pos x="2" y="24"/>
                  </a:cxn>
                  <a:cxn ang="0">
                    <a:pos x="2" y="26"/>
                  </a:cxn>
                  <a:cxn ang="0">
                    <a:pos x="2" y="29"/>
                  </a:cxn>
                  <a:cxn ang="0">
                    <a:pos x="1" y="29"/>
                  </a:cxn>
                  <a:cxn ang="0">
                    <a:pos x="0" y="30"/>
                  </a:cxn>
                  <a:cxn ang="0">
                    <a:pos x="0" y="31"/>
                  </a:cxn>
                  <a:cxn ang="0">
                    <a:pos x="1" y="34"/>
                  </a:cxn>
                  <a:cxn ang="0">
                    <a:pos x="2" y="35"/>
                  </a:cxn>
                  <a:cxn ang="0">
                    <a:pos x="3" y="37"/>
                  </a:cxn>
                  <a:cxn ang="0">
                    <a:pos x="4" y="38"/>
                  </a:cxn>
                  <a:cxn ang="0">
                    <a:pos x="6" y="38"/>
                  </a:cxn>
                  <a:cxn ang="0">
                    <a:pos x="5" y="41"/>
                  </a:cxn>
                  <a:cxn ang="0">
                    <a:pos x="6" y="45"/>
                  </a:cxn>
                  <a:cxn ang="0">
                    <a:pos x="7" y="48"/>
                  </a:cxn>
                  <a:cxn ang="0">
                    <a:pos x="7" y="51"/>
                  </a:cxn>
                  <a:cxn ang="0">
                    <a:pos x="8" y="53"/>
                  </a:cxn>
                  <a:cxn ang="0">
                    <a:pos x="9" y="54"/>
                  </a:cxn>
                  <a:cxn ang="0">
                    <a:pos x="10" y="55"/>
                  </a:cxn>
                  <a:cxn ang="0">
                    <a:pos x="11" y="57"/>
                  </a:cxn>
                  <a:cxn ang="0">
                    <a:pos x="12" y="58"/>
                  </a:cxn>
                  <a:cxn ang="0">
                    <a:pos x="14" y="59"/>
                  </a:cxn>
                  <a:cxn ang="0">
                    <a:pos x="15" y="60"/>
                  </a:cxn>
                  <a:cxn ang="0">
                    <a:pos x="16" y="60"/>
                  </a:cxn>
                  <a:cxn ang="0">
                    <a:pos x="18" y="60"/>
                  </a:cxn>
                  <a:cxn ang="0">
                    <a:pos x="19" y="61"/>
                  </a:cxn>
                  <a:cxn ang="0">
                    <a:pos x="21" y="61"/>
                  </a:cxn>
                  <a:cxn ang="0">
                    <a:pos x="23" y="60"/>
                  </a:cxn>
                  <a:cxn ang="0">
                    <a:pos x="24" y="60"/>
                  </a:cxn>
                  <a:cxn ang="0">
                    <a:pos x="25" y="59"/>
                  </a:cxn>
                  <a:cxn ang="0">
                    <a:pos x="27" y="57"/>
                  </a:cxn>
                  <a:cxn ang="0">
                    <a:pos x="28" y="56"/>
                  </a:cxn>
                </a:cxnLst>
                <a:rect l="0" t="0" r="r" b="b"/>
                <a:pathLst>
                  <a:path w="38" h="61">
                    <a:moveTo>
                      <a:pt x="28" y="56"/>
                    </a:moveTo>
                    <a:lnTo>
                      <a:pt x="29" y="54"/>
                    </a:lnTo>
                    <a:lnTo>
                      <a:pt x="30" y="52"/>
                    </a:lnTo>
                    <a:lnTo>
                      <a:pt x="32" y="47"/>
                    </a:lnTo>
                    <a:lnTo>
                      <a:pt x="35" y="39"/>
                    </a:lnTo>
                    <a:lnTo>
                      <a:pt x="36" y="32"/>
                    </a:lnTo>
                    <a:lnTo>
                      <a:pt x="37" y="27"/>
                    </a:lnTo>
                    <a:lnTo>
                      <a:pt x="38" y="18"/>
                    </a:lnTo>
                    <a:lnTo>
                      <a:pt x="38" y="11"/>
                    </a:lnTo>
                    <a:lnTo>
                      <a:pt x="37" y="7"/>
                    </a:lnTo>
                    <a:lnTo>
                      <a:pt x="34" y="4"/>
                    </a:lnTo>
                    <a:lnTo>
                      <a:pt x="30" y="1"/>
                    </a:lnTo>
                    <a:lnTo>
                      <a:pt x="25" y="0"/>
                    </a:lnTo>
                    <a:lnTo>
                      <a:pt x="22" y="0"/>
                    </a:lnTo>
                    <a:lnTo>
                      <a:pt x="18" y="0"/>
                    </a:lnTo>
                    <a:lnTo>
                      <a:pt x="14" y="1"/>
                    </a:lnTo>
                    <a:lnTo>
                      <a:pt x="11" y="2"/>
                    </a:lnTo>
                    <a:lnTo>
                      <a:pt x="9" y="4"/>
                    </a:lnTo>
                    <a:lnTo>
                      <a:pt x="6" y="7"/>
                    </a:lnTo>
                    <a:lnTo>
                      <a:pt x="5" y="11"/>
                    </a:lnTo>
                    <a:lnTo>
                      <a:pt x="3" y="15"/>
                    </a:lnTo>
                    <a:lnTo>
                      <a:pt x="3" y="19"/>
                    </a:lnTo>
                    <a:lnTo>
                      <a:pt x="2" y="24"/>
                    </a:lnTo>
                    <a:lnTo>
                      <a:pt x="2" y="26"/>
                    </a:lnTo>
                    <a:lnTo>
                      <a:pt x="2" y="29"/>
                    </a:lnTo>
                    <a:lnTo>
                      <a:pt x="1" y="29"/>
                    </a:lnTo>
                    <a:lnTo>
                      <a:pt x="0" y="30"/>
                    </a:lnTo>
                    <a:lnTo>
                      <a:pt x="0" y="31"/>
                    </a:lnTo>
                    <a:lnTo>
                      <a:pt x="1" y="34"/>
                    </a:lnTo>
                    <a:lnTo>
                      <a:pt x="2" y="35"/>
                    </a:lnTo>
                    <a:lnTo>
                      <a:pt x="3" y="37"/>
                    </a:lnTo>
                    <a:lnTo>
                      <a:pt x="4" y="38"/>
                    </a:lnTo>
                    <a:lnTo>
                      <a:pt x="6" y="38"/>
                    </a:lnTo>
                    <a:lnTo>
                      <a:pt x="5" y="41"/>
                    </a:lnTo>
                    <a:lnTo>
                      <a:pt x="6" y="45"/>
                    </a:lnTo>
                    <a:lnTo>
                      <a:pt x="7" y="48"/>
                    </a:lnTo>
                    <a:lnTo>
                      <a:pt x="7" y="51"/>
                    </a:lnTo>
                    <a:lnTo>
                      <a:pt x="8" y="53"/>
                    </a:lnTo>
                    <a:lnTo>
                      <a:pt x="9" y="54"/>
                    </a:lnTo>
                    <a:lnTo>
                      <a:pt x="10" y="55"/>
                    </a:lnTo>
                    <a:lnTo>
                      <a:pt x="11" y="57"/>
                    </a:lnTo>
                    <a:lnTo>
                      <a:pt x="12" y="58"/>
                    </a:lnTo>
                    <a:lnTo>
                      <a:pt x="14" y="59"/>
                    </a:lnTo>
                    <a:lnTo>
                      <a:pt x="15" y="60"/>
                    </a:lnTo>
                    <a:lnTo>
                      <a:pt x="16" y="60"/>
                    </a:lnTo>
                    <a:lnTo>
                      <a:pt x="18" y="60"/>
                    </a:lnTo>
                    <a:lnTo>
                      <a:pt x="19" y="61"/>
                    </a:lnTo>
                    <a:lnTo>
                      <a:pt x="21" y="61"/>
                    </a:lnTo>
                    <a:lnTo>
                      <a:pt x="23" y="60"/>
                    </a:lnTo>
                    <a:lnTo>
                      <a:pt x="24" y="60"/>
                    </a:lnTo>
                    <a:lnTo>
                      <a:pt x="25" y="59"/>
                    </a:lnTo>
                    <a:lnTo>
                      <a:pt x="27" y="57"/>
                    </a:lnTo>
                    <a:lnTo>
                      <a:pt x="28" y="56"/>
                    </a:lnTo>
                    <a:close/>
                  </a:path>
                </a:pathLst>
              </a:custGeom>
              <a:solidFill>
                <a:srgbClr val="FF9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7" name="Freeform 370"/>
              <p:cNvSpPr>
                <a:spLocks/>
              </p:cNvSpPr>
              <p:nvPr/>
            </p:nvSpPr>
            <p:spPr bwMode="auto">
              <a:xfrm>
                <a:off x="3975" y="2870"/>
                <a:ext cx="19" cy="22"/>
              </a:xfrm>
              <a:custGeom>
                <a:avLst/>
                <a:gdLst/>
                <a:ahLst/>
                <a:cxnLst>
                  <a:cxn ang="0">
                    <a:pos x="12" y="17"/>
                  </a:cxn>
                  <a:cxn ang="0">
                    <a:pos x="13" y="15"/>
                  </a:cxn>
                  <a:cxn ang="0">
                    <a:pos x="14" y="14"/>
                  </a:cxn>
                  <a:cxn ang="0">
                    <a:pos x="16" y="8"/>
                  </a:cxn>
                  <a:cxn ang="0">
                    <a:pos x="19" y="0"/>
                  </a:cxn>
                  <a:cxn ang="0">
                    <a:pos x="17" y="4"/>
                  </a:cxn>
                  <a:cxn ang="0">
                    <a:pos x="15" y="7"/>
                  </a:cxn>
                  <a:cxn ang="0">
                    <a:pos x="14" y="9"/>
                  </a:cxn>
                  <a:cxn ang="0">
                    <a:pos x="14" y="11"/>
                  </a:cxn>
                  <a:cxn ang="0">
                    <a:pos x="13" y="14"/>
                  </a:cxn>
                  <a:cxn ang="0">
                    <a:pos x="12" y="16"/>
                  </a:cxn>
                  <a:cxn ang="0">
                    <a:pos x="11" y="17"/>
                  </a:cxn>
                  <a:cxn ang="0">
                    <a:pos x="10" y="19"/>
                  </a:cxn>
                  <a:cxn ang="0">
                    <a:pos x="8" y="19"/>
                  </a:cxn>
                  <a:cxn ang="0">
                    <a:pos x="7" y="19"/>
                  </a:cxn>
                  <a:cxn ang="0">
                    <a:pos x="6" y="17"/>
                  </a:cxn>
                  <a:cxn ang="0">
                    <a:pos x="5" y="16"/>
                  </a:cxn>
                  <a:cxn ang="0">
                    <a:pos x="5" y="19"/>
                  </a:cxn>
                  <a:cxn ang="0">
                    <a:pos x="4" y="20"/>
                  </a:cxn>
                  <a:cxn ang="0">
                    <a:pos x="3" y="21"/>
                  </a:cxn>
                  <a:cxn ang="0">
                    <a:pos x="0" y="22"/>
                  </a:cxn>
                  <a:cxn ang="0">
                    <a:pos x="1" y="22"/>
                  </a:cxn>
                  <a:cxn ang="0">
                    <a:pos x="3" y="22"/>
                  </a:cxn>
                  <a:cxn ang="0">
                    <a:pos x="5" y="22"/>
                  </a:cxn>
                  <a:cxn ang="0">
                    <a:pos x="7" y="22"/>
                  </a:cxn>
                  <a:cxn ang="0">
                    <a:pos x="8" y="22"/>
                  </a:cxn>
                  <a:cxn ang="0">
                    <a:pos x="9" y="21"/>
                  </a:cxn>
                  <a:cxn ang="0">
                    <a:pos x="11" y="19"/>
                  </a:cxn>
                  <a:cxn ang="0">
                    <a:pos x="12" y="17"/>
                  </a:cxn>
                </a:cxnLst>
                <a:rect l="0" t="0" r="r" b="b"/>
                <a:pathLst>
                  <a:path w="19" h="22">
                    <a:moveTo>
                      <a:pt x="12" y="17"/>
                    </a:moveTo>
                    <a:lnTo>
                      <a:pt x="13" y="15"/>
                    </a:lnTo>
                    <a:lnTo>
                      <a:pt x="14" y="14"/>
                    </a:lnTo>
                    <a:lnTo>
                      <a:pt x="16" y="8"/>
                    </a:lnTo>
                    <a:lnTo>
                      <a:pt x="19" y="0"/>
                    </a:lnTo>
                    <a:lnTo>
                      <a:pt x="17" y="4"/>
                    </a:lnTo>
                    <a:lnTo>
                      <a:pt x="15" y="7"/>
                    </a:lnTo>
                    <a:lnTo>
                      <a:pt x="14" y="9"/>
                    </a:lnTo>
                    <a:lnTo>
                      <a:pt x="14" y="11"/>
                    </a:lnTo>
                    <a:lnTo>
                      <a:pt x="13" y="14"/>
                    </a:lnTo>
                    <a:lnTo>
                      <a:pt x="12" y="16"/>
                    </a:lnTo>
                    <a:lnTo>
                      <a:pt x="11" y="17"/>
                    </a:lnTo>
                    <a:lnTo>
                      <a:pt x="10" y="19"/>
                    </a:lnTo>
                    <a:lnTo>
                      <a:pt x="8" y="19"/>
                    </a:lnTo>
                    <a:lnTo>
                      <a:pt x="7" y="19"/>
                    </a:lnTo>
                    <a:lnTo>
                      <a:pt x="6" y="17"/>
                    </a:lnTo>
                    <a:lnTo>
                      <a:pt x="5" y="16"/>
                    </a:lnTo>
                    <a:lnTo>
                      <a:pt x="5" y="19"/>
                    </a:lnTo>
                    <a:lnTo>
                      <a:pt x="4" y="20"/>
                    </a:lnTo>
                    <a:lnTo>
                      <a:pt x="3" y="21"/>
                    </a:lnTo>
                    <a:lnTo>
                      <a:pt x="0" y="22"/>
                    </a:lnTo>
                    <a:lnTo>
                      <a:pt x="1" y="22"/>
                    </a:lnTo>
                    <a:lnTo>
                      <a:pt x="3" y="22"/>
                    </a:lnTo>
                    <a:lnTo>
                      <a:pt x="5" y="22"/>
                    </a:lnTo>
                    <a:lnTo>
                      <a:pt x="7" y="22"/>
                    </a:lnTo>
                    <a:lnTo>
                      <a:pt x="8" y="22"/>
                    </a:lnTo>
                    <a:lnTo>
                      <a:pt x="9" y="21"/>
                    </a:lnTo>
                    <a:lnTo>
                      <a:pt x="11" y="19"/>
                    </a:lnTo>
                    <a:lnTo>
                      <a:pt x="12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8" name="Freeform 371"/>
              <p:cNvSpPr>
                <a:spLocks/>
              </p:cNvSpPr>
              <p:nvPr/>
            </p:nvSpPr>
            <p:spPr bwMode="auto">
              <a:xfrm>
                <a:off x="3959" y="2861"/>
                <a:ext cx="8" cy="21"/>
              </a:xfrm>
              <a:custGeom>
                <a:avLst/>
                <a:gdLst/>
                <a:ahLst/>
                <a:cxnLst>
                  <a:cxn ang="0">
                    <a:pos x="8" y="17"/>
                  </a:cxn>
                  <a:cxn ang="0">
                    <a:pos x="7" y="16"/>
                  </a:cxn>
                  <a:cxn ang="0">
                    <a:pos x="7" y="14"/>
                  </a:cxn>
                  <a:cxn ang="0">
                    <a:pos x="7" y="13"/>
                  </a:cxn>
                  <a:cxn ang="0">
                    <a:pos x="8" y="11"/>
                  </a:cxn>
                  <a:cxn ang="0">
                    <a:pos x="8" y="10"/>
                  </a:cxn>
                  <a:cxn ang="0">
                    <a:pos x="8" y="9"/>
                  </a:cxn>
                  <a:cxn ang="0">
                    <a:pos x="8" y="7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6" y="2"/>
                  </a:cxn>
                  <a:cxn ang="0">
                    <a:pos x="5" y="1"/>
                  </a:cxn>
                  <a:cxn ang="0">
                    <a:pos x="5" y="1"/>
                  </a:cxn>
                  <a:cxn ang="0">
                    <a:pos x="0" y="0"/>
                  </a:cxn>
                  <a:cxn ang="0">
                    <a:pos x="0" y="1"/>
                  </a:cxn>
                  <a:cxn ang="0">
                    <a:pos x="1" y="4"/>
                  </a:cxn>
                  <a:cxn ang="0">
                    <a:pos x="2" y="5"/>
                  </a:cxn>
                  <a:cxn ang="0">
                    <a:pos x="3" y="7"/>
                  </a:cxn>
                  <a:cxn ang="0">
                    <a:pos x="4" y="8"/>
                  </a:cxn>
                  <a:cxn ang="0">
                    <a:pos x="6" y="8"/>
                  </a:cxn>
                  <a:cxn ang="0">
                    <a:pos x="5" y="12"/>
                  </a:cxn>
                  <a:cxn ang="0">
                    <a:pos x="6" y="15"/>
                  </a:cxn>
                  <a:cxn ang="0">
                    <a:pos x="7" y="19"/>
                  </a:cxn>
                  <a:cxn ang="0">
                    <a:pos x="8" y="21"/>
                  </a:cxn>
                  <a:cxn ang="0">
                    <a:pos x="8" y="17"/>
                  </a:cxn>
                </a:cxnLst>
                <a:rect l="0" t="0" r="r" b="b"/>
                <a:pathLst>
                  <a:path w="8" h="21">
                    <a:moveTo>
                      <a:pt x="8" y="17"/>
                    </a:moveTo>
                    <a:lnTo>
                      <a:pt x="7" y="16"/>
                    </a:lnTo>
                    <a:lnTo>
                      <a:pt x="7" y="14"/>
                    </a:lnTo>
                    <a:lnTo>
                      <a:pt x="7" y="13"/>
                    </a:lnTo>
                    <a:lnTo>
                      <a:pt x="8" y="11"/>
                    </a:lnTo>
                    <a:lnTo>
                      <a:pt x="8" y="10"/>
                    </a:lnTo>
                    <a:lnTo>
                      <a:pt x="8" y="9"/>
                    </a:lnTo>
                    <a:lnTo>
                      <a:pt x="8" y="7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6" y="2"/>
                    </a:lnTo>
                    <a:lnTo>
                      <a:pt x="5" y="1"/>
                    </a:lnTo>
                    <a:lnTo>
                      <a:pt x="5" y="1"/>
                    </a:lnTo>
                    <a:lnTo>
                      <a:pt x="0" y="0"/>
                    </a:lnTo>
                    <a:lnTo>
                      <a:pt x="0" y="1"/>
                    </a:lnTo>
                    <a:lnTo>
                      <a:pt x="1" y="4"/>
                    </a:lnTo>
                    <a:lnTo>
                      <a:pt x="2" y="5"/>
                    </a:lnTo>
                    <a:lnTo>
                      <a:pt x="3" y="7"/>
                    </a:lnTo>
                    <a:lnTo>
                      <a:pt x="4" y="8"/>
                    </a:lnTo>
                    <a:lnTo>
                      <a:pt x="6" y="8"/>
                    </a:lnTo>
                    <a:lnTo>
                      <a:pt x="5" y="12"/>
                    </a:lnTo>
                    <a:lnTo>
                      <a:pt x="6" y="15"/>
                    </a:lnTo>
                    <a:lnTo>
                      <a:pt x="7" y="19"/>
                    </a:lnTo>
                    <a:lnTo>
                      <a:pt x="8" y="21"/>
                    </a:lnTo>
                    <a:lnTo>
                      <a:pt x="8" y="17"/>
                    </a:lnTo>
                    <a:close/>
                  </a:path>
                </a:pathLst>
              </a:custGeom>
              <a:solidFill>
                <a:srgbClr val="F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18" name="Group 372"/>
              <p:cNvGrpSpPr>
                <a:grpSpLocks/>
              </p:cNvGrpSpPr>
              <p:nvPr/>
            </p:nvGrpSpPr>
            <p:grpSpPr bwMode="auto">
              <a:xfrm>
                <a:off x="3973" y="2877"/>
                <a:ext cx="10" cy="6"/>
                <a:chOff x="3817" y="2708"/>
                <a:chExt cx="10" cy="6"/>
              </a:xfrm>
            </p:grpSpPr>
            <p:sp>
              <p:nvSpPr>
                <p:cNvPr id="213" name="Oval 373"/>
                <p:cNvSpPr>
                  <a:spLocks noChangeArrowheads="1"/>
                </p:cNvSpPr>
                <p:nvPr/>
              </p:nvSpPr>
              <p:spPr bwMode="auto">
                <a:xfrm>
                  <a:off x="3819" y="2710"/>
                  <a:ext cx="6" cy="3"/>
                </a:xfrm>
                <a:prstGeom prst="ellipse">
                  <a:avLst/>
                </a:prstGeom>
                <a:solidFill>
                  <a:srgbClr val="FFFFF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14" name="Freeform 374"/>
                <p:cNvSpPr>
                  <a:spLocks/>
                </p:cNvSpPr>
                <p:nvPr/>
              </p:nvSpPr>
              <p:spPr bwMode="auto">
                <a:xfrm>
                  <a:off x="3817" y="2708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1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5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7" y="0"/>
                    </a:cxn>
                    <a:cxn ang="0">
                      <a:pos x="8" y="1"/>
                    </a:cxn>
                    <a:cxn ang="0">
                      <a:pos x="9" y="2"/>
                    </a:cxn>
                    <a:cxn ang="0">
                      <a:pos x="9" y="3"/>
                    </a:cxn>
                    <a:cxn ang="0">
                      <a:pos x="9" y="3"/>
                    </a:cxn>
                    <a:cxn ang="0">
                      <a:pos x="10" y="4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10" h="4">
                      <a:moveTo>
                        <a:pt x="0" y="2"/>
                      </a:moveTo>
                      <a:lnTo>
                        <a:pt x="1" y="1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5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7" y="0"/>
                      </a:lnTo>
                      <a:lnTo>
                        <a:pt x="8" y="1"/>
                      </a:lnTo>
                      <a:lnTo>
                        <a:pt x="9" y="2"/>
                      </a:lnTo>
                      <a:lnTo>
                        <a:pt x="9" y="3"/>
                      </a:lnTo>
                      <a:lnTo>
                        <a:pt x="9" y="3"/>
                      </a:lnTo>
                      <a:lnTo>
                        <a:pt x="10" y="4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15" name="Freeform 375"/>
                <p:cNvSpPr>
                  <a:spLocks/>
                </p:cNvSpPr>
                <p:nvPr/>
              </p:nvSpPr>
              <p:spPr bwMode="auto">
                <a:xfrm>
                  <a:off x="3817" y="2710"/>
                  <a:ext cx="10" cy="4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4" y="1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8" y="2"/>
                    </a:cxn>
                    <a:cxn ang="0">
                      <a:pos x="9" y="2"/>
                    </a:cxn>
                    <a:cxn ang="0">
                      <a:pos x="10" y="2"/>
                    </a:cxn>
                    <a:cxn ang="0">
                      <a:pos x="9" y="3"/>
                    </a:cxn>
                    <a:cxn ang="0">
                      <a:pos x="8" y="4"/>
                    </a:cxn>
                    <a:cxn ang="0">
                      <a:pos x="7" y="4"/>
                    </a:cxn>
                    <a:cxn ang="0">
                      <a:pos x="6" y="4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2" y="2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0" h="4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4" y="1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8" y="2"/>
                      </a:lnTo>
                      <a:lnTo>
                        <a:pt x="9" y="2"/>
                      </a:lnTo>
                      <a:lnTo>
                        <a:pt x="10" y="2"/>
                      </a:lnTo>
                      <a:lnTo>
                        <a:pt x="9" y="3"/>
                      </a:lnTo>
                      <a:lnTo>
                        <a:pt x="8" y="4"/>
                      </a:lnTo>
                      <a:lnTo>
                        <a:pt x="7" y="4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2" y="2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24" name="Group 376"/>
              <p:cNvGrpSpPr>
                <a:grpSpLocks/>
              </p:cNvGrpSpPr>
              <p:nvPr/>
            </p:nvGrpSpPr>
            <p:grpSpPr bwMode="auto">
              <a:xfrm>
                <a:off x="3968" y="2851"/>
                <a:ext cx="24" cy="12"/>
                <a:chOff x="3812" y="2682"/>
                <a:chExt cx="24" cy="12"/>
              </a:xfrm>
            </p:grpSpPr>
            <p:grpSp>
              <p:nvGrpSpPr>
                <p:cNvPr id="326" name="Group 377"/>
                <p:cNvGrpSpPr>
                  <a:grpSpLocks/>
                </p:cNvGrpSpPr>
                <p:nvPr/>
              </p:nvGrpSpPr>
              <p:grpSpPr bwMode="auto">
                <a:xfrm>
                  <a:off x="3812" y="2682"/>
                  <a:ext cx="10" cy="8"/>
                  <a:chOff x="3812" y="2682"/>
                  <a:chExt cx="10" cy="8"/>
                </a:xfrm>
              </p:grpSpPr>
              <p:sp>
                <p:nvSpPr>
                  <p:cNvPr id="210" name="Freeform 378"/>
                  <p:cNvSpPr>
                    <a:spLocks/>
                  </p:cNvSpPr>
                  <p:nvPr/>
                </p:nvSpPr>
                <p:spPr bwMode="auto">
                  <a:xfrm>
                    <a:off x="3813" y="2682"/>
                    <a:ext cx="9" cy="6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2" y="0"/>
                      </a:cxn>
                      <a:cxn ang="0">
                        <a:pos x="3" y="0"/>
                      </a:cxn>
                      <a:cxn ang="0">
                        <a:pos x="4" y="0"/>
                      </a:cxn>
                      <a:cxn ang="0">
                        <a:pos x="5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8" y="4"/>
                      </a:cxn>
                      <a:cxn ang="0">
                        <a:pos x="9" y="6"/>
                      </a:cxn>
                      <a:cxn ang="0">
                        <a:pos x="7" y="4"/>
                      </a:cxn>
                      <a:cxn ang="0">
                        <a:pos x="6" y="3"/>
                      </a:cxn>
                      <a:cxn ang="0">
                        <a:pos x="5" y="2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0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6">
                        <a:moveTo>
                          <a:pt x="0" y="2"/>
                        </a:moveTo>
                        <a:lnTo>
                          <a:pt x="2" y="0"/>
                        </a:lnTo>
                        <a:lnTo>
                          <a:pt x="3" y="0"/>
                        </a:lnTo>
                        <a:lnTo>
                          <a:pt x="4" y="0"/>
                        </a:lnTo>
                        <a:lnTo>
                          <a:pt x="5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8" y="4"/>
                        </a:lnTo>
                        <a:lnTo>
                          <a:pt x="9" y="6"/>
                        </a:lnTo>
                        <a:lnTo>
                          <a:pt x="7" y="4"/>
                        </a:lnTo>
                        <a:lnTo>
                          <a:pt x="6" y="3"/>
                        </a:lnTo>
                        <a:lnTo>
                          <a:pt x="5" y="2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0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11" name="Freeform 379"/>
                  <p:cNvSpPr>
                    <a:spLocks/>
                  </p:cNvSpPr>
                  <p:nvPr/>
                </p:nvSpPr>
                <p:spPr bwMode="auto">
                  <a:xfrm>
                    <a:off x="3812" y="2685"/>
                    <a:ext cx="9" cy="5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7" y="2"/>
                      </a:cxn>
                      <a:cxn ang="0">
                        <a:pos x="8" y="3"/>
                      </a:cxn>
                      <a:cxn ang="0">
                        <a:pos x="9" y="4"/>
                      </a:cxn>
                      <a:cxn ang="0">
                        <a:pos x="8" y="5"/>
                      </a:cxn>
                      <a:cxn ang="0">
                        <a:pos x="8" y="5"/>
                      </a:cxn>
                      <a:cxn ang="0">
                        <a:pos x="7" y="3"/>
                      </a:cxn>
                      <a:cxn ang="0">
                        <a:pos x="6" y="3"/>
                      </a:cxn>
                      <a:cxn ang="0">
                        <a:pos x="6" y="4"/>
                      </a:cxn>
                      <a:cxn ang="0">
                        <a:pos x="5" y="4"/>
                      </a:cxn>
                      <a:cxn ang="0">
                        <a:pos x="5" y="4"/>
                      </a:cxn>
                      <a:cxn ang="0">
                        <a:pos x="4" y="4"/>
                      </a:cxn>
                      <a:cxn ang="0">
                        <a:pos x="4" y="3"/>
                      </a:cxn>
                      <a:cxn ang="0">
                        <a:pos x="4" y="2"/>
                      </a:cxn>
                      <a:cxn ang="0">
                        <a:pos x="3" y="3"/>
                      </a:cxn>
                      <a:cxn ang="0">
                        <a:pos x="2" y="3"/>
                      </a:cxn>
                      <a:cxn ang="0">
                        <a:pos x="1" y="3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9" h="5">
                        <a:moveTo>
                          <a:pt x="0" y="2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7" y="2"/>
                        </a:lnTo>
                        <a:lnTo>
                          <a:pt x="8" y="3"/>
                        </a:lnTo>
                        <a:lnTo>
                          <a:pt x="9" y="4"/>
                        </a:lnTo>
                        <a:lnTo>
                          <a:pt x="8" y="5"/>
                        </a:lnTo>
                        <a:lnTo>
                          <a:pt x="8" y="5"/>
                        </a:lnTo>
                        <a:lnTo>
                          <a:pt x="7" y="3"/>
                        </a:lnTo>
                        <a:lnTo>
                          <a:pt x="6" y="3"/>
                        </a:lnTo>
                        <a:lnTo>
                          <a:pt x="6" y="4"/>
                        </a:lnTo>
                        <a:lnTo>
                          <a:pt x="5" y="4"/>
                        </a:lnTo>
                        <a:lnTo>
                          <a:pt x="5" y="4"/>
                        </a:lnTo>
                        <a:lnTo>
                          <a:pt x="4" y="4"/>
                        </a:lnTo>
                        <a:lnTo>
                          <a:pt x="4" y="3"/>
                        </a:lnTo>
                        <a:lnTo>
                          <a:pt x="4" y="2"/>
                        </a:lnTo>
                        <a:lnTo>
                          <a:pt x="3" y="3"/>
                        </a:lnTo>
                        <a:lnTo>
                          <a:pt x="2" y="3"/>
                        </a:lnTo>
                        <a:lnTo>
                          <a:pt x="1" y="3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12" name="Freeform 380"/>
                  <p:cNvSpPr>
                    <a:spLocks/>
                  </p:cNvSpPr>
                  <p:nvPr/>
                </p:nvSpPr>
                <p:spPr bwMode="auto">
                  <a:xfrm>
                    <a:off x="3814" y="2689"/>
                    <a:ext cx="4" cy="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1" y="0"/>
                      </a:cxn>
                      <a:cxn ang="0">
                        <a:pos x="1" y="0"/>
                      </a:cxn>
                      <a:cxn ang="0">
                        <a:pos x="2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4" y="1"/>
                      </a:cxn>
                      <a:cxn ang="0">
                        <a:pos x="3" y="1"/>
                      </a:cxn>
                      <a:cxn ang="0">
                        <a:pos x="3" y="1"/>
                      </a:cxn>
                      <a:cxn ang="0">
                        <a:pos x="2" y="1"/>
                      </a:cxn>
                      <a:cxn ang="0">
                        <a:pos x="1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w="4" h="1">
                        <a:moveTo>
                          <a:pt x="0" y="0"/>
                        </a:moveTo>
                        <a:lnTo>
                          <a:pt x="1" y="0"/>
                        </a:lnTo>
                        <a:lnTo>
                          <a:pt x="1" y="0"/>
                        </a:lnTo>
                        <a:lnTo>
                          <a:pt x="2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4" y="1"/>
                        </a:lnTo>
                        <a:lnTo>
                          <a:pt x="3" y="1"/>
                        </a:lnTo>
                        <a:lnTo>
                          <a:pt x="3" y="1"/>
                        </a:lnTo>
                        <a:lnTo>
                          <a:pt x="2" y="1"/>
                        </a:lnTo>
                        <a:lnTo>
                          <a:pt x="1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333" name="Group 381"/>
                <p:cNvGrpSpPr>
                  <a:grpSpLocks/>
                </p:cNvGrpSpPr>
                <p:nvPr/>
              </p:nvGrpSpPr>
              <p:grpSpPr bwMode="auto">
                <a:xfrm>
                  <a:off x="3826" y="2686"/>
                  <a:ext cx="10" cy="8"/>
                  <a:chOff x="3826" y="2686"/>
                  <a:chExt cx="10" cy="8"/>
                </a:xfrm>
              </p:grpSpPr>
              <p:sp>
                <p:nvSpPr>
                  <p:cNvPr id="207" name="Freeform 382"/>
                  <p:cNvSpPr>
                    <a:spLocks/>
                  </p:cNvSpPr>
                  <p:nvPr/>
                </p:nvSpPr>
                <p:spPr bwMode="auto">
                  <a:xfrm>
                    <a:off x="3826" y="2686"/>
                    <a:ext cx="10" cy="6"/>
                  </a:xfrm>
                  <a:custGeom>
                    <a:avLst/>
                    <a:gdLst/>
                    <a:ahLst/>
                    <a:cxnLst>
                      <a:cxn ang="0">
                        <a:pos x="1" y="6"/>
                      </a:cxn>
                      <a:cxn ang="0">
                        <a:pos x="0" y="5"/>
                      </a:cxn>
                      <a:cxn ang="0">
                        <a:pos x="1" y="3"/>
                      </a:cxn>
                      <a:cxn ang="0">
                        <a:pos x="2" y="2"/>
                      </a:cxn>
                      <a:cxn ang="0">
                        <a:pos x="3" y="1"/>
                      </a:cxn>
                      <a:cxn ang="0">
                        <a:pos x="4" y="0"/>
                      </a:cxn>
                      <a:cxn ang="0">
                        <a:pos x="6" y="0"/>
                      </a:cxn>
                      <a:cxn ang="0">
                        <a:pos x="7" y="0"/>
                      </a:cxn>
                      <a:cxn ang="0">
                        <a:pos x="9" y="0"/>
                      </a:cxn>
                      <a:cxn ang="0">
                        <a:pos x="10" y="1"/>
                      </a:cxn>
                      <a:cxn ang="0">
                        <a:pos x="10" y="2"/>
                      </a:cxn>
                      <a:cxn ang="0">
                        <a:pos x="9" y="1"/>
                      </a:cxn>
                      <a:cxn ang="0">
                        <a:pos x="8" y="1"/>
                      </a:cxn>
                      <a:cxn ang="0">
                        <a:pos x="6" y="1"/>
                      </a:cxn>
                      <a:cxn ang="0">
                        <a:pos x="5" y="1"/>
                      </a:cxn>
                      <a:cxn ang="0">
                        <a:pos x="4" y="2"/>
                      </a:cxn>
                      <a:cxn ang="0">
                        <a:pos x="3" y="2"/>
                      </a:cxn>
                      <a:cxn ang="0">
                        <a:pos x="2" y="3"/>
                      </a:cxn>
                      <a:cxn ang="0">
                        <a:pos x="2" y="4"/>
                      </a:cxn>
                      <a:cxn ang="0">
                        <a:pos x="1" y="5"/>
                      </a:cxn>
                      <a:cxn ang="0">
                        <a:pos x="1" y="6"/>
                      </a:cxn>
                    </a:cxnLst>
                    <a:rect l="0" t="0" r="r" b="b"/>
                    <a:pathLst>
                      <a:path w="10" h="6">
                        <a:moveTo>
                          <a:pt x="1" y="6"/>
                        </a:moveTo>
                        <a:lnTo>
                          <a:pt x="0" y="5"/>
                        </a:lnTo>
                        <a:lnTo>
                          <a:pt x="1" y="3"/>
                        </a:lnTo>
                        <a:lnTo>
                          <a:pt x="2" y="2"/>
                        </a:lnTo>
                        <a:lnTo>
                          <a:pt x="3" y="1"/>
                        </a:lnTo>
                        <a:lnTo>
                          <a:pt x="4" y="0"/>
                        </a:lnTo>
                        <a:lnTo>
                          <a:pt x="6" y="0"/>
                        </a:lnTo>
                        <a:lnTo>
                          <a:pt x="7" y="0"/>
                        </a:lnTo>
                        <a:lnTo>
                          <a:pt x="9" y="0"/>
                        </a:lnTo>
                        <a:lnTo>
                          <a:pt x="10" y="1"/>
                        </a:lnTo>
                        <a:lnTo>
                          <a:pt x="10" y="2"/>
                        </a:lnTo>
                        <a:lnTo>
                          <a:pt x="9" y="1"/>
                        </a:lnTo>
                        <a:lnTo>
                          <a:pt x="8" y="1"/>
                        </a:lnTo>
                        <a:lnTo>
                          <a:pt x="6" y="1"/>
                        </a:lnTo>
                        <a:lnTo>
                          <a:pt x="5" y="1"/>
                        </a:lnTo>
                        <a:lnTo>
                          <a:pt x="4" y="2"/>
                        </a:lnTo>
                        <a:lnTo>
                          <a:pt x="3" y="2"/>
                        </a:lnTo>
                        <a:lnTo>
                          <a:pt x="2" y="3"/>
                        </a:lnTo>
                        <a:lnTo>
                          <a:pt x="2" y="4"/>
                        </a:lnTo>
                        <a:lnTo>
                          <a:pt x="1" y="5"/>
                        </a:lnTo>
                        <a:lnTo>
                          <a:pt x="1" y="6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08" name="Freeform 383"/>
                  <p:cNvSpPr>
                    <a:spLocks/>
                  </p:cNvSpPr>
                  <p:nvPr/>
                </p:nvSpPr>
                <p:spPr bwMode="auto">
                  <a:xfrm>
                    <a:off x="3828" y="2689"/>
                    <a:ext cx="8" cy="5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1" y="2"/>
                      </a:cxn>
                      <a:cxn ang="0">
                        <a:pos x="2" y="1"/>
                      </a:cxn>
                      <a:cxn ang="0">
                        <a:pos x="2" y="0"/>
                      </a:cxn>
                      <a:cxn ang="0">
                        <a:pos x="4" y="0"/>
                      </a:cxn>
                      <a:cxn ang="0">
                        <a:pos x="5" y="0"/>
                      </a:cxn>
                      <a:cxn ang="0">
                        <a:pos x="6" y="1"/>
                      </a:cxn>
                      <a:cxn ang="0">
                        <a:pos x="7" y="1"/>
                      </a:cxn>
                      <a:cxn ang="0">
                        <a:pos x="6" y="1"/>
                      </a:cxn>
                      <a:cxn ang="0">
                        <a:pos x="7" y="2"/>
                      </a:cxn>
                      <a:cxn ang="0">
                        <a:pos x="7" y="3"/>
                      </a:cxn>
                      <a:cxn ang="0">
                        <a:pos x="8" y="4"/>
                      </a:cxn>
                      <a:cxn ang="0">
                        <a:pos x="8" y="4"/>
                      </a:cxn>
                      <a:cxn ang="0">
                        <a:pos x="8" y="5"/>
                      </a:cxn>
                      <a:cxn ang="0">
                        <a:pos x="7" y="5"/>
                      </a:cxn>
                      <a:cxn ang="0">
                        <a:pos x="6" y="4"/>
                      </a:cxn>
                      <a:cxn ang="0">
                        <a:pos x="6" y="3"/>
                      </a:cxn>
                      <a:cxn ang="0">
                        <a:pos x="5" y="3"/>
                      </a:cxn>
                      <a:cxn ang="0">
                        <a:pos x="5" y="3"/>
                      </a:cxn>
                      <a:cxn ang="0">
                        <a:pos x="4" y="4"/>
                      </a:cxn>
                      <a:cxn ang="0">
                        <a:pos x="3" y="4"/>
                      </a:cxn>
                      <a:cxn ang="0">
                        <a:pos x="3" y="3"/>
                      </a:cxn>
                      <a:cxn ang="0">
                        <a:pos x="2" y="2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0" y="3"/>
                      </a:cxn>
                    </a:cxnLst>
                    <a:rect l="0" t="0" r="r" b="b"/>
                    <a:pathLst>
                      <a:path w="8" h="5">
                        <a:moveTo>
                          <a:pt x="0" y="3"/>
                        </a:moveTo>
                        <a:lnTo>
                          <a:pt x="1" y="2"/>
                        </a:lnTo>
                        <a:lnTo>
                          <a:pt x="2" y="1"/>
                        </a:lnTo>
                        <a:lnTo>
                          <a:pt x="2" y="0"/>
                        </a:lnTo>
                        <a:lnTo>
                          <a:pt x="4" y="0"/>
                        </a:lnTo>
                        <a:lnTo>
                          <a:pt x="5" y="0"/>
                        </a:lnTo>
                        <a:lnTo>
                          <a:pt x="6" y="1"/>
                        </a:lnTo>
                        <a:lnTo>
                          <a:pt x="7" y="1"/>
                        </a:lnTo>
                        <a:lnTo>
                          <a:pt x="6" y="1"/>
                        </a:lnTo>
                        <a:lnTo>
                          <a:pt x="7" y="2"/>
                        </a:lnTo>
                        <a:lnTo>
                          <a:pt x="7" y="3"/>
                        </a:lnTo>
                        <a:lnTo>
                          <a:pt x="8" y="4"/>
                        </a:lnTo>
                        <a:lnTo>
                          <a:pt x="8" y="4"/>
                        </a:lnTo>
                        <a:lnTo>
                          <a:pt x="8" y="5"/>
                        </a:lnTo>
                        <a:lnTo>
                          <a:pt x="7" y="5"/>
                        </a:lnTo>
                        <a:lnTo>
                          <a:pt x="6" y="4"/>
                        </a:lnTo>
                        <a:lnTo>
                          <a:pt x="6" y="3"/>
                        </a:lnTo>
                        <a:lnTo>
                          <a:pt x="5" y="3"/>
                        </a:lnTo>
                        <a:lnTo>
                          <a:pt x="5" y="3"/>
                        </a:lnTo>
                        <a:lnTo>
                          <a:pt x="4" y="4"/>
                        </a:lnTo>
                        <a:lnTo>
                          <a:pt x="3" y="4"/>
                        </a:lnTo>
                        <a:lnTo>
                          <a:pt x="3" y="3"/>
                        </a:lnTo>
                        <a:lnTo>
                          <a:pt x="2" y="2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0" y="3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209" name="Freeform 384"/>
                  <p:cNvSpPr>
                    <a:spLocks/>
                  </p:cNvSpPr>
                  <p:nvPr/>
                </p:nvSpPr>
                <p:spPr bwMode="auto">
                  <a:xfrm>
                    <a:off x="3828" y="2692"/>
                    <a:ext cx="1" cy="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"/>
                      </a:cxn>
                      <a:cxn ang="0">
                        <a:pos x="0" y="1"/>
                      </a:cxn>
                      <a:cxn ang="0">
                        <a:pos x="0" y="2"/>
                      </a:cxn>
                      <a:cxn ang="0">
                        <a:pos x="0" y="1"/>
                      </a:cxn>
                      <a:cxn ang="0">
                        <a:pos x="0" y="0"/>
                      </a:cxn>
                    </a:cxnLst>
                    <a:rect l="0" t="0" r="r" b="b"/>
                    <a:pathLst>
                      <a:path h="2">
                        <a:moveTo>
                          <a:pt x="0" y="0"/>
                        </a:moveTo>
                        <a:lnTo>
                          <a:pt x="0" y="1"/>
                        </a:lnTo>
                        <a:lnTo>
                          <a:pt x="0" y="1"/>
                        </a:lnTo>
                        <a:lnTo>
                          <a:pt x="0" y="2"/>
                        </a:lnTo>
                        <a:lnTo>
                          <a:pt x="0" y="1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sp>
            <p:nvSpPr>
              <p:cNvPr id="71" name="Freeform 385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2" name="Oval 386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3" name="Freeform 387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4" name="Freeform 388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5" name="Oval 389"/>
              <p:cNvSpPr>
                <a:spLocks noChangeArrowheads="1"/>
              </p:cNvSpPr>
              <p:nvPr/>
            </p:nvSpPr>
            <p:spPr bwMode="auto">
              <a:xfrm>
                <a:off x="3975" y="2879"/>
                <a:ext cx="6" cy="3"/>
              </a:xfrm>
              <a:prstGeom prst="ellipse">
                <a:avLst/>
              </a:prstGeom>
              <a:solidFill>
                <a:srgbClr val="FFFFFF"/>
              </a:solidFill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6" name="Freeform 390"/>
              <p:cNvSpPr>
                <a:spLocks/>
              </p:cNvSpPr>
              <p:nvPr/>
            </p:nvSpPr>
            <p:spPr bwMode="auto">
              <a:xfrm>
                <a:off x="3973" y="2877"/>
                <a:ext cx="10" cy="4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1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5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7" y="0"/>
                  </a:cxn>
                  <a:cxn ang="0">
                    <a:pos x="8" y="1"/>
                  </a:cxn>
                  <a:cxn ang="0">
                    <a:pos x="9" y="2"/>
                  </a:cxn>
                  <a:cxn ang="0">
                    <a:pos x="9" y="3"/>
                  </a:cxn>
                  <a:cxn ang="0">
                    <a:pos x="9" y="3"/>
                  </a:cxn>
                  <a:cxn ang="0">
                    <a:pos x="10" y="4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0" y="2"/>
                  </a:cxn>
                </a:cxnLst>
                <a:rect l="0" t="0" r="r" b="b"/>
                <a:pathLst>
                  <a:path w="10" h="4">
                    <a:moveTo>
                      <a:pt x="0" y="2"/>
                    </a:moveTo>
                    <a:lnTo>
                      <a:pt x="1" y="1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5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7" y="0"/>
                    </a:lnTo>
                    <a:lnTo>
                      <a:pt x="8" y="1"/>
                    </a:lnTo>
                    <a:lnTo>
                      <a:pt x="9" y="2"/>
                    </a:lnTo>
                    <a:lnTo>
                      <a:pt x="9" y="3"/>
                    </a:lnTo>
                    <a:lnTo>
                      <a:pt x="9" y="3"/>
                    </a:lnTo>
                    <a:lnTo>
                      <a:pt x="10" y="4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77" name="Freeform 391"/>
              <p:cNvSpPr>
                <a:spLocks/>
              </p:cNvSpPr>
              <p:nvPr/>
            </p:nvSpPr>
            <p:spPr bwMode="auto">
              <a:xfrm>
                <a:off x="3973" y="2879"/>
                <a:ext cx="10" cy="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4" y="1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8" y="2"/>
                  </a:cxn>
                  <a:cxn ang="0">
                    <a:pos x="9" y="2"/>
                  </a:cxn>
                  <a:cxn ang="0">
                    <a:pos x="10" y="2"/>
                  </a:cxn>
                  <a:cxn ang="0">
                    <a:pos x="9" y="3"/>
                  </a:cxn>
                  <a:cxn ang="0">
                    <a:pos x="8" y="4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2" y="2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10" h="4">
                    <a:moveTo>
                      <a:pt x="0" y="0"/>
                    </a:move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4" y="1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8" y="2"/>
                    </a:lnTo>
                    <a:lnTo>
                      <a:pt x="9" y="2"/>
                    </a:lnTo>
                    <a:lnTo>
                      <a:pt x="10" y="2"/>
                    </a:lnTo>
                    <a:lnTo>
                      <a:pt x="9" y="3"/>
                    </a:lnTo>
                    <a:lnTo>
                      <a:pt x="8" y="4"/>
                    </a:lnTo>
                    <a:lnTo>
                      <a:pt x="7" y="4"/>
                    </a:lnTo>
                    <a:lnTo>
                      <a:pt x="6" y="4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2" y="2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00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34" name="Group 392"/>
              <p:cNvGrpSpPr>
                <a:grpSpLocks/>
              </p:cNvGrpSpPr>
              <p:nvPr/>
            </p:nvGrpSpPr>
            <p:grpSpPr bwMode="auto">
              <a:xfrm>
                <a:off x="3968" y="2851"/>
                <a:ext cx="10" cy="8"/>
                <a:chOff x="3812" y="2682"/>
                <a:chExt cx="10" cy="8"/>
              </a:xfrm>
            </p:grpSpPr>
            <p:sp>
              <p:nvSpPr>
                <p:cNvPr id="202" name="Freeform 393"/>
                <p:cNvSpPr>
                  <a:spLocks/>
                </p:cNvSpPr>
                <p:nvPr/>
              </p:nvSpPr>
              <p:spPr bwMode="auto">
                <a:xfrm>
                  <a:off x="3813" y="2682"/>
                  <a:ext cx="9" cy="6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2" y="0"/>
                    </a:cxn>
                    <a:cxn ang="0">
                      <a:pos x="3" y="0"/>
                    </a:cxn>
                    <a:cxn ang="0">
                      <a:pos x="4" y="0"/>
                    </a:cxn>
                    <a:cxn ang="0">
                      <a:pos x="5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8" y="4"/>
                    </a:cxn>
                    <a:cxn ang="0">
                      <a:pos x="9" y="6"/>
                    </a:cxn>
                    <a:cxn ang="0">
                      <a:pos x="7" y="4"/>
                    </a:cxn>
                    <a:cxn ang="0">
                      <a:pos x="6" y="3"/>
                    </a:cxn>
                    <a:cxn ang="0">
                      <a:pos x="5" y="2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0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6">
                      <a:moveTo>
                        <a:pt x="0" y="2"/>
                      </a:moveTo>
                      <a:lnTo>
                        <a:pt x="2" y="0"/>
                      </a:lnTo>
                      <a:lnTo>
                        <a:pt x="3" y="0"/>
                      </a:lnTo>
                      <a:lnTo>
                        <a:pt x="4" y="0"/>
                      </a:lnTo>
                      <a:lnTo>
                        <a:pt x="5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8" y="4"/>
                      </a:lnTo>
                      <a:lnTo>
                        <a:pt x="9" y="6"/>
                      </a:lnTo>
                      <a:lnTo>
                        <a:pt x="7" y="4"/>
                      </a:lnTo>
                      <a:lnTo>
                        <a:pt x="6" y="3"/>
                      </a:lnTo>
                      <a:lnTo>
                        <a:pt x="5" y="2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0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03" name="Freeform 394"/>
                <p:cNvSpPr>
                  <a:spLocks/>
                </p:cNvSpPr>
                <p:nvPr/>
              </p:nvSpPr>
              <p:spPr bwMode="auto">
                <a:xfrm>
                  <a:off x="3812" y="2685"/>
                  <a:ext cx="9" cy="5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7" y="2"/>
                    </a:cxn>
                    <a:cxn ang="0">
                      <a:pos x="8" y="3"/>
                    </a:cxn>
                    <a:cxn ang="0">
                      <a:pos x="9" y="4"/>
                    </a:cxn>
                    <a:cxn ang="0">
                      <a:pos x="8" y="5"/>
                    </a:cxn>
                    <a:cxn ang="0">
                      <a:pos x="8" y="5"/>
                    </a:cxn>
                    <a:cxn ang="0">
                      <a:pos x="7" y="3"/>
                    </a:cxn>
                    <a:cxn ang="0">
                      <a:pos x="6" y="3"/>
                    </a:cxn>
                    <a:cxn ang="0">
                      <a:pos x="6" y="4"/>
                    </a:cxn>
                    <a:cxn ang="0">
                      <a:pos x="5" y="4"/>
                    </a:cxn>
                    <a:cxn ang="0">
                      <a:pos x="5" y="4"/>
                    </a:cxn>
                    <a:cxn ang="0">
                      <a:pos x="4" y="4"/>
                    </a:cxn>
                    <a:cxn ang="0">
                      <a:pos x="4" y="3"/>
                    </a:cxn>
                    <a:cxn ang="0">
                      <a:pos x="4" y="2"/>
                    </a:cxn>
                    <a:cxn ang="0">
                      <a:pos x="3" y="3"/>
                    </a:cxn>
                    <a:cxn ang="0">
                      <a:pos x="2" y="3"/>
                    </a:cxn>
                    <a:cxn ang="0">
                      <a:pos x="1" y="3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9" h="5">
                      <a:moveTo>
                        <a:pt x="0" y="2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7" y="2"/>
                      </a:lnTo>
                      <a:lnTo>
                        <a:pt x="8" y="3"/>
                      </a:lnTo>
                      <a:lnTo>
                        <a:pt x="9" y="4"/>
                      </a:lnTo>
                      <a:lnTo>
                        <a:pt x="8" y="5"/>
                      </a:lnTo>
                      <a:lnTo>
                        <a:pt x="8" y="5"/>
                      </a:lnTo>
                      <a:lnTo>
                        <a:pt x="7" y="3"/>
                      </a:lnTo>
                      <a:lnTo>
                        <a:pt x="6" y="3"/>
                      </a:lnTo>
                      <a:lnTo>
                        <a:pt x="6" y="4"/>
                      </a:lnTo>
                      <a:lnTo>
                        <a:pt x="5" y="4"/>
                      </a:lnTo>
                      <a:lnTo>
                        <a:pt x="5" y="4"/>
                      </a:lnTo>
                      <a:lnTo>
                        <a:pt x="4" y="4"/>
                      </a:lnTo>
                      <a:lnTo>
                        <a:pt x="4" y="3"/>
                      </a:lnTo>
                      <a:lnTo>
                        <a:pt x="4" y="2"/>
                      </a:lnTo>
                      <a:lnTo>
                        <a:pt x="3" y="3"/>
                      </a:lnTo>
                      <a:lnTo>
                        <a:pt x="2" y="3"/>
                      </a:lnTo>
                      <a:lnTo>
                        <a:pt x="1" y="3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04" name="Freeform 395"/>
                <p:cNvSpPr>
                  <a:spLocks/>
                </p:cNvSpPr>
                <p:nvPr/>
              </p:nvSpPr>
              <p:spPr bwMode="auto">
                <a:xfrm>
                  <a:off x="3814" y="2689"/>
                  <a:ext cx="4" cy="1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" y="0"/>
                    </a:cxn>
                    <a:cxn ang="0">
                      <a:pos x="1" y="0"/>
                    </a:cxn>
                    <a:cxn ang="0">
                      <a:pos x="2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4" y="1"/>
                    </a:cxn>
                    <a:cxn ang="0">
                      <a:pos x="3" y="1"/>
                    </a:cxn>
                    <a:cxn ang="0">
                      <a:pos x="3" y="1"/>
                    </a:cxn>
                    <a:cxn ang="0">
                      <a:pos x="2" y="1"/>
                    </a:cxn>
                    <a:cxn ang="0">
                      <a:pos x="1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" h="1">
                      <a:moveTo>
                        <a:pt x="0" y="0"/>
                      </a:moveTo>
                      <a:lnTo>
                        <a:pt x="1" y="0"/>
                      </a:lnTo>
                      <a:lnTo>
                        <a:pt x="1" y="0"/>
                      </a:lnTo>
                      <a:lnTo>
                        <a:pt x="2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4" y="1"/>
                      </a:lnTo>
                      <a:lnTo>
                        <a:pt x="3" y="1"/>
                      </a:lnTo>
                      <a:lnTo>
                        <a:pt x="3" y="1"/>
                      </a:lnTo>
                      <a:lnTo>
                        <a:pt x="2" y="1"/>
                      </a:lnTo>
                      <a:lnTo>
                        <a:pt x="1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35" name="Group 396"/>
              <p:cNvGrpSpPr>
                <a:grpSpLocks/>
              </p:cNvGrpSpPr>
              <p:nvPr/>
            </p:nvGrpSpPr>
            <p:grpSpPr bwMode="auto">
              <a:xfrm>
                <a:off x="3982" y="2855"/>
                <a:ext cx="10" cy="8"/>
                <a:chOff x="3826" y="2686"/>
                <a:chExt cx="10" cy="8"/>
              </a:xfrm>
            </p:grpSpPr>
            <p:sp>
              <p:nvSpPr>
                <p:cNvPr id="199" name="Freeform 397"/>
                <p:cNvSpPr>
                  <a:spLocks/>
                </p:cNvSpPr>
                <p:nvPr/>
              </p:nvSpPr>
              <p:spPr bwMode="auto">
                <a:xfrm>
                  <a:off x="3826" y="2686"/>
                  <a:ext cx="10" cy="6"/>
                </a:xfrm>
                <a:custGeom>
                  <a:avLst/>
                  <a:gdLst/>
                  <a:ahLst/>
                  <a:cxnLst>
                    <a:cxn ang="0">
                      <a:pos x="1" y="6"/>
                    </a:cxn>
                    <a:cxn ang="0">
                      <a:pos x="0" y="5"/>
                    </a:cxn>
                    <a:cxn ang="0">
                      <a:pos x="1" y="3"/>
                    </a:cxn>
                    <a:cxn ang="0">
                      <a:pos x="2" y="2"/>
                    </a:cxn>
                    <a:cxn ang="0">
                      <a:pos x="3" y="1"/>
                    </a:cxn>
                    <a:cxn ang="0">
                      <a:pos x="4" y="0"/>
                    </a:cxn>
                    <a:cxn ang="0">
                      <a:pos x="6" y="0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1"/>
                    </a:cxn>
                    <a:cxn ang="0">
                      <a:pos x="10" y="2"/>
                    </a:cxn>
                    <a:cxn ang="0">
                      <a:pos x="9" y="1"/>
                    </a:cxn>
                    <a:cxn ang="0">
                      <a:pos x="8" y="1"/>
                    </a:cxn>
                    <a:cxn ang="0">
                      <a:pos x="6" y="1"/>
                    </a:cxn>
                    <a:cxn ang="0">
                      <a:pos x="5" y="1"/>
                    </a:cxn>
                    <a:cxn ang="0">
                      <a:pos x="4" y="2"/>
                    </a:cxn>
                    <a:cxn ang="0">
                      <a:pos x="3" y="2"/>
                    </a:cxn>
                    <a:cxn ang="0">
                      <a:pos x="2" y="3"/>
                    </a:cxn>
                    <a:cxn ang="0">
                      <a:pos x="2" y="4"/>
                    </a:cxn>
                    <a:cxn ang="0">
                      <a:pos x="1" y="5"/>
                    </a:cxn>
                    <a:cxn ang="0">
                      <a:pos x="1" y="6"/>
                    </a:cxn>
                  </a:cxnLst>
                  <a:rect l="0" t="0" r="r" b="b"/>
                  <a:pathLst>
                    <a:path w="10" h="6">
                      <a:moveTo>
                        <a:pt x="1" y="6"/>
                      </a:moveTo>
                      <a:lnTo>
                        <a:pt x="0" y="5"/>
                      </a:lnTo>
                      <a:lnTo>
                        <a:pt x="1" y="3"/>
                      </a:lnTo>
                      <a:lnTo>
                        <a:pt x="2" y="2"/>
                      </a:lnTo>
                      <a:lnTo>
                        <a:pt x="3" y="1"/>
                      </a:lnTo>
                      <a:lnTo>
                        <a:pt x="4" y="0"/>
                      </a:lnTo>
                      <a:lnTo>
                        <a:pt x="6" y="0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1"/>
                      </a:lnTo>
                      <a:lnTo>
                        <a:pt x="10" y="2"/>
                      </a:lnTo>
                      <a:lnTo>
                        <a:pt x="9" y="1"/>
                      </a:lnTo>
                      <a:lnTo>
                        <a:pt x="8" y="1"/>
                      </a:lnTo>
                      <a:lnTo>
                        <a:pt x="6" y="1"/>
                      </a:lnTo>
                      <a:lnTo>
                        <a:pt x="5" y="1"/>
                      </a:lnTo>
                      <a:lnTo>
                        <a:pt x="4" y="2"/>
                      </a:lnTo>
                      <a:lnTo>
                        <a:pt x="3" y="2"/>
                      </a:lnTo>
                      <a:lnTo>
                        <a:pt x="2" y="3"/>
                      </a:lnTo>
                      <a:lnTo>
                        <a:pt x="2" y="4"/>
                      </a:lnTo>
                      <a:lnTo>
                        <a:pt x="1" y="5"/>
                      </a:lnTo>
                      <a:lnTo>
                        <a:pt x="1" y="6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00" name="Freeform 398"/>
                <p:cNvSpPr>
                  <a:spLocks/>
                </p:cNvSpPr>
                <p:nvPr/>
              </p:nvSpPr>
              <p:spPr bwMode="auto">
                <a:xfrm>
                  <a:off x="3828" y="2689"/>
                  <a:ext cx="8" cy="5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1" y="2"/>
                    </a:cxn>
                    <a:cxn ang="0">
                      <a:pos x="2" y="1"/>
                    </a:cxn>
                    <a:cxn ang="0">
                      <a:pos x="2" y="0"/>
                    </a:cxn>
                    <a:cxn ang="0">
                      <a:pos x="4" y="0"/>
                    </a:cxn>
                    <a:cxn ang="0">
                      <a:pos x="5" y="0"/>
                    </a:cxn>
                    <a:cxn ang="0">
                      <a:pos x="6" y="1"/>
                    </a:cxn>
                    <a:cxn ang="0">
                      <a:pos x="7" y="1"/>
                    </a:cxn>
                    <a:cxn ang="0">
                      <a:pos x="6" y="1"/>
                    </a:cxn>
                    <a:cxn ang="0">
                      <a:pos x="7" y="2"/>
                    </a:cxn>
                    <a:cxn ang="0">
                      <a:pos x="7" y="3"/>
                    </a:cxn>
                    <a:cxn ang="0">
                      <a:pos x="8" y="4"/>
                    </a:cxn>
                    <a:cxn ang="0">
                      <a:pos x="8" y="4"/>
                    </a:cxn>
                    <a:cxn ang="0">
                      <a:pos x="8" y="5"/>
                    </a:cxn>
                    <a:cxn ang="0">
                      <a:pos x="7" y="5"/>
                    </a:cxn>
                    <a:cxn ang="0">
                      <a:pos x="6" y="4"/>
                    </a:cxn>
                    <a:cxn ang="0">
                      <a:pos x="6" y="3"/>
                    </a:cxn>
                    <a:cxn ang="0">
                      <a:pos x="5" y="3"/>
                    </a:cxn>
                    <a:cxn ang="0">
                      <a:pos x="5" y="3"/>
                    </a:cxn>
                    <a:cxn ang="0">
                      <a:pos x="4" y="4"/>
                    </a:cxn>
                    <a:cxn ang="0">
                      <a:pos x="3" y="4"/>
                    </a:cxn>
                    <a:cxn ang="0">
                      <a:pos x="3" y="3"/>
                    </a:cxn>
                    <a:cxn ang="0">
                      <a:pos x="2" y="2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0" y="3"/>
                    </a:cxn>
                  </a:cxnLst>
                  <a:rect l="0" t="0" r="r" b="b"/>
                  <a:pathLst>
                    <a:path w="8" h="5">
                      <a:moveTo>
                        <a:pt x="0" y="3"/>
                      </a:moveTo>
                      <a:lnTo>
                        <a:pt x="1" y="2"/>
                      </a:lnTo>
                      <a:lnTo>
                        <a:pt x="2" y="1"/>
                      </a:lnTo>
                      <a:lnTo>
                        <a:pt x="2" y="0"/>
                      </a:lnTo>
                      <a:lnTo>
                        <a:pt x="4" y="0"/>
                      </a:lnTo>
                      <a:lnTo>
                        <a:pt x="5" y="0"/>
                      </a:lnTo>
                      <a:lnTo>
                        <a:pt x="6" y="1"/>
                      </a:lnTo>
                      <a:lnTo>
                        <a:pt x="7" y="1"/>
                      </a:lnTo>
                      <a:lnTo>
                        <a:pt x="6" y="1"/>
                      </a:lnTo>
                      <a:lnTo>
                        <a:pt x="7" y="2"/>
                      </a:lnTo>
                      <a:lnTo>
                        <a:pt x="7" y="3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8" y="5"/>
                      </a:lnTo>
                      <a:lnTo>
                        <a:pt x="7" y="5"/>
                      </a:lnTo>
                      <a:lnTo>
                        <a:pt x="6" y="4"/>
                      </a:lnTo>
                      <a:lnTo>
                        <a:pt x="6" y="3"/>
                      </a:lnTo>
                      <a:lnTo>
                        <a:pt x="5" y="3"/>
                      </a:lnTo>
                      <a:lnTo>
                        <a:pt x="5" y="3"/>
                      </a:lnTo>
                      <a:lnTo>
                        <a:pt x="4" y="4"/>
                      </a:lnTo>
                      <a:lnTo>
                        <a:pt x="3" y="4"/>
                      </a:lnTo>
                      <a:lnTo>
                        <a:pt x="3" y="3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0" y="3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201" name="Freeform 399"/>
                <p:cNvSpPr>
                  <a:spLocks/>
                </p:cNvSpPr>
                <p:nvPr/>
              </p:nvSpPr>
              <p:spPr bwMode="auto">
                <a:xfrm>
                  <a:off x="3828" y="2692"/>
                  <a:ext cx="1" cy="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0" y="2"/>
                    </a:cxn>
                    <a:cxn ang="0">
                      <a:pos x="0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1"/>
                      </a:lnTo>
                      <a:lnTo>
                        <a:pt x="0" y="1"/>
                      </a:lnTo>
                      <a:lnTo>
                        <a:pt x="0" y="2"/>
                      </a:lnTo>
                      <a:lnTo>
                        <a:pt x="0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00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80" name="Freeform 400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1" name="Freeform 401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2" name="Freeform 402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3" name="Freeform 403"/>
              <p:cNvSpPr>
                <a:spLocks/>
              </p:cNvSpPr>
              <p:nvPr/>
            </p:nvSpPr>
            <p:spPr bwMode="auto">
              <a:xfrm>
                <a:off x="3969" y="2851"/>
                <a:ext cx="9" cy="6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2" y="0"/>
                  </a:cxn>
                  <a:cxn ang="0">
                    <a:pos x="3" y="0"/>
                  </a:cxn>
                  <a:cxn ang="0">
                    <a:pos x="4" y="0"/>
                  </a:cxn>
                  <a:cxn ang="0">
                    <a:pos x="5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8" y="4"/>
                  </a:cxn>
                  <a:cxn ang="0">
                    <a:pos x="9" y="6"/>
                  </a:cxn>
                  <a:cxn ang="0">
                    <a:pos x="7" y="4"/>
                  </a:cxn>
                  <a:cxn ang="0">
                    <a:pos x="6" y="3"/>
                  </a:cxn>
                  <a:cxn ang="0">
                    <a:pos x="5" y="2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0" y="2"/>
                  </a:cxn>
                  <a:cxn ang="0">
                    <a:pos x="0" y="2"/>
                  </a:cxn>
                </a:cxnLst>
                <a:rect l="0" t="0" r="r" b="b"/>
                <a:pathLst>
                  <a:path w="9" h="6">
                    <a:moveTo>
                      <a:pt x="0" y="2"/>
                    </a:moveTo>
                    <a:lnTo>
                      <a:pt x="2" y="0"/>
                    </a:lnTo>
                    <a:lnTo>
                      <a:pt x="3" y="0"/>
                    </a:lnTo>
                    <a:lnTo>
                      <a:pt x="4" y="0"/>
                    </a:lnTo>
                    <a:lnTo>
                      <a:pt x="5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8" y="4"/>
                    </a:lnTo>
                    <a:lnTo>
                      <a:pt x="9" y="6"/>
                    </a:lnTo>
                    <a:lnTo>
                      <a:pt x="7" y="4"/>
                    </a:lnTo>
                    <a:lnTo>
                      <a:pt x="6" y="3"/>
                    </a:lnTo>
                    <a:lnTo>
                      <a:pt x="5" y="2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0" y="2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4" name="Freeform 404"/>
              <p:cNvSpPr>
                <a:spLocks/>
              </p:cNvSpPr>
              <p:nvPr/>
            </p:nvSpPr>
            <p:spPr bwMode="auto">
              <a:xfrm>
                <a:off x="3968" y="2854"/>
                <a:ext cx="9" cy="5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7" y="2"/>
                  </a:cxn>
                  <a:cxn ang="0">
                    <a:pos x="8" y="3"/>
                  </a:cxn>
                  <a:cxn ang="0">
                    <a:pos x="9" y="4"/>
                  </a:cxn>
                  <a:cxn ang="0">
                    <a:pos x="8" y="5"/>
                  </a:cxn>
                  <a:cxn ang="0">
                    <a:pos x="8" y="5"/>
                  </a:cxn>
                  <a:cxn ang="0">
                    <a:pos x="7" y="3"/>
                  </a:cxn>
                  <a:cxn ang="0">
                    <a:pos x="6" y="3"/>
                  </a:cxn>
                  <a:cxn ang="0">
                    <a:pos x="6" y="4"/>
                  </a:cxn>
                  <a:cxn ang="0">
                    <a:pos x="5" y="4"/>
                  </a:cxn>
                  <a:cxn ang="0">
                    <a:pos x="5" y="4"/>
                  </a:cxn>
                  <a:cxn ang="0">
                    <a:pos x="4" y="4"/>
                  </a:cxn>
                  <a:cxn ang="0">
                    <a:pos x="4" y="3"/>
                  </a:cxn>
                  <a:cxn ang="0">
                    <a:pos x="4" y="2"/>
                  </a:cxn>
                  <a:cxn ang="0">
                    <a:pos x="3" y="3"/>
                  </a:cxn>
                  <a:cxn ang="0">
                    <a:pos x="2" y="3"/>
                  </a:cxn>
                  <a:cxn ang="0">
                    <a:pos x="1" y="3"/>
                  </a:cxn>
                  <a:cxn ang="0">
                    <a:pos x="0" y="2"/>
                  </a:cxn>
                </a:cxnLst>
                <a:rect l="0" t="0" r="r" b="b"/>
                <a:pathLst>
                  <a:path w="9" h="5">
                    <a:moveTo>
                      <a:pt x="0" y="2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7" y="2"/>
                    </a:lnTo>
                    <a:lnTo>
                      <a:pt x="8" y="3"/>
                    </a:lnTo>
                    <a:lnTo>
                      <a:pt x="9" y="4"/>
                    </a:lnTo>
                    <a:lnTo>
                      <a:pt x="8" y="5"/>
                    </a:lnTo>
                    <a:lnTo>
                      <a:pt x="8" y="5"/>
                    </a:lnTo>
                    <a:lnTo>
                      <a:pt x="7" y="3"/>
                    </a:lnTo>
                    <a:lnTo>
                      <a:pt x="6" y="3"/>
                    </a:lnTo>
                    <a:lnTo>
                      <a:pt x="6" y="4"/>
                    </a:lnTo>
                    <a:lnTo>
                      <a:pt x="5" y="4"/>
                    </a:lnTo>
                    <a:lnTo>
                      <a:pt x="5" y="4"/>
                    </a:lnTo>
                    <a:lnTo>
                      <a:pt x="4" y="4"/>
                    </a:lnTo>
                    <a:lnTo>
                      <a:pt x="4" y="3"/>
                    </a:lnTo>
                    <a:lnTo>
                      <a:pt x="4" y="2"/>
                    </a:lnTo>
                    <a:lnTo>
                      <a:pt x="3" y="3"/>
                    </a:lnTo>
                    <a:lnTo>
                      <a:pt x="2" y="3"/>
                    </a:lnTo>
                    <a:lnTo>
                      <a:pt x="1" y="3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5" name="Freeform 405"/>
              <p:cNvSpPr>
                <a:spLocks/>
              </p:cNvSpPr>
              <p:nvPr/>
            </p:nvSpPr>
            <p:spPr bwMode="auto">
              <a:xfrm>
                <a:off x="3970" y="2858"/>
                <a:ext cx="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" y="0"/>
                  </a:cxn>
                  <a:cxn ang="0">
                    <a:pos x="1" y="0"/>
                  </a:cxn>
                  <a:cxn ang="0">
                    <a:pos x="2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4" y="1"/>
                  </a:cxn>
                  <a:cxn ang="0">
                    <a:pos x="3" y="1"/>
                  </a:cxn>
                  <a:cxn ang="0">
                    <a:pos x="3" y="1"/>
                  </a:cxn>
                  <a:cxn ang="0">
                    <a:pos x="2" y="1"/>
                  </a:cxn>
                  <a:cxn ang="0">
                    <a:pos x="1" y="1"/>
                  </a:cxn>
                  <a:cxn ang="0">
                    <a:pos x="0" y="0"/>
                  </a:cxn>
                </a:cxnLst>
                <a:rect l="0" t="0" r="r" b="b"/>
                <a:pathLst>
                  <a:path w="4" h="1">
                    <a:moveTo>
                      <a:pt x="0" y="0"/>
                    </a:moveTo>
                    <a:lnTo>
                      <a:pt x="1" y="0"/>
                    </a:lnTo>
                    <a:lnTo>
                      <a:pt x="1" y="0"/>
                    </a:lnTo>
                    <a:lnTo>
                      <a:pt x="2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4" y="1"/>
                    </a:lnTo>
                    <a:lnTo>
                      <a:pt x="3" y="1"/>
                    </a:lnTo>
                    <a:lnTo>
                      <a:pt x="3" y="1"/>
                    </a:lnTo>
                    <a:lnTo>
                      <a:pt x="2" y="1"/>
                    </a:lnTo>
                    <a:lnTo>
                      <a:pt x="1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6" name="Freeform 406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7" name="Freeform 407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8" name="Freeform 408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89" name="Freeform 409"/>
              <p:cNvSpPr>
                <a:spLocks/>
              </p:cNvSpPr>
              <p:nvPr/>
            </p:nvSpPr>
            <p:spPr bwMode="auto">
              <a:xfrm>
                <a:off x="3982" y="2855"/>
                <a:ext cx="10" cy="6"/>
              </a:xfrm>
              <a:custGeom>
                <a:avLst/>
                <a:gdLst/>
                <a:ahLst/>
                <a:cxnLst>
                  <a:cxn ang="0">
                    <a:pos x="1" y="6"/>
                  </a:cxn>
                  <a:cxn ang="0">
                    <a:pos x="0" y="5"/>
                  </a:cxn>
                  <a:cxn ang="0">
                    <a:pos x="1" y="3"/>
                  </a:cxn>
                  <a:cxn ang="0">
                    <a:pos x="2" y="2"/>
                  </a:cxn>
                  <a:cxn ang="0">
                    <a:pos x="3" y="1"/>
                  </a:cxn>
                  <a:cxn ang="0">
                    <a:pos x="4" y="0"/>
                  </a:cxn>
                  <a:cxn ang="0">
                    <a:pos x="6" y="0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1"/>
                  </a:cxn>
                  <a:cxn ang="0">
                    <a:pos x="10" y="2"/>
                  </a:cxn>
                  <a:cxn ang="0">
                    <a:pos x="9" y="1"/>
                  </a:cxn>
                  <a:cxn ang="0">
                    <a:pos x="8" y="1"/>
                  </a:cxn>
                  <a:cxn ang="0">
                    <a:pos x="6" y="1"/>
                  </a:cxn>
                  <a:cxn ang="0">
                    <a:pos x="5" y="1"/>
                  </a:cxn>
                  <a:cxn ang="0">
                    <a:pos x="4" y="2"/>
                  </a:cxn>
                  <a:cxn ang="0">
                    <a:pos x="3" y="2"/>
                  </a:cxn>
                  <a:cxn ang="0">
                    <a:pos x="2" y="3"/>
                  </a:cxn>
                  <a:cxn ang="0">
                    <a:pos x="2" y="4"/>
                  </a:cxn>
                  <a:cxn ang="0">
                    <a:pos x="1" y="5"/>
                  </a:cxn>
                  <a:cxn ang="0">
                    <a:pos x="1" y="6"/>
                  </a:cxn>
                </a:cxnLst>
                <a:rect l="0" t="0" r="r" b="b"/>
                <a:pathLst>
                  <a:path w="10" h="6">
                    <a:moveTo>
                      <a:pt x="1" y="6"/>
                    </a:moveTo>
                    <a:lnTo>
                      <a:pt x="0" y="5"/>
                    </a:lnTo>
                    <a:lnTo>
                      <a:pt x="1" y="3"/>
                    </a:lnTo>
                    <a:lnTo>
                      <a:pt x="2" y="2"/>
                    </a:lnTo>
                    <a:lnTo>
                      <a:pt x="3" y="1"/>
                    </a:lnTo>
                    <a:lnTo>
                      <a:pt x="4" y="0"/>
                    </a:lnTo>
                    <a:lnTo>
                      <a:pt x="6" y="0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1"/>
                    </a:lnTo>
                    <a:lnTo>
                      <a:pt x="10" y="2"/>
                    </a:lnTo>
                    <a:lnTo>
                      <a:pt x="9" y="1"/>
                    </a:lnTo>
                    <a:lnTo>
                      <a:pt x="8" y="1"/>
                    </a:lnTo>
                    <a:lnTo>
                      <a:pt x="6" y="1"/>
                    </a:lnTo>
                    <a:lnTo>
                      <a:pt x="5" y="1"/>
                    </a:lnTo>
                    <a:lnTo>
                      <a:pt x="4" y="2"/>
                    </a:lnTo>
                    <a:lnTo>
                      <a:pt x="3" y="2"/>
                    </a:lnTo>
                    <a:lnTo>
                      <a:pt x="2" y="3"/>
                    </a:lnTo>
                    <a:lnTo>
                      <a:pt x="2" y="4"/>
                    </a:lnTo>
                    <a:lnTo>
                      <a:pt x="1" y="5"/>
                    </a:lnTo>
                    <a:lnTo>
                      <a:pt x="1" y="6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0" name="Freeform 410"/>
              <p:cNvSpPr>
                <a:spLocks/>
              </p:cNvSpPr>
              <p:nvPr/>
            </p:nvSpPr>
            <p:spPr bwMode="auto">
              <a:xfrm>
                <a:off x="3984" y="2858"/>
                <a:ext cx="8" cy="5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1" y="2"/>
                  </a:cxn>
                  <a:cxn ang="0">
                    <a:pos x="2" y="1"/>
                  </a:cxn>
                  <a:cxn ang="0">
                    <a:pos x="2" y="0"/>
                  </a:cxn>
                  <a:cxn ang="0">
                    <a:pos x="4" y="0"/>
                  </a:cxn>
                  <a:cxn ang="0">
                    <a:pos x="5" y="0"/>
                  </a:cxn>
                  <a:cxn ang="0">
                    <a:pos x="6" y="1"/>
                  </a:cxn>
                  <a:cxn ang="0">
                    <a:pos x="7" y="1"/>
                  </a:cxn>
                  <a:cxn ang="0">
                    <a:pos x="6" y="1"/>
                  </a:cxn>
                  <a:cxn ang="0">
                    <a:pos x="7" y="2"/>
                  </a:cxn>
                  <a:cxn ang="0">
                    <a:pos x="7" y="3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8" y="5"/>
                  </a:cxn>
                  <a:cxn ang="0">
                    <a:pos x="7" y="5"/>
                  </a:cxn>
                  <a:cxn ang="0">
                    <a:pos x="6" y="4"/>
                  </a:cxn>
                  <a:cxn ang="0">
                    <a:pos x="6" y="3"/>
                  </a:cxn>
                  <a:cxn ang="0">
                    <a:pos x="5" y="3"/>
                  </a:cxn>
                  <a:cxn ang="0">
                    <a:pos x="5" y="3"/>
                  </a:cxn>
                  <a:cxn ang="0">
                    <a:pos x="4" y="4"/>
                  </a:cxn>
                  <a:cxn ang="0">
                    <a:pos x="3" y="4"/>
                  </a:cxn>
                  <a:cxn ang="0">
                    <a:pos x="3" y="3"/>
                  </a:cxn>
                  <a:cxn ang="0">
                    <a:pos x="2" y="2"/>
                  </a:cxn>
                  <a:cxn ang="0">
                    <a:pos x="2" y="2"/>
                  </a:cxn>
                  <a:cxn ang="0">
                    <a:pos x="1" y="2"/>
                  </a:cxn>
                  <a:cxn ang="0">
                    <a:pos x="0" y="3"/>
                  </a:cxn>
                </a:cxnLst>
                <a:rect l="0" t="0" r="r" b="b"/>
                <a:pathLst>
                  <a:path w="8" h="5">
                    <a:moveTo>
                      <a:pt x="0" y="3"/>
                    </a:moveTo>
                    <a:lnTo>
                      <a:pt x="1" y="2"/>
                    </a:lnTo>
                    <a:lnTo>
                      <a:pt x="2" y="1"/>
                    </a:lnTo>
                    <a:lnTo>
                      <a:pt x="2" y="0"/>
                    </a:lnTo>
                    <a:lnTo>
                      <a:pt x="4" y="0"/>
                    </a:lnTo>
                    <a:lnTo>
                      <a:pt x="5" y="0"/>
                    </a:lnTo>
                    <a:lnTo>
                      <a:pt x="6" y="1"/>
                    </a:lnTo>
                    <a:lnTo>
                      <a:pt x="7" y="1"/>
                    </a:lnTo>
                    <a:lnTo>
                      <a:pt x="6" y="1"/>
                    </a:lnTo>
                    <a:lnTo>
                      <a:pt x="7" y="2"/>
                    </a:lnTo>
                    <a:lnTo>
                      <a:pt x="7" y="3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8" y="5"/>
                    </a:lnTo>
                    <a:lnTo>
                      <a:pt x="7" y="5"/>
                    </a:lnTo>
                    <a:lnTo>
                      <a:pt x="6" y="4"/>
                    </a:lnTo>
                    <a:lnTo>
                      <a:pt x="6" y="3"/>
                    </a:lnTo>
                    <a:lnTo>
                      <a:pt x="5" y="3"/>
                    </a:lnTo>
                    <a:lnTo>
                      <a:pt x="5" y="3"/>
                    </a:lnTo>
                    <a:lnTo>
                      <a:pt x="4" y="4"/>
                    </a:lnTo>
                    <a:lnTo>
                      <a:pt x="3" y="4"/>
                    </a:lnTo>
                    <a:lnTo>
                      <a:pt x="3" y="3"/>
                    </a:lnTo>
                    <a:lnTo>
                      <a:pt x="2" y="2"/>
                    </a:lnTo>
                    <a:lnTo>
                      <a:pt x="2" y="2"/>
                    </a:lnTo>
                    <a:lnTo>
                      <a:pt x="1" y="2"/>
                    </a:lnTo>
                    <a:lnTo>
                      <a:pt x="0" y="3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1" name="Freeform 411"/>
              <p:cNvSpPr>
                <a:spLocks/>
              </p:cNvSpPr>
              <p:nvPr/>
            </p:nvSpPr>
            <p:spPr bwMode="auto">
              <a:xfrm>
                <a:off x="3984" y="2861"/>
                <a:ext cx="1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1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0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2" name="Freeform 412"/>
              <p:cNvSpPr>
                <a:spLocks/>
              </p:cNvSpPr>
              <p:nvPr/>
            </p:nvSpPr>
            <p:spPr bwMode="auto">
              <a:xfrm>
                <a:off x="3976" y="2867"/>
                <a:ext cx="7" cy="5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1" y="1"/>
                  </a:cxn>
                  <a:cxn ang="0">
                    <a:pos x="0" y="1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3"/>
                  </a:cxn>
                  <a:cxn ang="0">
                    <a:pos x="1" y="3"/>
                  </a:cxn>
                  <a:cxn ang="0">
                    <a:pos x="2" y="4"/>
                  </a:cxn>
                  <a:cxn ang="0">
                    <a:pos x="2" y="5"/>
                  </a:cxn>
                  <a:cxn ang="0">
                    <a:pos x="3" y="5"/>
                  </a:cxn>
                  <a:cxn ang="0">
                    <a:pos x="4" y="5"/>
                  </a:cxn>
                  <a:cxn ang="0">
                    <a:pos x="5" y="4"/>
                  </a:cxn>
                  <a:cxn ang="0">
                    <a:pos x="6" y="4"/>
                  </a:cxn>
                  <a:cxn ang="0">
                    <a:pos x="7" y="4"/>
                  </a:cxn>
                </a:cxnLst>
                <a:rect l="0" t="0" r="r" b="b"/>
                <a:pathLst>
                  <a:path w="7" h="5">
                    <a:moveTo>
                      <a:pt x="2" y="0"/>
                    </a:moveTo>
                    <a:lnTo>
                      <a:pt x="1" y="1"/>
                    </a:lnTo>
                    <a:lnTo>
                      <a:pt x="0" y="1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3"/>
                    </a:lnTo>
                    <a:lnTo>
                      <a:pt x="1" y="3"/>
                    </a:lnTo>
                    <a:lnTo>
                      <a:pt x="2" y="4"/>
                    </a:lnTo>
                    <a:lnTo>
                      <a:pt x="2" y="5"/>
                    </a:lnTo>
                    <a:lnTo>
                      <a:pt x="3" y="5"/>
                    </a:lnTo>
                    <a:lnTo>
                      <a:pt x="4" y="5"/>
                    </a:lnTo>
                    <a:lnTo>
                      <a:pt x="5" y="4"/>
                    </a:lnTo>
                    <a:lnTo>
                      <a:pt x="6" y="4"/>
                    </a:lnTo>
                    <a:lnTo>
                      <a:pt x="7" y="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3" name="Freeform 413"/>
              <p:cNvSpPr>
                <a:spLocks/>
              </p:cNvSpPr>
              <p:nvPr/>
            </p:nvSpPr>
            <p:spPr bwMode="auto">
              <a:xfrm>
                <a:off x="3955" y="2820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36" name="Group 414"/>
              <p:cNvGrpSpPr>
                <a:grpSpLocks/>
              </p:cNvGrpSpPr>
              <p:nvPr/>
            </p:nvGrpSpPr>
            <p:grpSpPr bwMode="auto">
              <a:xfrm>
                <a:off x="3957" y="2822"/>
                <a:ext cx="49" cy="43"/>
                <a:chOff x="3801" y="2653"/>
                <a:chExt cx="49" cy="43"/>
              </a:xfrm>
            </p:grpSpPr>
            <p:sp>
              <p:nvSpPr>
                <p:cNvPr id="195" name="Freeform 415"/>
                <p:cNvSpPr>
                  <a:spLocks/>
                </p:cNvSpPr>
                <p:nvPr/>
              </p:nvSpPr>
              <p:spPr bwMode="auto">
                <a:xfrm>
                  <a:off x="3801" y="2670"/>
                  <a:ext cx="21" cy="17"/>
                </a:xfrm>
                <a:custGeom>
                  <a:avLst/>
                  <a:gdLst/>
                  <a:ahLst/>
                  <a:cxnLst>
                    <a:cxn ang="0">
                      <a:pos x="1" y="17"/>
                    </a:cxn>
                    <a:cxn ang="0">
                      <a:pos x="5" y="17"/>
                    </a:cxn>
                    <a:cxn ang="0">
                      <a:pos x="10" y="13"/>
                    </a:cxn>
                    <a:cxn ang="0">
                      <a:pos x="6" y="12"/>
                    </a:cxn>
                    <a:cxn ang="0">
                      <a:pos x="3" y="12"/>
                    </a:cxn>
                    <a:cxn ang="0">
                      <a:pos x="1" y="11"/>
                    </a:cxn>
                    <a:cxn ang="0">
                      <a:pos x="0" y="9"/>
                    </a:cxn>
                    <a:cxn ang="0">
                      <a:pos x="0" y="5"/>
                    </a:cxn>
                    <a:cxn ang="0">
                      <a:pos x="3" y="7"/>
                    </a:cxn>
                    <a:cxn ang="0">
                      <a:pos x="5" y="7"/>
                    </a:cxn>
                    <a:cxn ang="0">
                      <a:pos x="7" y="8"/>
                    </a:cxn>
                    <a:cxn ang="0">
                      <a:pos x="9" y="8"/>
                    </a:cxn>
                    <a:cxn ang="0">
                      <a:pos x="12" y="10"/>
                    </a:cxn>
                    <a:cxn ang="0">
                      <a:pos x="10" y="7"/>
                    </a:cxn>
                    <a:cxn ang="0">
                      <a:pos x="9" y="5"/>
                    </a:cxn>
                    <a:cxn ang="0">
                      <a:pos x="6" y="4"/>
                    </a:cxn>
                    <a:cxn ang="0">
                      <a:pos x="7" y="1"/>
                    </a:cxn>
                    <a:cxn ang="0">
                      <a:pos x="6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4"/>
                    </a:cxn>
                    <a:cxn ang="0">
                      <a:pos x="11" y="6"/>
                    </a:cxn>
                    <a:cxn ang="0">
                      <a:pos x="13" y="7"/>
                    </a:cxn>
                    <a:cxn ang="0">
                      <a:pos x="16" y="8"/>
                    </a:cxn>
                    <a:cxn ang="0">
                      <a:pos x="19" y="10"/>
                    </a:cxn>
                    <a:cxn ang="0">
                      <a:pos x="21" y="10"/>
                    </a:cxn>
                  </a:cxnLst>
                  <a:rect l="0" t="0" r="r" b="b"/>
                  <a:pathLst>
                    <a:path w="21" h="17">
                      <a:moveTo>
                        <a:pt x="1" y="17"/>
                      </a:moveTo>
                      <a:lnTo>
                        <a:pt x="5" y="17"/>
                      </a:lnTo>
                      <a:lnTo>
                        <a:pt x="10" y="13"/>
                      </a:lnTo>
                      <a:lnTo>
                        <a:pt x="6" y="12"/>
                      </a:lnTo>
                      <a:lnTo>
                        <a:pt x="3" y="12"/>
                      </a:lnTo>
                      <a:lnTo>
                        <a:pt x="1" y="11"/>
                      </a:lnTo>
                      <a:lnTo>
                        <a:pt x="0" y="9"/>
                      </a:lnTo>
                      <a:lnTo>
                        <a:pt x="0" y="5"/>
                      </a:lnTo>
                      <a:lnTo>
                        <a:pt x="3" y="7"/>
                      </a:lnTo>
                      <a:lnTo>
                        <a:pt x="5" y="7"/>
                      </a:lnTo>
                      <a:lnTo>
                        <a:pt x="7" y="8"/>
                      </a:lnTo>
                      <a:lnTo>
                        <a:pt x="9" y="8"/>
                      </a:lnTo>
                      <a:lnTo>
                        <a:pt x="12" y="10"/>
                      </a:lnTo>
                      <a:lnTo>
                        <a:pt x="10" y="7"/>
                      </a:lnTo>
                      <a:lnTo>
                        <a:pt x="9" y="5"/>
                      </a:lnTo>
                      <a:lnTo>
                        <a:pt x="6" y="4"/>
                      </a:lnTo>
                      <a:lnTo>
                        <a:pt x="7" y="1"/>
                      </a:lnTo>
                      <a:lnTo>
                        <a:pt x="6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4"/>
                      </a:lnTo>
                      <a:lnTo>
                        <a:pt x="11" y="6"/>
                      </a:lnTo>
                      <a:lnTo>
                        <a:pt x="13" y="7"/>
                      </a:lnTo>
                      <a:lnTo>
                        <a:pt x="16" y="8"/>
                      </a:lnTo>
                      <a:lnTo>
                        <a:pt x="19" y="10"/>
                      </a:lnTo>
                      <a:lnTo>
                        <a:pt x="21" y="10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96" name="Freeform 416"/>
                <p:cNvSpPr>
                  <a:spLocks/>
                </p:cNvSpPr>
                <p:nvPr/>
              </p:nvSpPr>
              <p:spPr bwMode="auto">
                <a:xfrm>
                  <a:off x="3804" y="2661"/>
                  <a:ext cx="41" cy="15"/>
                </a:xfrm>
                <a:custGeom>
                  <a:avLst/>
                  <a:gdLst/>
                  <a:ahLst/>
                  <a:cxnLst>
                    <a:cxn ang="0">
                      <a:pos x="0" y="7"/>
                    </a:cxn>
                    <a:cxn ang="0">
                      <a:pos x="3" y="6"/>
                    </a:cxn>
                    <a:cxn ang="0">
                      <a:pos x="7" y="6"/>
                    </a:cxn>
                    <a:cxn ang="0">
                      <a:pos x="10" y="6"/>
                    </a:cxn>
                    <a:cxn ang="0">
                      <a:pos x="9" y="9"/>
                    </a:cxn>
                    <a:cxn ang="0">
                      <a:pos x="10" y="11"/>
                    </a:cxn>
                    <a:cxn ang="0">
                      <a:pos x="13" y="9"/>
                    </a:cxn>
                    <a:cxn ang="0">
                      <a:pos x="15" y="6"/>
                    </a:cxn>
                    <a:cxn ang="0">
                      <a:pos x="18" y="3"/>
                    </a:cxn>
                    <a:cxn ang="0">
                      <a:pos x="22" y="1"/>
                    </a:cxn>
                    <a:cxn ang="0">
                      <a:pos x="23" y="0"/>
                    </a:cxn>
                    <a:cxn ang="0">
                      <a:pos x="32" y="3"/>
                    </a:cxn>
                    <a:cxn ang="0">
                      <a:pos x="35" y="8"/>
                    </a:cxn>
                    <a:cxn ang="0">
                      <a:pos x="36" y="9"/>
                    </a:cxn>
                    <a:cxn ang="0">
                      <a:pos x="36" y="14"/>
                    </a:cxn>
                    <a:cxn ang="0">
                      <a:pos x="38" y="15"/>
                    </a:cxn>
                    <a:cxn ang="0">
                      <a:pos x="40" y="11"/>
                    </a:cxn>
                    <a:cxn ang="0">
                      <a:pos x="41" y="8"/>
                    </a:cxn>
                    <a:cxn ang="0">
                      <a:pos x="41" y="5"/>
                    </a:cxn>
                  </a:cxnLst>
                  <a:rect l="0" t="0" r="r" b="b"/>
                  <a:pathLst>
                    <a:path w="41" h="15">
                      <a:moveTo>
                        <a:pt x="0" y="7"/>
                      </a:moveTo>
                      <a:lnTo>
                        <a:pt x="3" y="6"/>
                      </a:lnTo>
                      <a:lnTo>
                        <a:pt x="7" y="6"/>
                      </a:lnTo>
                      <a:lnTo>
                        <a:pt x="10" y="6"/>
                      </a:lnTo>
                      <a:lnTo>
                        <a:pt x="9" y="9"/>
                      </a:lnTo>
                      <a:lnTo>
                        <a:pt x="10" y="11"/>
                      </a:lnTo>
                      <a:lnTo>
                        <a:pt x="13" y="9"/>
                      </a:lnTo>
                      <a:lnTo>
                        <a:pt x="15" y="6"/>
                      </a:lnTo>
                      <a:lnTo>
                        <a:pt x="18" y="3"/>
                      </a:lnTo>
                      <a:lnTo>
                        <a:pt x="22" y="1"/>
                      </a:lnTo>
                      <a:lnTo>
                        <a:pt x="23" y="0"/>
                      </a:lnTo>
                      <a:lnTo>
                        <a:pt x="32" y="3"/>
                      </a:lnTo>
                      <a:lnTo>
                        <a:pt x="35" y="8"/>
                      </a:lnTo>
                      <a:lnTo>
                        <a:pt x="36" y="9"/>
                      </a:lnTo>
                      <a:lnTo>
                        <a:pt x="36" y="14"/>
                      </a:lnTo>
                      <a:lnTo>
                        <a:pt x="38" y="15"/>
                      </a:lnTo>
                      <a:lnTo>
                        <a:pt x="40" y="11"/>
                      </a:lnTo>
                      <a:lnTo>
                        <a:pt x="41" y="8"/>
                      </a:lnTo>
                      <a:lnTo>
                        <a:pt x="41" y="5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97" name="Freeform 417"/>
                <p:cNvSpPr>
                  <a:spLocks/>
                </p:cNvSpPr>
                <p:nvPr/>
              </p:nvSpPr>
              <p:spPr bwMode="auto">
                <a:xfrm>
                  <a:off x="3806" y="2653"/>
                  <a:ext cx="36" cy="17"/>
                </a:xfrm>
                <a:custGeom>
                  <a:avLst/>
                  <a:gdLst/>
                  <a:ahLst/>
                  <a:cxnLst>
                    <a:cxn ang="0">
                      <a:pos x="13" y="12"/>
                    </a:cxn>
                    <a:cxn ang="0">
                      <a:pos x="10" y="10"/>
                    </a:cxn>
                    <a:cxn ang="0">
                      <a:pos x="5" y="10"/>
                    </a:cxn>
                    <a:cxn ang="0">
                      <a:pos x="0" y="11"/>
                    </a:cxn>
                    <a:cxn ang="0">
                      <a:pos x="8" y="8"/>
                    </a:cxn>
                    <a:cxn ang="0">
                      <a:pos x="14" y="8"/>
                    </a:cxn>
                    <a:cxn ang="0">
                      <a:pos x="12" y="6"/>
                    </a:cxn>
                    <a:cxn ang="0">
                      <a:pos x="7" y="4"/>
                    </a:cxn>
                    <a:cxn ang="0">
                      <a:pos x="13" y="4"/>
                    </a:cxn>
                    <a:cxn ang="0">
                      <a:pos x="15" y="5"/>
                    </a:cxn>
                    <a:cxn ang="0">
                      <a:pos x="18" y="7"/>
                    </a:cxn>
                    <a:cxn ang="0">
                      <a:pos x="20" y="5"/>
                    </a:cxn>
                    <a:cxn ang="0">
                      <a:pos x="16" y="1"/>
                    </a:cxn>
                    <a:cxn ang="0">
                      <a:pos x="19" y="0"/>
                    </a:cxn>
                    <a:cxn ang="0">
                      <a:pos x="21" y="0"/>
                    </a:cxn>
                    <a:cxn ang="0">
                      <a:pos x="23" y="6"/>
                    </a:cxn>
                    <a:cxn ang="0">
                      <a:pos x="25" y="4"/>
                    </a:cxn>
                    <a:cxn ang="0">
                      <a:pos x="25" y="2"/>
                    </a:cxn>
                    <a:cxn ang="0">
                      <a:pos x="27" y="4"/>
                    </a:cxn>
                    <a:cxn ang="0">
                      <a:pos x="28" y="6"/>
                    </a:cxn>
                    <a:cxn ang="0">
                      <a:pos x="29" y="7"/>
                    </a:cxn>
                    <a:cxn ang="0">
                      <a:pos x="29" y="9"/>
                    </a:cxn>
                    <a:cxn ang="0">
                      <a:pos x="31" y="9"/>
                    </a:cxn>
                    <a:cxn ang="0">
                      <a:pos x="31" y="5"/>
                    </a:cxn>
                    <a:cxn ang="0">
                      <a:pos x="33" y="6"/>
                    </a:cxn>
                    <a:cxn ang="0">
                      <a:pos x="33" y="9"/>
                    </a:cxn>
                    <a:cxn ang="0">
                      <a:pos x="33" y="11"/>
                    </a:cxn>
                    <a:cxn ang="0">
                      <a:pos x="34" y="13"/>
                    </a:cxn>
                    <a:cxn ang="0">
                      <a:pos x="36" y="17"/>
                    </a:cxn>
                  </a:cxnLst>
                  <a:rect l="0" t="0" r="r" b="b"/>
                  <a:pathLst>
                    <a:path w="36" h="17">
                      <a:moveTo>
                        <a:pt x="13" y="12"/>
                      </a:moveTo>
                      <a:lnTo>
                        <a:pt x="10" y="10"/>
                      </a:lnTo>
                      <a:lnTo>
                        <a:pt x="5" y="10"/>
                      </a:lnTo>
                      <a:lnTo>
                        <a:pt x="0" y="11"/>
                      </a:lnTo>
                      <a:lnTo>
                        <a:pt x="8" y="8"/>
                      </a:lnTo>
                      <a:lnTo>
                        <a:pt x="14" y="8"/>
                      </a:lnTo>
                      <a:lnTo>
                        <a:pt x="12" y="6"/>
                      </a:lnTo>
                      <a:lnTo>
                        <a:pt x="7" y="4"/>
                      </a:lnTo>
                      <a:lnTo>
                        <a:pt x="13" y="4"/>
                      </a:lnTo>
                      <a:lnTo>
                        <a:pt x="15" y="5"/>
                      </a:lnTo>
                      <a:lnTo>
                        <a:pt x="18" y="7"/>
                      </a:lnTo>
                      <a:lnTo>
                        <a:pt x="20" y="5"/>
                      </a:lnTo>
                      <a:lnTo>
                        <a:pt x="16" y="1"/>
                      </a:lnTo>
                      <a:lnTo>
                        <a:pt x="19" y="0"/>
                      </a:lnTo>
                      <a:lnTo>
                        <a:pt x="21" y="0"/>
                      </a:lnTo>
                      <a:lnTo>
                        <a:pt x="23" y="6"/>
                      </a:lnTo>
                      <a:lnTo>
                        <a:pt x="25" y="4"/>
                      </a:lnTo>
                      <a:lnTo>
                        <a:pt x="25" y="2"/>
                      </a:lnTo>
                      <a:lnTo>
                        <a:pt x="27" y="4"/>
                      </a:lnTo>
                      <a:lnTo>
                        <a:pt x="28" y="6"/>
                      </a:lnTo>
                      <a:lnTo>
                        <a:pt x="29" y="7"/>
                      </a:lnTo>
                      <a:lnTo>
                        <a:pt x="29" y="9"/>
                      </a:lnTo>
                      <a:lnTo>
                        <a:pt x="31" y="9"/>
                      </a:lnTo>
                      <a:lnTo>
                        <a:pt x="31" y="5"/>
                      </a:lnTo>
                      <a:lnTo>
                        <a:pt x="33" y="6"/>
                      </a:lnTo>
                      <a:lnTo>
                        <a:pt x="33" y="9"/>
                      </a:lnTo>
                      <a:lnTo>
                        <a:pt x="33" y="11"/>
                      </a:lnTo>
                      <a:lnTo>
                        <a:pt x="34" y="13"/>
                      </a:lnTo>
                      <a:lnTo>
                        <a:pt x="36" y="17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98" name="Freeform 418"/>
                <p:cNvSpPr>
                  <a:spLocks/>
                </p:cNvSpPr>
                <p:nvPr/>
              </p:nvSpPr>
              <p:spPr bwMode="auto">
                <a:xfrm>
                  <a:off x="3841" y="2670"/>
                  <a:ext cx="9" cy="26"/>
                </a:xfrm>
                <a:custGeom>
                  <a:avLst/>
                  <a:gdLst/>
                  <a:ahLst/>
                  <a:cxnLst>
                    <a:cxn ang="0">
                      <a:pos x="5" y="0"/>
                    </a:cxn>
                    <a:cxn ang="0">
                      <a:pos x="7" y="6"/>
                    </a:cxn>
                    <a:cxn ang="0">
                      <a:pos x="8" y="9"/>
                    </a:cxn>
                    <a:cxn ang="0">
                      <a:pos x="9" y="12"/>
                    </a:cxn>
                    <a:cxn ang="0">
                      <a:pos x="9" y="15"/>
                    </a:cxn>
                    <a:cxn ang="0">
                      <a:pos x="9" y="18"/>
                    </a:cxn>
                    <a:cxn ang="0">
                      <a:pos x="8" y="19"/>
                    </a:cxn>
                    <a:cxn ang="0">
                      <a:pos x="7" y="15"/>
                    </a:cxn>
                    <a:cxn ang="0">
                      <a:pos x="6" y="12"/>
                    </a:cxn>
                    <a:cxn ang="0">
                      <a:pos x="4" y="7"/>
                    </a:cxn>
                    <a:cxn ang="0">
                      <a:pos x="3" y="4"/>
                    </a:cxn>
                    <a:cxn ang="0">
                      <a:pos x="1" y="11"/>
                    </a:cxn>
                    <a:cxn ang="0">
                      <a:pos x="4" y="15"/>
                    </a:cxn>
                    <a:cxn ang="0">
                      <a:pos x="5" y="17"/>
                    </a:cxn>
                    <a:cxn ang="0">
                      <a:pos x="6" y="26"/>
                    </a:cxn>
                    <a:cxn ang="0">
                      <a:pos x="2" y="24"/>
                    </a:cxn>
                    <a:cxn ang="0">
                      <a:pos x="1" y="21"/>
                    </a:cxn>
                    <a:cxn ang="0">
                      <a:pos x="0" y="16"/>
                    </a:cxn>
                  </a:cxnLst>
                  <a:rect l="0" t="0" r="r" b="b"/>
                  <a:pathLst>
                    <a:path w="9" h="26">
                      <a:moveTo>
                        <a:pt x="5" y="0"/>
                      </a:moveTo>
                      <a:lnTo>
                        <a:pt x="7" y="6"/>
                      </a:lnTo>
                      <a:lnTo>
                        <a:pt x="8" y="9"/>
                      </a:lnTo>
                      <a:lnTo>
                        <a:pt x="9" y="12"/>
                      </a:lnTo>
                      <a:lnTo>
                        <a:pt x="9" y="15"/>
                      </a:lnTo>
                      <a:lnTo>
                        <a:pt x="9" y="18"/>
                      </a:lnTo>
                      <a:lnTo>
                        <a:pt x="8" y="19"/>
                      </a:lnTo>
                      <a:lnTo>
                        <a:pt x="7" y="15"/>
                      </a:lnTo>
                      <a:lnTo>
                        <a:pt x="6" y="12"/>
                      </a:lnTo>
                      <a:lnTo>
                        <a:pt x="4" y="7"/>
                      </a:lnTo>
                      <a:lnTo>
                        <a:pt x="3" y="4"/>
                      </a:lnTo>
                      <a:lnTo>
                        <a:pt x="1" y="11"/>
                      </a:lnTo>
                      <a:lnTo>
                        <a:pt x="4" y="15"/>
                      </a:lnTo>
                      <a:lnTo>
                        <a:pt x="5" y="17"/>
                      </a:lnTo>
                      <a:lnTo>
                        <a:pt x="6" y="26"/>
                      </a:lnTo>
                      <a:lnTo>
                        <a:pt x="2" y="24"/>
                      </a:lnTo>
                      <a:lnTo>
                        <a:pt x="1" y="21"/>
                      </a:lnTo>
                      <a:lnTo>
                        <a:pt x="0" y="16"/>
                      </a:lnTo>
                    </a:path>
                  </a:pathLst>
                </a:custGeom>
                <a:noFill/>
                <a:ln w="1588" cap="rnd">
                  <a:solidFill>
                    <a:srgbClr val="5F3F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95" name="Freeform 419"/>
              <p:cNvSpPr>
                <a:spLocks/>
              </p:cNvSpPr>
              <p:nvPr/>
            </p:nvSpPr>
            <p:spPr bwMode="auto">
              <a:xfrm>
                <a:off x="3952" y="2821"/>
                <a:ext cx="53" cy="62"/>
              </a:xfrm>
              <a:custGeom>
                <a:avLst/>
                <a:gdLst/>
                <a:ahLst/>
                <a:cxnLst>
                  <a:cxn ang="0">
                    <a:pos x="8" y="57"/>
                  </a:cxn>
                  <a:cxn ang="0">
                    <a:pos x="7" y="54"/>
                  </a:cxn>
                  <a:cxn ang="0">
                    <a:pos x="5" y="50"/>
                  </a:cxn>
                  <a:cxn ang="0">
                    <a:pos x="4" y="46"/>
                  </a:cxn>
                  <a:cxn ang="0">
                    <a:pos x="3" y="44"/>
                  </a:cxn>
                  <a:cxn ang="0">
                    <a:pos x="2" y="33"/>
                  </a:cxn>
                  <a:cxn ang="0">
                    <a:pos x="0" y="29"/>
                  </a:cxn>
                  <a:cxn ang="0">
                    <a:pos x="0" y="23"/>
                  </a:cxn>
                  <a:cxn ang="0">
                    <a:pos x="5" y="18"/>
                  </a:cxn>
                  <a:cxn ang="0">
                    <a:pos x="7" y="10"/>
                  </a:cxn>
                  <a:cxn ang="0">
                    <a:pos x="10" y="6"/>
                  </a:cxn>
                  <a:cxn ang="0">
                    <a:pos x="14" y="4"/>
                  </a:cxn>
                  <a:cxn ang="0">
                    <a:pos x="20" y="0"/>
                  </a:cxn>
                  <a:cxn ang="0">
                    <a:pos x="25" y="0"/>
                  </a:cxn>
                  <a:cxn ang="0">
                    <a:pos x="29" y="0"/>
                  </a:cxn>
                  <a:cxn ang="0">
                    <a:pos x="35" y="2"/>
                  </a:cxn>
                  <a:cxn ang="0">
                    <a:pos x="40" y="5"/>
                  </a:cxn>
                  <a:cxn ang="0">
                    <a:pos x="44" y="10"/>
                  </a:cxn>
                  <a:cxn ang="0">
                    <a:pos x="46" y="15"/>
                  </a:cxn>
                  <a:cxn ang="0">
                    <a:pos x="48" y="19"/>
                  </a:cxn>
                  <a:cxn ang="0">
                    <a:pos x="51" y="26"/>
                  </a:cxn>
                  <a:cxn ang="0">
                    <a:pos x="53" y="32"/>
                  </a:cxn>
                  <a:cxn ang="0">
                    <a:pos x="52" y="38"/>
                  </a:cxn>
                  <a:cxn ang="0">
                    <a:pos x="51" y="43"/>
                  </a:cxn>
                  <a:cxn ang="0">
                    <a:pos x="48" y="47"/>
                  </a:cxn>
                  <a:cxn ang="0">
                    <a:pos x="42" y="54"/>
                  </a:cxn>
                  <a:cxn ang="0">
                    <a:pos x="40" y="58"/>
                  </a:cxn>
                  <a:cxn ang="0">
                    <a:pos x="35" y="62"/>
                  </a:cxn>
                  <a:cxn ang="0">
                    <a:pos x="39" y="50"/>
                  </a:cxn>
                  <a:cxn ang="0">
                    <a:pos x="41" y="39"/>
                  </a:cxn>
                  <a:cxn ang="0">
                    <a:pos x="40" y="34"/>
                  </a:cxn>
                  <a:cxn ang="0">
                    <a:pos x="40" y="27"/>
                  </a:cxn>
                  <a:cxn ang="0">
                    <a:pos x="35" y="28"/>
                  </a:cxn>
                  <a:cxn ang="0">
                    <a:pos x="29" y="30"/>
                  </a:cxn>
                  <a:cxn ang="0">
                    <a:pos x="22" y="30"/>
                  </a:cxn>
                  <a:cxn ang="0">
                    <a:pos x="19" y="28"/>
                  </a:cxn>
                  <a:cxn ang="0">
                    <a:pos x="14" y="29"/>
                  </a:cxn>
                  <a:cxn ang="0">
                    <a:pos x="13" y="33"/>
                  </a:cxn>
                  <a:cxn ang="0">
                    <a:pos x="11" y="35"/>
                  </a:cxn>
                  <a:cxn ang="0">
                    <a:pos x="9" y="41"/>
                  </a:cxn>
                  <a:cxn ang="0">
                    <a:pos x="8" y="43"/>
                  </a:cxn>
                  <a:cxn ang="0">
                    <a:pos x="6" y="43"/>
                  </a:cxn>
                  <a:cxn ang="0">
                    <a:pos x="6" y="45"/>
                  </a:cxn>
                  <a:cxn ang="0">
                    <a:pos x="6" y="48"/>
                  </a:cxn>
                  <a:cxn ang="0">
                    <a:pos x="9" y="49"/>
                  </a:cxn>
                  <a:cxn ang="0">
                    <a:pos x="10" y="58"/>
                  </a:cxn>
                </a:cxnLst>
                <a:rect l="0" t="0" r="r" b="b"/>
                <a:pathLst>
                  <a:path w="53" h="62">
                    <a:moveTo>
                      <a:pt x="10" y="58"/>
                    </a:moveTo>
                    <a:lnTo>
                      <a:pt x="8" y="57"/>
                    </a:lnTo>
                    <a:lnTo>
                      <a:pt x="7" y="55"/>
                    </a:lnTo>
                    <a:lnTo>
                      <a:pt x="7" y="54"/>
                    </a:lnTo>
                    <a:lnTo>
                      <a:pt x="6" y="51"/>
                    </a:lnTo>
                    <a:lnTo>
                      <a:pt x="5" y="50"/>
                    </a:lnTo>
                    <a:lnTo>
                      <a:pt x="4" y="48"/>
                    </a:lnTo>
                    <a:lnTo>
                      <a:pt x="4" y="46"/>
                    </a:lnTo>
                    <a:lnTo>
                      <a:pt x="3" y="46"/>
                    </a:lnTo>
                    <a:lnTo>
                      <a:pt x="3" y="44"/>
                    </a:lnTo>
                    <a:lnTo>
                      <a:pt x="1" y="40"/>
                    </a:lnTo>
                    <a:lnTo>
                      <a:pt x="2" y="33"/>
                    </a:lnTo>
                    <a:lnTo>
                      <a:pt x="1" y="32"/>
                    </a:lnTo>
                    <a:lnTo>
                      <a:pt x="0" y="29"/>
                    </a:lnTo>
                    <a:lnTo>
                      <a:pt x="0" y="26"/>
                    </a:lnTo>
                    <a:lnTo>
                      <a:pt x="0" y="23"/>
                    </a:lnTo>
                    <a:lnTo>
                      <a:pt x="2" y="20"/>
                    </a:lnTo>
                    <a:lnTo>
                      <a:pt x="5" y="18"/>
                    </a:lnTo>
                    <a:lnTo>
                      <a:pt x="4" y="14"/>
                    </a:lnTo>
                    <a:lnTo>
                      <a:pt x="7" y="10"/>
                    </a:lnTo>
                    <a:lnTo>
                      <a:pt x="8" y="9"/>
                    </a:lnTo>
                    <a:lnTo>
                      <a:pt x="10" y="6"/>
                    </a:lnTo>
                    <a:lnTo>
                      <a:pt x="12" y="4"/>
                    </a:lnTo>
                    <a:lnTo>
                      <a:pt x="14" y="4"/>
                    </a:lnTo>
                    <a:lnTo>
                      <a:pt x="18" y="1"/>
                    </a:lnTo>
                    <a:lnTo>
                      <a:pt x="20" y="0"/>
                    </a:lnTo>
                    <a:lnTo>
                      <a:pt x="23" y="0"/>
                    </a:lnTo>
                    <a:lnTo>
                      <a:pt x="25" y="0"/>
                    </a:lnTo>
                    <a:lnTo>
                      <a:pt x="27" y="0"/>
                    </a:lnTo>
                    <a:lnTo>
                      <a:pt x="29" y="0"/>
                    </a:lnTo>
                    <a:lnTo>
                      <a:pt x="32" y="1"/>
                    </a:lnTo>
                    <a:lnTo>
                      <a:pt x="35" y="2"/>
                    </a:lnTo>
                    <a:lnTo>
                      <a:pt x="36" y="3"/>
                    </a:lnTo>
                    <a:lnTo>
                      <a:pt x="40" y="5"/>
                    </a:lnTo>
                    <a:lnTo>
                      <a:pt x="42" y="8"/>
                    </a:lnTo>
                    <a:lnTo>
                      <a:pt x="44" y="10"/>
                    </a:lnTo>
                    <a:lnTo>
                      <a:pt x="45" y="12"/>
                    </a:lnTo>
                    <a:lnTo>
                      <a:pt x="46" y="15"/>
                    </a:lnTo>
                    <a:lnTo>
                      <a:pt x="47" y="17"/>
                    </a:lnTo>
                    <a:lnTo>
                      <a:pt x="48" y="19"/>
                    </a:lnTo>
                    <a:lnTo>
                      <a:pt x="50" y="21"/>
                    </a:lnTo>
                    <a:lnTo>
                      <a:pt x="51" y="26"/>
                    </a:lnTo>
                    <a:lnTo>
                      <a:pt x="52" y="30"/>
                    </a:lnTo>
                    <a:lnTo>
                      <a:pt x="53" y="32"/>
                    </a:lnTo>
                    <a:lnTo>
                      <a:pt x="53" y="34"/>
                    </a:lnTo>
                    <a:lnTo>
                      <a:pt x="52" y="38"/>
                    </a:lnTo>
                    <a:lnTo>
                      <a:pt x="51" y="40"/>
                    </a:lnTo>
                    <a:lnTo>
                      <a:pt x="51" y="43"/>
                    </a:lnTo>
                    <a:lnTo>
                      <a:pt x="50" y="45"/>
                    </a:lnTo>
                    <a:lnTo>
                      <a:pt x="48" y="47"/>
                    </a:lnTo>
                    <a:lnTo>
                      <a:pt x="47" y="49"/>
                    </a:lnTo>
                    <a:lnTo>
                      <a:pt x="42" y="54"/>
                    </a:lnTo>
                    <a:lnTo>
                      <a:pt x="42" y="56"/>
                    </a:lnTo>
                    <a:lnTo>
                      <a:pt x="40" y="58"/>
                    </a:lnTo>
                    <a:lnTo>
                      <a:pt x="37" y="61"/>
                    </a:lnTo>
                    <a:lnTo>
                      <a:pt x="35" y="62"/>
                    </a:lnTo>
                    <a:lnTo>
                      <a:pt x="37" y="56"/>
                    </a:lnTo>
                    <a:lnTo>
                      <a:pt x="39" y="50"/>
                    </a:lnTo>
                    <a:lnTo>
                      <a:pt x="40" y="45"/>
                    </a:lnTo>
                    <a:lnTo>
                      <a:pt x="41" y="39"/>
                    </a:lnTo>
                    <a:lnTo>
                      <a:pt x="41" y="37"/>
                    </a:lnTo>
                    <a:lnTo>
                      <a:pt x="40" y="34"/>
                    </a:lnTo>
                    <a:lnTo>
                      <a:pt x="41" y="29"/>
                    </a:lnTo>
                    <a:lnTo>
                      <a:pt x="40" y="27"/>
                    </a:lnTo>
                    <a:lnTo>
                      <a:pt x="39" y="26"/>
                    </a:lnTo>
                    <a:lnTo>
                      <a:pt x="35" y="28"/>
                    </a:lnTo>
                    <a:lnTo>
                      <a:pt x="33" y="30"/>
                    </a:lnTo>
                    <a:lnTo>
                      <a:pt x="29" y="30"/>
                    </a:lnTo>
                    <a:lnTo>
                      <a:pt x="25" y="30"/>
                    </a:lnTo>
                    <a:lnTo>
                      <a:pt x="22" y="30"/>
                    </a:lnTo>
                    <a:lnTo>
                      <a:pt x="20" y="29"/>
                    </a:lnTo>
                    <a:lnTo>
                      <a:pt x="19" y="28"/>
                    </a:lnTo>
                    <a:lnTo>
                      <a:pt x="16" y="28"/>
                    </a:lnTo>
                    <a:lnTo>
                      <a:pt x="14" y="29"/>
                    </a:lnTo>
                    <a:lnTo>
                      <a:pt x="14" y="31"/>
                    </a:lnTo>
                    <a:lnTo>
                      <a:pt x="13" y="33"/>
                    </a:lnTo>
                    <a:lnTo>
                      <a:pt x="12" y="35"/>
                    </a:lnTo>
                    <a:lnTo>
                      <a:pt x="11" y="35"/>
                    </a:lnTo>
                    <a:lnTo>
                      <a:pt x="10" y="38"/>
                    </a:lnTo>
                    <a:lnTo>
                      <a:pt x="9" y="41"/>
                    </a:lnTo>
                    <a:lnTo>
                      <a:pt x="9" y="42"/>
                    </a:lnTo>
                    <a:lnTo>
                      <a:pt x="8" y="43"/>
                    </a:lnTo>
                    <a:lnTo>
                      <a:pt x="7" y="43"/>
                    </a:lnTo>
                    <a:lnTo>
                      <a:pt x="6" y="43"/>
                    </a:lnTo>
                    <a:lnTo>
                      <a:pt x="6" y="44"/>
                    </a:lnTo>
                    <a:lnTo>
                      <a:pt x="6" y="45"/>
                    </a:lnTo>
                    <a:lnTo>
                      <a:pt x="6" y="47"/>
                    </a:lnTo>
                    <a:lnTo>
                      <a:pt x="6" y="48"/>
                    </a:lnTo>
                    <a:lnTo>
                      <a:pt x="8" y="49"/>
                    </a:lnTo>
                    <a:lnTo>
                      <a:pt x="9" y="49"/>
                    </a:lnTo>
                    <a:lnTo>
                      <a:pt x="10" y="54"/>
                    </a:lnTo>
                    <a:lnTo>
                      <a:pt x="10" y="58"/>
                    </a:lnTo>
                    <a:close/>
                  </a:path>
                </a:pathLst>
              </a:custGeom>
              <a:solidFill>
                <a:srgbClr val="7F5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6" name="Freeform 420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7" name="Freeform 421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8" name="Freeform 422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99" name="Freeform 423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0" name="Freeform 424"/>
              <p:cNvSpPr>
                <a:spLocks/>
              </p:cNvSpPr>
              <p:nvPr/>
            </p:nvSpPr>
            <p:spPr bwMode="auto">
              <a:xfrm>
                <a:off x="3957" y="2839"/>
                <a:ext cx="21" cy="17"/>
              </a:xfrm>
              <a:custGeom>
                <a:avLst/>
                <a:gdLst/>
                <a:ahLst/>
                <a:cxnLst>
                  <a:cxn ang="0">
                    <a:pos x="1" y="17"/>
                  </a:cxn>
                  <a:cxn ang="0">
                    <a:pos x="5" y="17"/>
                  </a:cxn>
                  <a:cxn ang="0">
                    <a:pos x="10" y="13"/>
                  </a:cxn>
                  <a:cxn ang="0">
                    <a:pos x="6" y="12"/>
                  </a:cxn>
                  <a:cxn ang="0">
                    <a:pos x="3" y="12"/>
                  </a:cxn>
                  <a:cxn ang="0">
                    <a:pos x="1" y="11"/>
                  </a:cxn>
                  <a:cxn ang="0">
                    <a:pos x="0" y="9"/>
                  </a:cxn>
                  <a:cxn ang="0">
                    <a:pos x="0" y="5"/>
                  </a:cxn>
                  <a:cxn ang="0">
                    <a:pos x="3" y="7"/>
                  </a:cxn>
                  <a:cxn ang="0">
                    <a:pos x="5" y="7"/>
                  </a:cxn>
                  <a:cxn ang="0">
                    <a:pos x="7" y="8"/>
                  </a:cxn>
                  <a:cxn ang="0">
                    <a:pos x="9" y="8"/>
                  </a:cxn>
                  <a:cxn ang="0">
                    <a:pos x="12" y="10"/>
                  </a:cxn>
                  <a:cxn ang="0">
                    <a:pos x="10" y="7"/>
                  </a:cxn>
                  <a:cxn ang="0">
                    <a:pos x="9" y="5"/>
                  </a:cxn>
                  <a:cxn ang="0">
                    <a:pos x="6" y="4"/>
                  </a:cxn>
                  <a:cxn ang="0">
                    <a:pos x="7" y="1"/>
                  </a:cxn>
                  <a:cxn ang="0">
                    <a:pos x="6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4"/>
                  </a:cxn>
                  <a:cxn ang="0">
                    <a:pos x="11" y="6"/>
                  </a:cxn>
                  <a:cxn ang="0">
                    <a:pos x="13" y="7"/>
                  </a:cxn>
                  <a:cxn ang="0">
                    <a:pos x="16" y="8"/>
                  </a:cxn>
                  <a:cxn ang="0">
                    <a:pos x="19" y="10"/>
                  </a:cxn>
                  <a:cxn ang="0">
                    <a:pos x="21" y="10"/>
                  </a:cxn>
                </a:cxnLst>
                <a:rect l="0" t="0" r="r" b="b"/>
                <a:pathLst>
                  <a:path w="21" h="17">
                    <a:moveTo>
                      <a:pt x="1" y="17"/>
                    </a:moveTo>
                    <a:lnTo>
                      <a:pt x="5" y="17"/>
                    </a:lnTo>
                    <a:lnTo>
                      <a:pt x="10" y="13"/>
                    </a:lnTo>
                    <a:lnTo>
                      <a:pt x="6" y="12"/>
                    </a:lnTo>
                    <a:lnTo>
                      <a:pt x="3" y="12"/>
                    </a:lnTo>
                    <a:lnTo>
                      <a:pt x="1" y="11"/>
                    </a:lnTo>
                    <a:lnTo>
                      <a:pt x="0" y="9"/>
                    </a:lnTo>
                    <a:lnTo>
                      <a:pt x="0" y="5"/>
                    </a:lnTo>
                    <a:lnTo>
                      <a:pt x="3" y="7"/>
                    </a:lnTo>
                    <a:lnTo>
                      <a:pt x="5" y="7"/>
                    </a:lnTo>
                    <a:lnTo>
                      <a:pt x="7" y="8"/>
                    </a:lnTo>
                    <a:lnTo>
                      <a:pt x="9" y="8"/>
                    </a:lnTo>
                    <a:lnTo>
                      <a:pt x="12" y="10"/>
                    </a:lnTo>
                    <a:lnTo>
                      <a:pt x="10" y="7"/>
                    </a:lnTo>
                    <a:lnTo>
                      <a:pt x="9" y="5"/>
                    </a:lnTo>
                    <a:lnTo>
                      <a:pt x="6" y="4"/>
                    </a:lnTo>
                    <a:lnTo>
                      <a:pt x="7" y="1"/>
                    </a:lnTo>
                    <a:lnTo>
                      <a:pt x="6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4"/>
                    </a:lnTo>
                    <a:lnTo>
                      <a:pt x="11" y="6"/>
                    </a:lnTo>
                    <a:lnTo>
                      <a:pt x="13" y="7"/>
                    </a:lnTo>
                    <a:lnTo>
                      <a:pt x="16" y="8"/>
                    </a:lnTo>
                    <a:lnTo>
                      <a:pt x="19" y="10"/>
                    </a:lnTo>
                    <a:lnTo>
                      <a:pt x="21" y="10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1" name="Freeform 425"/>
              <p:cNvSpPr>
                <a:spLocks/>
              </p:cNvSpPr>
              <p:nvPr/>
            </p:nvSpPr>
            <p:spPr bwMode="auto">
              <a:xfrm>
                <a:off x="3960" y="2830"/>
                <a:ext cx="41" cy="15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3" y="6"/>
                  </a:cxn>
                  <a:cxn ang="0">
                    <a:pos x="7" y="6"/>
                  </a:cxn>
                  <a:cxn ang="0">
                    <a:pos x="10" y="6"/>
                  </a:cxn>
                  <a:cxn ang="0">
                    <a:pos x="9" y="9"/>
                  </a:cxn>
                  <a:cxn ang="0">
                    <a:pos x="10" y="11"/>
                  </a:cxn>
                  <a:cxn ang="0">
                    <a:pos x="13" y="9"/>
                  </a:cxn>
                  <a:cxn ang="0">
                    <a:pos x="15" y="6"/>
                  </a:cxn>
                  <a:cxn ang="0">
                    <a:pos x="18" y="3"/>
                  </a:cxn>
                  <a:cxn ang="0">
                    <a:pos x="22" y="1"/>
                  </a:cxn>
                  <a:cxn ang="0">
                    <a:pos x="23" y="0"/>
                  </a:cxn>
                  <a:cxn ang="0">
                    <a:pos x="32" y="3"/>
                  </a:cxn>
                  <a:cxn ang="0">
                    <a:pos x="35" y="8"/>
                  </a:cxn>
                  <a:cxn ang="0">
                    <a:pos x="36" y="9"/>
                  </a:cxn>
                  <a:cxn ang="0">
                    <a:pos x="36" y="14"/>
                  </a:cxn>
                  <a:cxn ang="0">
                    <a:pos x="38" y="15"/>
                  </a:cxn>
                  <a:cxn ang="0">
                    <a:pos x="40" y="11"/>
                  </a:cxn>
                  <a:cxn ang="0">
                    <a:pos x="41" y="8"/>
                  </a:cxn>
                  <a:cxn ang="0">
                    <a:pos x="41" y="5"/>
                  </a:cxn>
                </a:cxnLst>
                <a:rect l="0" t="0" r="r" b="b"/>
                <a:pathLst>
                  <a:path w="41" h="15">
                    <a:moveTo>
                      <a:pt x="0" y="7"/>
                    </a:moveTo>
                    <a:lnTo>
                      <a:pt x="3" y="6"/>
                    </a:lnTo>
                    <a:lnTo>
                      <a:pt x="7" y="6"/>
                    </a:lnTo>
                    <a:lnTo>
                      <a:pt x="10" y="6"/>
                    </a:lnTo>
                    <a:lnTo>
                      <a:pt x="9" y="9"/>
                    </a:lnTo>
                    <a:lnTo>
                      <a:pt x="10" y="11"/>
                    </a:lnTo>
                    <a:lnTo>
                      <a:pt x="13" y="9"/>
                    </a:lnTo>
                    <a:lnTo>
                      <a:pt x="15" y="6"/>
                    </a:lnTo>
                    <a:lnTo>
                      <a:pt x="18" y="3"/>
                    </a:lnTo>
                    <a:lnTo>
                      <a:pt x="22" y="1"/>
                    </a:lnTo>
                    <a:lnTo>
                      <a:pt x="23" y="0"/>
                    </a:lnTo>
                    <a:lnTo>
                      <a:pt x="32" y="3"/>
                    </a:lnTo>
                    <a:lnTo>
                      <a:pt x="35" y="8"/>
                    </a:lnTo>
                    <a:lnTo>
                      <a:pt x="36" y="9"/>
                    </a:lnTo>
                    <a:lnTo>
                      <a:pt x="36" y="14"/>
                    </a:lnTo>
                    <a:lnTo>
                      <a:pt x="38" y="15"/>
                    </a:lnTo>
                    <a:lnTo>
                      <a:pt x="40" y="11"/>
                    </a:lnTo>
                    <a:lnTo>
                      <a:pt x="41" y="8"/>
                    </a:lnTo>
                    <a:lnTo>
                      <a:pt x="41" y="5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2" name="Freeform 426"/>
              <p:cNvSpPr>
                <a:spLocks/>
              </p:cNvSpPr>
              <p:nvPr/>
            </p:nvSpPr>
            <p:spPr bwMode="auto">
              <a:xfrm>
                <a:off x="3962" y="2822"/>
                <a:ext cx="36" cy="17"/>
              </a:xfrm>
              <a:custGeom>
                <a:avLst/>
                <a:gdLst/>
                <a:ahLst/>
                <a:cxnLst>
                  <a:cxn ang="0">
                    <a:pos x="13" y="12"/>
                  </a:cxn>
                  <a:cxn ang="0">
                    <a:pos x="10" y="10"/>
                  </a:cxn>
                  <a:cxn ang="0">
                    <a:pos x="5" y="10"/>
                  </a:cxn>
                  <a:cxn ang="0">
                    <a:pos x="0" y="11"/>
                  </a:cxn>
                  <a:cxn ang="0">
                    <a:pos x="8" y="8"/>
                  </a:cxn>
                  <a:cxn ang="0">
                    <a:pos x="14" y="8"/>
                  </a:cxn>
                  <a:cxn ang="0">
                    <a:pos x="12" y="6"/>
                  </a:cxn>
                  <a:cxn ang="0">
                    <a:pos x="7" y="4"/>
                  </a:cxn>
                  <a:cxn ang="0">
                    <a:pos x="13" y="4"/>
                  </a:cxn>
                  <a:cxn ang="0">
                    <a:pos x="15" y="5"/>
                  </a:cxn>
                  <a:cxn ang="0">
                    <a:pos x="18" y="7"/>
                  </a:cxn>
                  <a:cxn ang="0">
                    <a:pos x="20" y="5"/>
                  </a:cxn>
                  <a:cxn ang="0">
                    <a:pos x="16" y="1"/>
                  </a:cxn>
                  <a:cxn ang="0">
                    <a:pos x="19" y="0"/>
                  </a:cxn>
                  <a:cxn ang="0">
                    <a:pos x="21" y="0"/>
                  </a:cxn>
                  <a:cxn ang="0">
                    <a:pos x="23" y="6"/>
                  </a:cxn>
                  <a:cxn ang="0">
                    <a:pos x="25" y="4"/>
                  </a:cxn>
                  <a:cxn ang="0">
                    <a:pos x="25" y="2"/>
                  </a:cxn>
                  <a:cxn ang="0">
                    <a:pos x="27" y="4"/>
                  </a:cxn>
                  <a:cxn ang="0">
                    <a:pos x="28" y="6"/>
                  </a:cxn>
                  <a:cxn ang="0">
                    <a:pos x="29" y="7"/>
                  </a:cxn>
                  <a:cxn ang="0">
                    <a:pos x="29" y="9"/>
                  </a:cxn>
                  <a:cxn ang="0">
                    <a:pos x="31" y="9"/>
                  </a:cxn>
                  <a:cxn ang="0">
                    <a:pos x="31" y="5"/>
                  </a:cxn>
                  <a:cxn ang="0">
                    <a:pos x="33" y="6"/>
                  </a:cxn>
                  <a:cxn ang="0">
                    <a:pos x="33" y="9"/>
                  </a:cxn>
                  <a:cxn ang="0">
                    <a:pos x="33" y="11"/>
                  </a:cxn>
                  <a:cxn ang="0">
                    <a:pos x="34" y="13"/>
                  </a:cxn>
                  <a:cxn ang="0">
                    <a:pos x="36" y="17"/>
                  </a:cxn>
                </a:cxnLst>
                <a:rect l="0" t="0" r="r" b="b"/>
                <a:pathLst>
                  <a:path w="36" h="17">
                    <a:moveTo>
                      <a:pt x="13" y="12"/>
                    </a:moveTo>
                    <a:lnTo>
                      <a:pt x="10" y="10"/>
                    </a:lnTo>
                    <a:lnTo>
                      <a:pt x="5" y="10"/>
                    </a:lnTo>
                    <a:lnTo>
                      <a:pt x="0" y="11"/>
                    </a:lnTo>
                    <a:lnTo>
                      <a:pt x="8" y="8"/>
                    </a:lnTo>
                    <a:lnTo>
                      <a:pt x="14" y="8"/>
                    </a:lnTo>
                    <a:lnTo>
                      <a:pt x="12" y="6"/>
                    </a:lnTo>
                    <a:lnTo>
                      <a:pt x="7" y="4"/>
                    </a:lnTo>
                    <a:lnTo>
                      <a:pt x="13" y="4"/>
                    </a:lnTo>
                    <a:lnTo>
                      <a:pt x="15" y="5"/>
                    </a:lnTo>
                    <a:lnTo>
                      <a:pt x="18" y="7"/>
                    </a:lnTo>
                    <a:lnTo>
                      <a:pt x="20" y="5"/>
                    </a:lnTo>
                    <a:lnTo>
                      <a:pt x="16" y="1"/>
                    </a:lnTo>
                    <a:lnTo>
                      <a:pt x="19" y="0"/>
                    </a:lnTo>
                    <a:lnTo>
                      <a:pt x="21" y="0"/>
                    </a:lnTo>
                    <a:lnTo>
                      <a:pt x="23" y="6"/>
                    </a:lnTo>
                    <a:lnTo>
                      <a:pt x="25" y="4"/>
                    </a:lnTo>
                    <a:lnTo>
                      <a:pt x="25" y="2"/>
                    </a:lnTo>
                    <a:lnTo>
                      <a:pt x="27" y="4"/>
                    </a:lnTo>
                    <a:lnTo>
                      <a:pt x="28" y="6"/>
                    </a:lnTo>
                    <a:lnTo>
                      <a:pt x="29" y="7"/>
                    </a:lnTo>
                    <a:lnTo>
                      <a:pt x="29" y="9"/>
                    </a:lnTo>
                    <a:lnTo>
                      <a:pt x="31" y="9"/>
                    </a:lnTo>
                    <a:lnTo>
                      <a:pt x="31" y="5"/>
                    </a:lnTo>
                    <a:lnTo>
                      <a:pt x="33" y="6"/>
                    </a:lnTo>
                    <a:lnTo>
                      <a:pt x="33" y="9"/>
                    </a:lnTo>
                    <a:lnTo>
                      <a:pt x="33" y="11"/>
                    </a:lnTo>
                    <a:lnTo>
                      <a:pt x="34" y="13"/>
                    </a:lnTo>
                    <a:lnTo>
                      <a:pt x="36" y="17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3" name="Freeform 427"/>
              <p:cNvSpPr>
                <a:spLocks/>
              </p:cNvSpPr>
              <p:nvPr/>
            </p:nvSpPr>
            <p:spPr bwMode="auto">
              <a:xfrm>
                <a:off x="3997" y="2839"/>
                <a:ext cx="9" cy="26"/>
              </a:xfrm>
              <a:custGeom>
                <a:avLst/>
                <a:gdLst/>
                <a:ahLst/>
                <a:cxnLst>
                  <a:cxn ang="0">
                    <a:pos x="5" y="0"/>
                  </a:cxn>
                  <a:cxn ang="0">
                    <a:pos x="7" y="6"/>
                  </a:cxn>
                  <a:cxn ang="0">
                    <a:pos x="8" y="9"/>
                  </a:cxn>
                  <a:cxn ang="0">
                    <a:pos x="9" y="12"/>
                  </a:cxn>
                  <a:cxn ang="0">
                    <a:pos x="9" y="15"/>
                  </a:cxn>
                  <a:cxn ang="0">
                    <a:pos x="9" y="18"/>
                  </a:cxn>
                  <a:cxn ang="0">
                    <a:pos x="8" y="19"/>
                  </a:cxn>
                  <a:cxn ang="0">
                    <a:pos x="7" y="15"/>
                  </a:cxn>
                  <a:cxn ang="0">
                    <a:pos x="6" y="12"/>
                  </a:cxn>
                  <a:cxn ang="0">
                    <a:pos x="4" y="7"/>
                  </a:cxn>
                  <a:cxn ang="0">
                    <a:pos x="3" y="4"/>
                  </a:cxn>
                  <a:cxn ang="0">
                    <a:pos x="1" y="11"/>
                  </a:cxn>
                  <a:cxn ang="0">
                    <a:pos x="4" y="15"/>
                  </a:cxn>
                  <a:cxn ang="0">
                    <a:pos x="5" y="17"/>
                  </a:cxn>
                  <a:cxn ang="0">
                    <a:pos x="6" y="26"/>
                  </a:cxn>
                  <a:cxn ang="0">
                    <a:pos x="2" y="24"/>
                  </a:cxn>
                  <a:cxn ang="0">
                    <a:pos x="1" y="21"/>
                  </a:cxn>
                  <a:cxn ang="0">
                    <a:pos x="0" y="16"/>
                  </a:cxn>
                </a:cxnLst>
                <a:rect l="0" t="0" r="r" b="b"/>
                <a:pathLst>
                  <a:path w="9" h="26">
                    <a:moveTo>
                      <a:pt x="5" y="0"/>
                    </a:moveTo>
                    <a:lnTo>
                      <a:pt x="7" y="6"/>
                    </a:lnTo>
                    <a:lnTo>
                      <a:pt x="8" y="9"/>
                    </a:lnTo>
                    <a:lnTo>
                      <a:pt x="9" y="12"/>
                    </a:lnTo>
                    <a:lnTo>
                      <a:pt x="9" y="15"/>
                    </a:lnTo>
                    <a:lnTo>
                      <a:pt x="9" y="18"/>
                    </a:lnTo>
                    <a:lnTo>
                      <a:pt x="8" y="19"/>
                    </a:lnTo>
                    <a:lnTo>
                      <a:pt x="7" y="15"/>
                    </a:lnTo>
                    <a:lnTo>
                      <a:pt x="6" y="12"/>
                    </a:lnTo>
                    <a:lnTo>
                      <a:pt x="4" y="7"/>
                    </a:lnTo>
                    <a:lnTo>
                      <a:pt x="3" y="4"/>
                    </a:lnTo>
                    <a:lnTo>
                      <a:pt x="1" y="11"/>
                    </a:lnTo>
                    <a:lnTo>
                      <a:pt x="4" y="15"/>
                    </a:lnTo>
                    <a:lnTo>
                      <a:pt x="5" y="17"/>
                    </a:lnTo>
                    <a:lnTo>
                      <a:pt x="6" y="26"/>
                    </a:lnTo>
                    <a:lnTo>
                      <a:pt x="2" y="24"/>
                    </a:lnTo>
                    <a:lnTo>
                      <a:pt x="1" y="21"/>
                    </a:lnTo>
                    <a:lnTo>
                      <a:pt x="0" y="16"/>
                    </a:lnTo>
                  </a:path>
                </a:pathLst>
              </a:custGeom>
              <a:noFill/>
              <a:ln w="1588" cap="rnd">
                <a:solidFill>
                  <a:srgbClr val="5F3F1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40" name="Group 428"/>
              <p:cNvGrpSpPr>
                <a:grpSpLocks/>
              </p:cNvGrpSpPr>
              <p:nvPr/>
            </p:nvGrpSpPr>
            <p:grpSpPr bwMode="auto">
              <a:xfrm>
                <a:off x="3962" y="2867"/>
                <a:ext cx="3" cy="4"/>
                <a:chOff x="3806" y="2698"/>
                <a:chExt cx="3" cy="4"/>
              </a:xfrm>
            </p:grpSpPr>
            <p:sp>
              <p:nvSpPr>
                <p:cNvPr id="193" name="Oval 429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solidFill>
                  <a:srgbClr val="FF5FBF"/>
                </a:solidFill>
                <a:ln w="0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94" name="Oval 430"/>
                <p:cNvSpPr>
                  <a:spLocks noChangeArrowheads="1"/>
                </p:cNvSpPr>
                <p:nvPr/>
              </p:nvSpPr>
              <p:spPr bwMode="auto">
                <a:xfrm>
                  <a:off x="3806" y="2698"/>
                  <a:ext cx="3" cy="4"/>
                </a:xfrm>
                <a:prstGeom prst="ellipse">
                  <a:avLst/>
                </a:prstGeom>
                <a:noFill/>
                <a:ln w="1588" cap="rnd">
                  <a:solidFill>
                    <a:srgbClr val="FF009F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05" name="Freeform 431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45" name="Group 432"/>
              <p:cNvGrpSpPr>
                <a:grpSpLocks/>
              </p:cNvGrpSpPr>
              <p:nvPr/>
            </p:nvGrpSpPr>
            <p:grpSpPr bwMode="auto">
              <a:xfrm>
                <a:off x="3927" y="2895"/>
                <a:ext cx="92" cy="120"/>
                <a:chOff x="3771" y="2726"/>
                <a:chExt cx="92" cy="120"/>
              </a:xfrm>
            </p:grpSpPr>
            <p:sp>
              <p:nvSpPr>
                <p:cNvPr id="183" name="Freeform 433"/>
                <p:cNvSpPr>
                  <a:spLocks/>
                </p:cNvSpPr>
                <p:nvPr/>
              </p:nvSpPr>
              <p:spPr bwMode="auto">
                <a:xfrm>
                  <a:off x="3771" y="2726"/>
                  <a:ext cx="92" cy="120"/>
                </a:xfrm>
                <a:custGeom>
                  <a:avLst/>
                  <a:gdLst/>
                  <a:ahLst/>
                  <a:cxnLst>
                    <a:cxn ang="0">
                      <a:pos x="32" y="2"/>
                    </a:cxn>
                    <a:cxn ang="0">
                      <a:pos x="27" y="3"/>
                    </a:cxn>
                    <a:cxn ang="0">
                      <a:pos x="23" y="4"/>
                    </a:cxn>
                    <a:cxn ang="0">
                      <a:pos x="19" y="6"/>
                    </a:cxn>
                    <a:cxn ang="0">
                      <a:pos x="16" y="7"/>
                    </a:cxn>
                    <a:cxn ang="0">
                      <a:pos x="14" y="10"/>
                    </a:cxn>
                    <a:cxn ang="0">
                      <a:pos x="11" y="13"/>
                    </a:cxn>
                    <a:cxn ang="0">
                      <a:pos x="8" y="19"/>
                    </a:cxn>
                    <a:cxn ang="0">
                      <a:pos x="0" y="35"/>
                    </a:cxn>
                    <a:cxn ang="0">
                      <a:pos x="2" y="37"/>
                    </a:cxn>
                    <a:cxn ang="0">
                      <a:pos x="23" y="49"/>
                    </a:cxn>
                    <a:cxn ang="0">
                      <a:pos x="22" y="74"/>
                    </a:cxn>
                    <a:cxn ang="0">
                      <a:pos x="20" y="93"/>
                    </a:cxn>
                    <a:cxn ang="0">
                      <a:pos x="15" y="110"/>
                    </a:cxn>
                    <a:cxn ang="0">
                      <a:pos x="86" y="120"/>
                    </a:cxn>
                    <a:cxn ang="0">
                      <a:pos x="75" y="75"/>
                    </a:cxn>
                    <a:cxn ang="0">
                      <a:pos x="79" y="70"/>
                    </a:cxn>
                    <a:cxn ang="0">
                      <a:pos x="81" y="63"/>
                    </a:cxn>
                    <a:cxn ang="0">
                      <a:pos x="81" y="56"/>
                    </a:cxn>
                    <a:cxn ang="0">
                      <a:pos x="81" y="50"/>
                    </a:cxn>
                    <a:cxn ang="0">
                      <a:pos x="85" y="16"/>
                    </a:cxn>
                    <a:cxn ang="0">
                      <a:pos x="82" y="10"/>
                    </a:cxn>
                    <a:cxn ang="0">
                      <a:pos x="78" y="7"/>
                    </a:cxn>
                    <a:cxn ang="0">
                      <a:pos x="65" y="2"/>
                    </a:cxn>
                    <a:cxn ang="0">
                      <a:pos x="62" y="1"/>
                    </a:cxn>
                    <a:cxn ang="0">
                      <a:pos x="60" y="0"/>
                    </a:cxn>
                    <a:cxn ang="0">
                      <a:pos x="60" y="4"/>
                    </a:cxn>
                    <a:cxn ang="0">
                      <a:pos x="62" y="7"/>
                    </a:cxn>
                    <a:cxn ang="0">
                      <a:pos x="64" y="11"/>
                    </a:cxn>
                    <a:cxn ang="0">
                      <a:pos x="65" y="14"/>
                    </a:cxn>
                    <a:cxn ang="0">
                      <a:pos x="65" y="18"/>
                    </a:cxn>
                    <a:cxn ang="0">
                      <a:pos x="64" y="22"/>
                    </a:cxn>
                    <a:cxn ang="0">
                      <a:pos x="62" y="24"/>
                    </a:cxn>
                    <a:cxn ang="0">
                      <a:pos x="58" y="27"/>
                    </a:cxn>
                    <a:cxn ang="0">
                      <a:pos x="55" y="28"/>
                    </a:cxn>
                    <a:cxn ang="0">
                      <a:pos x="50" y="28"/>
                    </a:cxn>
                    <a:cxn ang="0">
                      <a:pos x="46" y="27"/>
                    </a:cxn>
                    <a:cxn ang="0">
                      <a:pos x="41" y="24"/>
                    </a:cxn>
                    <a:cxn ang="0">
                      <a:pos x="38" y="20"/>
                    </a:cxn>
                    <a:cxn ang="0">
                      <a:pos x="37" y="16"/>
                    </a:cxn>
                    <a:cxn ang="0">
                      <a:pos x="35" y="10"/>
                    </a:cxn>
                    <a:cxn ang="0">
                      <a:pos x="34" y="5"/>
                    </a:cxn>
                    <a:cxn ang="0">
                      <a:pos x="33" y="1"/>
                    </a:cxn>
                  </a:cxnLst>
                  <a:rect l="0" t="0" r="r" b="b"/>
                  <a:pathLst>
                    <a:path w="92" h="120">
                      <a:moveTo>
                        <a:pt x="33" y="1"/>
                      </a:moveTo>
                      <a:lnTo>
                        <a:pt x="32" y="2"/>
                      </a:lnTo>
                      <a:lnTo>
                        <a:pt x="30" y="2"/>
                      </a:lnTo>
                      <a:lnTo>
                        <a:pt x="27" y="3"/>
                      </a:lnTo>
                      <a:lnTo>
                        <a:pt x="25" y="4"/>
                      </a:lnTo>
                      <a:lnTo>
                        <a:pt x="23" y="4"/>
                      </a:lnTo>
                      <a:lnTo>
                        <a:pt x="21" y="5"/>
                      </a:lnTo>
                      <a:lnTo>
                        <a:pt x="19" y="6"/>
                      </a:lnTo>
                      <a:lnTo>
                        <a:pt x="18" y="6"/>
                      </a:lnTo>
                      <a:lnTo>
                        <a:pt x="16" y="7"/>
                      </a:lnTo>
                      <a:lnTo>
                        <a:pt x="15" y="9"/>
                      </a:lnTo>
                      <a:lnTo>
                        <a:pt x="14" y="10"/>
                      </a:lnTo>
                      <a:lnTo>
                        <a:pt x="13" y="11"/>
                      </a:lnTo>
                      <a:lnTo>
                        <a:pt x="11" y="13"/>
                      </a:lnTo>
                      <a:lnTo>
                        <a:pt x="10" y="15"/>
                      </a:lnTo>
                      <a:lnTo>
                        <a:pt x="8" y="19"/>
                      </a:lnTo>
                      <a:lnTo>
                        <a:pt x="5" y="26"/>
                      </a:lnTo>
                      <a:lnTo>
                        <a:pt x="0" y="35"/>
                      </a:lnTo>
                      <a:lnTo>
                        <a:pt x="1" y="36"/>
                      </a:lnTo>
                      <a:lnTo>
                        <a:pt x="2" y="37"/>
                      </a:lnTo>
                      <a:lnTo>
                        <a:pt x="22" y="46"/>
                      </a:lnTo>
                      <a:lnTo>
                        <a:pt x="23" y="49"/>
                      </a:lnTo>
                      <a:lnTo>
                        <a:pt x="23" y="60"/>
                      </a:lnTo>
                      <a:lnTo>
                        <a:pt x="22" y="74"/>
                      </a:lnTo>
                      <a:lnTo>
                        <a:pt x="21" y="85"/>
                      </a:lnTo>
                      <a:lnTo>
                        <a:pt x="20" y="93"/>
                      </a:lnTo>
                      <a:lnTo>
                        <a:pt x="18" y="102"/>
                      </a:lnTo>
                      <a:lnTo>
                        <a:pt x="15" y="110"/>
                      </a:lnTo>
                      <a:lnTo>
                        <a:pt x="11" y="120"/>
                      </a:lnTo>
                      <a:lnTo>
                        <a:pt x="86" y="120"/>
                      </a:lnTo>
                      <a:lnTo>
                        <a:pt x="78" y="96"/>
                      </a:lnTo>
                      <a:lnTo>
                        <a:pt x="75" y="75"/>
                      </a:lnTo>
                      <a:lnTo>
                        <a:pt x="77" y="73"/>
                      </a:lnTo>
                      <a:lnTo>
                        <a:pt x="79" y="70"/>
                      </a:lnTo>
                      <a:lnTo>
                        <a:pt x="80" y="67"/>
                      </a:lnTo>
                      <a:lnTo>
                        <a:pt x="81" y="63"/>
                      </a:lnTo>
                      <a:lnTo>
                        <a:pt x="81" y="59"/>
                      </a:lnTo>
                      <a:lnTo>
                        <a:pt x="81" y="56"/>
                      </a:lnTo>
                      <a:lnTo>
                        <a:pt x="81" y="53"/>
                      </a:lnTo>
                      <a:lnTo>
                        <a:pt x="81" y="50"/>
                      </a:lnTo>
                      <a:lnTo>
                        <a:pt x="92" y="39"/>
                      </a:lnTo>
                      <a:lnTo>
                        <a:pt x="85" y="16"/>
                      </a:lnTo>
                      <a:lnTo>
                        <a:pt x="84" y="13"/>
                      </a:lnTo>
                      <a:lnTo>
                        <a:pt x="82" y="10"/>
                      </a:lnTo>
                      <a:lnTo>
                        <a:pt x="80" y="8"/>
                      </a:lnTo>
                      <a:lnTo>
                        <a:pt x="78" y="7"/>
                      </a:lnTo>
                      <a:lnTo>
                        <a:pt x="66" y="3"/>
                      </a:lnTo>
                      <a:lnTo>
                        <a:pt x="65" y="2"/>
                      </a:lnTo>
                      <a:lnTo>
                        <a:pt x="63" y="1"/>
                      </a:lnTo>
                      <a:lnTo>
                        <a:pt x="62" y="1"/>
                      </a:lnTo>
                      <a:lnTo>
                        <a:pt x="61" y="1"/>
                      </a:lnTo>
                      <a:lnTo>
                        <a:pt x="60" y="0"/>
                      </a:lnTo>
                      <a:lnTo>
                        <a:pt x="60" y="2"/>
                      </a:lnTo>
                      <a:lnTo>
                        <a:pt x="60" y="4"/>
                      </a:lnTo>
                      <a:lnTo>
                        <a:pt x="61" y="5"/>
                      </a:lnTo>
                      <a:lnTo>
                        <a:pt x="62" y="7"/>
                      </a:lnTo>
                      <a:lnTo>
                        <a:pt x="63" y="9"/>
                      </a:lnTo>
                      <a:lnTo>
                        <a:pt x="64" y="11"/>
                      </a:lnTo>
                      <a:lnTo>
                        <a:pt x="64" y="12"/>
                      </a:lnTo>
                      <a:lnTo>
                        <a:pt x="65" y="14"/>
                      </a:lnTo>
                      <a:lnTo>
                        <a:pt x="65" y="16"/>
                      </a:lnTo>
                      <a:lnTo>
                        <a:pt x="65" y="18"/>
                      </a:lnTo>
                      <a:lnTo>
                        <a:pt x="64" y="20"/>
                      </a:lnTo>
                      <a:lnTo>
                        <a:pt x="64" y="22"/>
                      </a:lnTo>
                      <a:lnTo>
                        <a:pt x="63" y="23"/>
                      </a:lnTo>
                      <a:lnTo>
                        <a:pt x="62" y="24"/>
                      </a:lnTo>
                      <a:lnTo>
                        <a:pt x="60" y="26"/>
                      </a:lnTo>
                      <a:lnTo>
                        <a:pt x="58" y="27"/>
                      </a:lnTo>
                      <a:lnTo>
                        <a:pt x="56" y="28"/>
                      </a:lnTo>
                      <a:lnTo>
                        <a:pt x="55" y="28"/>
                      </a:lnTo>
                      <a:lnTo>
                        <a:pt x="53" y="29"/>
                      </a:lnTo>
                      <a:lnTo>
                        <a:pt x="50" y="28"/>
                      </a:lnTo>
                      <a:lnTo>
                        <a:pt x="48" y="28"/>
                      </a:lnTo>
                      <a:lnTo>
                        <a:pt x="46" y="27"/>
                      </a:lnTo>
                      <a:lnTo>
                        <a:pt x="44" y="25"/>
                      </a:lnTo>
                      <a:lnTo>
                        <a:pt x="41" y="24"/>
                      </a:lnTo>
                      <a:lnTo>
                        <a:pt x="40" y="23"/>
                      </a:lnTo>
                      <a:lnTo>
                        <a:pt x="38" y="20"/>
                      </a:lnTo>
                      <a:lnTo>
                        <a:pt x="38" y="18"/>
                      </a:lnTo>
                      <a:lnTo>
                        <a:pt x="37" y="16"/>
                      </a:lnTo>
                      <a:lnTo>
                        <a:pt x="36" y="13"/>
                      </a:lnTo>
                      <a:lnTo>
                        <a:pt x="35" y="10"/>
                      </a:lnTo>
                      <a:lnTo>
                        <a:pt x="35" y="8"/>
                      </a:lnTo>
                      <a:lnTo>
                        <a:pt x="34" y="5"/>
                      </a:lnTo>
                      <a:lnTo>
                        <a:pt x="33" y="2"/>
                      </a:lnTo>
                      <a:lnTo>
                        <a:pt x="33" y="1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grpSp>
              <p:nvGrpSpPr>
                <p:cNvPr id="346" name="Group 434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grpSp>
                <p:nvGrpSpPr>
                  <p:cNvPr id="348" name="Group 435"/>
                  <p:cNvGrpSpPr>
                    <a:grpSpLocks/>
                  </p:cNvGrpSpPr>
                  <p:nvPr/>
                </p:nvGrpSpPr>
                <p:grpSpPr bwMode="auto">
                  <a:xfrm>
                    <a:off x="3774" y="2745"/>
                    <a:ext cx="50" cy="89"/>
                    <a:chOff x="3774" y="2745"/>
                    <a:chExt cx="50" cy="89"/>
                  </a:xfrm>
                </p:grpSpPr>
                <p:sp>
                  <p:nvSpPr>
                    <p:cNvPr id="191" name="Freeform 436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solidFill>
                      <a:srgbClr val="FF9F7F"/>
                    </a:solidFill>
                    <a:ln w="9525">
                      <a:noFill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  <p:sp>
                  <p:nvSpPr>
                    <p:cNvPr id="192" name="Freeform 437"/>
                    <p:cNvSpPr>
                      <a:spLocks/>
                    </p:cNvSpPr>
                    <p:nvPr/>
                  </p:nvSpPr>
                  <p:spPr bwMode="auto">
                    <a:xfrm>
                      <a:off x="3774" y="2745"/>
                      <a:ext cx="50" cy="89"/>
                    </a:xfrm>
                    <a:custGeom>
                      <a:avLst/>
                      <a:gdLst/>
                      <a:ahLst/>
                      <a:cxnLst>
                        <a:cxn ang="0">
                          <a:pos x="1" y="21"/>
                        </a:cxn>
                        <a:cxn ang="0">
                          <a:pos x="0" y="33"/>
                        </a:cxn>
                        <a:cxn ang="0">
                          <a:pos x="1" y="54"/>
                        </a:cxn>
                        <a:cxn ang="0">
                          <a:pos x="1" y="66"/>
                        </a:cxn>
                        <a:cxn ang="0">
                          <a:pos x="2" y="78"/>
                        </a:cxn>
                        <a:cxn ang="0">
                          <a:pos x="5" y="89"/>
                        </a:cxn>
                        <a:cxn ang="0">
                          <a:pos x="14" y="88"/>
                        </a:cxn>
                        <a:cxn ang="0">
                          <a:pos x="25" y="79"/>
                        </a:cxn>
                        <a:cxn ang="0">
                          <a:pos x="42" y="47"/>
                        </a:cxn>
                        <a:cxn ang="0">
                          <a:pos x="46" y="40"/>
                        </a:cxn>
                        <a:cxn ang="0">
                          <a:pos x="47" y="37"/>
                        </a:cxn>
                        <a:cxn ang="0">
                          <a:pos x="49" y="30"/>
                        </a:cxn>
                        <a:cxn ang="0">
                          <a:pos x="49" y="28"/>
                        </a:cxn>
                        <a:cxn ang="0">
                          <a:pos x="48" y="26"/>
                        </a:cxn>
                        <a:cxn ang="0">
                          <a:pos x="46" y="23"/>
                        </a:cxn>
                        <a:cxn ang="0">
                          <a:pos x="45" y="21"/>
                        </a:cxn>
                        <a:cxn ang="0">
                          <a:pos x="45" y="19"/>
                        </a:cxn>
                        <a:cxn ang="0">
                          <a:pos x="47" y="19"/>
                        </a:cxn>
                        <a:cxn ang="0">
                          <a:pos x="48" y="22"/>
                        </a:cxn>
                        <a:cxn ang="0">
                          <a:pos x="49" y="24"/>
                        </a:cxn>
                        <a:cxn ang="0">
                          <a:pos x="50" y="23"/>
                        </a:cxn>
                        <a:cxn ang="0">
                          <a:pos x="50" y="20"/>
                        </a:cxn>
                        <a:cxn ang="0">
                          <a:pos x="49" y="15"/>
                        </a:cxn>
                        <a:cxn ang="0">
                          <a:pos x="48" y="12"/>
                        </a:cxn>
                        <a:cxn ang="0">
                          <a:pos x="47" y="11"/>
                        </a:cxn>
                        <a:cxn ang="0">
                          <a:pos x="46" y="6"/>
                        </a:cxn>
                        <a:cxn ang="0">
                          <a:pos x="45" y="3"/>
                        </a:cxn>
                        <a:cxn ang="0">
                          <a:pos x="44" y="1"/>
                        </a:cxn>
                        <a:cxn ang="0">
                          <a:pos x="43" y="0"/>
                        </a:cxn>
                        <a:cxn ang="0">
                          <a:pos x="36" y="12"/>
                        </a:cxn>
                        <a:cxn ang="0">
                          <a:pos x="35" y="15"/>
                        </a:cxn>
                        <a:cxn ang="0">
                          <a:pos x="34" y="17"/>
                        </a:cxn>
                        <a:cxn ang="0">
                          <a:pos x="37" y="27"/>
                        </a:cxn>
                        <a:cxn ang="0">
                          <a:pos x="39" y="35"/>
                        </a:cxn>
                        <a:cxn ang="0">
                          <a:pos x="20" y="55"/>
                        </a:cxn>
                        <a:cxn ang="0">
                          <a:pos x="20" y="27"/>
                        </a:cxn>
                      </a:cxnLst>
                      <a:rect l="0" t="0" r="r" b="b"/>
                      <a:pathLst>
                        <a:path w="50" h="89">
                          <a:moveTo>
                            <a:pt x="2" y="16"/>
                          </a:moveTo>
                          <a:lnTo>
                            <a:pt x="1" y="21"/>
                          </a:lnTo>
                          <a:lnTo>
                            <a:pt x="1" y="25"/>
                          </a:lnTo>
                          <a:lnTo>
                            <a:pt x="0" y="33"/>
                          </a:lnTo>
                          <a:lnTo>
                            <a:pt x="1" y="42"/>
                          </a:lnTo>
                          <a:lnTo>
                            <a:pt x="1" y="54"/>
                          </a:lnTo>
                          <a:lnTo>
                            <a:pt x="1" y="60"/>
                          </a:lnTo>
                          <a:lnTo>
                            <a:pt x="1" y="66"/>
                          </a:lnTo>
                          <a:lnTo>
                            <a:pt x="1" y="72"/>
                          </a:lnTo>
                          <a:lnTo>
                            <a:pt x="2" y="78"/>
                          </a:lnTo>
                          <a:lnTo>
                            <a:pt x="3" y="84"/>
                          </a:lnTo>
                          <a:lnTo>
                            <a:pt x="5" y="89"/>
                          </a:lnTo>
                          <a:lnTo>
                            <a:pt x="10" y="88"/>
                          </a:lnTo>
                          <a:lnTo>
                            <a:pt x="14" y="88"/>
                          </a:lnTo>
                          <a:lnTo>
                            <a:pt x="20" y="86"/>
                          </a:lnTo>
                          <a:lnTo>
                            <a:pt x="25" y="79"/>
                          </a:lnTo>
                          <a:lnTo>
                            <a:pt x="28" y="74"/>
                          </a:lnTo>
                          <a:lnTo>
                            <a:pt x="42" y="47"/>
                          </a:lnTo>
                          <a:lnTo>
                            <a:pt x="45" y="42"/>
                          </a:lnTo>
                          <a:lnTo>
                            <a:pt x="46" y="40"/>
                          </a:lnTo>
                          <a:lnTo>
                            <a:pt x="46" y="39"/>
                          </a:lnTo>
                          <a:lnTo>
                            <a:pt x="47" y="37"/>
                          </a:lnTo>
                          <a:lnTo>
                            <a:pt x="47" y="35"/>
                          </a:lnTo>
                          <a:lnTo>
                            <a:pt x="49" y="30"/>
                          </a:lnTo>
                          <a:lnTo>
                            <a:pt x="49" y="29"/>
                          </a:lnTo>
                          <a:lnTo>
                            <a:pt x="49" y="28"/>
                          </a:lnTo>
                          <a:lnTo>
                            <a:pt x="48" y="27"/>
                          </a:lnTo>
                          <a:lnTo>
                            <a:pt x="48" y="26"/>
                          </a:lnTo>
                          <a:lnTo>
                            <a:pt x="47" y="24"/>
                          </a:lnTo>
                          <a:lnTo>
                            <a:pt x="46" y="23"/>
                          </a:lnTo>
                          <a:lnTo>
                            <a:pt x="46" y="22"/>
                          </a:lnTo>
                          <a:lnTo>
                            <a:pt x="45" y="21"/>
                          </a:lnTo>
                          <a:lnTo>
                            <a:pt x="44" y="20"/>
                          </a:lnTo>
                          <a:lnTo>
                            <a:pt x="45" y="19"/>
                          </a:lnTo>
                          <a:lnTo>
                            <a:pt x="46" y="18"/>
                          </a:lnTo>
                          <a:lnTo>
                            <a:pt x="47" y="19"/>
                          </a:lnTo>
                          <a:lnTo>
                            <a:pt x="48" y="21"/>
                          </a:lnTo>
                          <a:lnTo>
                            <a:pt x="48" y="22"/>
                          </a:lnTo>
                          <a:lnTo>
                            <a:pt x="48" y="23"/>
                          </a:lnTo>
                          <a:lnTo>
                            <a:pt x="49" y="24"/>
                          </a:lnTo>
                          <a:lnTo>
                            <a:pt x="49" y="24"/>
                          </a:lnTo>
                          <a:lnTo>
                            <a:pt x="50" y="23"/>
                          </a:lnTo>
                          <a:lnTo>
                            <a:pt x="50" y="22"/>
                          </a:lnTo>
                          <a:lnTo>
                            <a:pt x="50" y="20"/>
                          </a:lnTo>
                          <a:lnTo>
                            <a:pt x="49" y="18"/>
                          </a:lnTo>
                          <a:lnTo>
                            <a:pt x="49" y="15"/>
                          </a:lnTo>
                          <a:lnTo>
                            <a:pt x="49" y="14"/>
                          </a:lnTo>
                          <a:lnTo>
                            <a:pt x="48" y="12"/>
                          </a:lnTo>
                          <a:lnTo>
                            <a:pt x="48" y="12"/>
                          </a:lnTo>
                          <a:lnTo>
                            <a:pt x="47" y="11"/>
                          </a:lnTo>
                          <a:lnTo>
                            <a:pt x="46" y="8"/>
                          </a:lnTo>
                          <a:lnTo>
                            <a:pt x="46" y="6"/>
                          </a:lnTo>
                          <a:lnTo>
                            <a:pt x="45" y="4"/>
                          </a:lnTo>
                          <a:lnTo>
                            <a:pt x="45" y="3"/>
                          </a:lnTo>
                          <a:lnTo>
                            <a:pt x="45" y="2"/>
                          </a:lnTo>
                          <a:lnTo>
                            <a:pt x="44" y="1"/>
                          </a:lnTo>
                          <a:lnTo>
                            <a:pt x="44" y="0"/>
                          </a:lnTo>
                          <a:lnTo>
                            <a:pt x="43" y="0"/>
                          </a:lnTo>
                          <a:lnTo>
                            <a:pt x="42" y="4"/>
                          </a:lnTo>
                          <a:lnTo>
                            <a:pt x="36" y="12"/>
                          </a:lnTo>
                          <a:lnTo>
                            <a:pt x="35" y="14"/>
                          </a:lnTo>
                          <a:lnTo>
                            <a:pt x="35" y="15"/>
                          </a:lnTo>
                          <a:lnTo>
                            <a:pt x="34" y="16"/>
                          </a:lnTo>
                          <a:lnTo>
                            <a:pt x="34" y="17"/>
                          </a:lnTo>
                          <a:lnTo>
                            <a:pt x="35" y="21"/>
                          </a:lnTo>
                          <a:lnTo>
                            <a:pt x="37" y="27"/>
                          </a:lnTo>
                          <a:lnTo>
                            <a:pt x="38" y="30"/>
                          </a:lnTo>
                          <a:lnTo>
                            <a:pt x="39" y="35"/>
                          </a:lnTo>
                          <a:lnTo>
                            <a:pt x="30" y="43"/>
                          </a:lnTo>
                          <a:lnTo>
                            <a:pt x="20" y="55"/>
                          </a:lnTo>
                          <a:lnTo>
                            <a:pt x="20" y="41"/>
                          </a:lnTo>
                          <a:lnTo>
                            <a:pt x="20" y="27"/>
                          </a:lnTo>
                          <a:lnTo>
                            <a:pt x="2" y="16"/>
                          </a:lnTo>
                          <a:close/>
                        </a:path>
                      </a:pathLst>
                    </a:custGeom>
                    <a:noFill/>
                    <a:ln w="1588" cap="rnd">
                      <a:solidFill>
                        <a:srgbClr val="BF3F00"/>
                      </a:solidFill>
                      <a:prstDash val="solid"/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pPr>
                        <a:defRPr/>
                      </a:pPr>
                      <a:endParaRPr lang="ru-RU" dirty="0"/>
                    </a:p>
                  </p:txBody>
                </p:sp>
              </p:grpSp>
              <p:sp>
                <p:nvSpPr>
                  <p:cNvPr id="187" name="Freeform 438"/>
                  <p:cNvSpPr>
                    <a:spLocks/>
                  </p:cNvSpPr>
                  <p:nvPr/>
                </p:nvSpPr>
                <p:spPr bwMode="auto">
                  <a:xfrm>
                    <a:off x="3814" y="2757"/>
                    <a:ext cx="7" cy="1"/>
                  </a:xfrm>
                  <a:custGeom>
                    <a:avLst/>
                    <a:gdLst/>
                    <a:ahLst/>
                    <a:cxnLst>
                      <a:cxn ang="0">
                        <a:pos x="0" y="1"/>
                      </a:cxn>
                      <a:cxn ang="0">
                        <a:pos x="5" y="0"/>
                      </a:cxn>
                      <a:cxn ang="0">
                        <a:pos x="7" y="0"/>
                      </a:cxn>
                    </a:cxnLst>
                    <a:rect l="0" t="0" r="r" b="b"/>
                    <a:pathLst>
                      <a:path w="7" h="1">
                        <a:moveTo>
                          <a:pt x="0" y="1"/>
                        </a:moveTo>
                        <a:lnTo>
                          <a:pt x="5" y="0"/>
                        </a:lnTo>
                        <a:lnTo>
                          <a:pt x="7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88" name="Freeform 439"/>
                  <p:cNvSpPr>
                    <a:spLocks/>
                  </p:cNvSpPr>
                  <p:nvPr/>
                </p:nvSpPr>
                <p:spPr bwMode="auto">
                  <a:xfrm>
                    <a:off x="3813" y="2760"/>
                    <a:ext cx="9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5" y="1"/>
                      </a:cxn>
                      <a:cxn ang="0">
                        <a:pos x="9" y="0"/>
                      </a:cxn>
                    </a:cxnLst>
                    <a:rect l="0" t="0" r="r" b="b"/>
                    <a:pathLst>
                      <a:path w="9" h="3">
                        <a:moveTo>
                          <a:pt x="0" y="3"/>
                        </a:moveTo>
                        <a:lnTo>
                          <a:pt x="5" y="1"/>
                        </a:lnTo>
                        <a:lnTo>
                          <a:pt x="9" y="0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89" name="Freeform 440"/>
                  <p:cNvSpPr>
                    <a:spLocks/>
                  </p:cNvSpPr>
                  <p:nvPr/>
                </p:nvSpPr>
                <p:spPr bwMode="auto">
                  <a:xfrm>
                    <a:off x="3814" y="2755"/>
                    <a:ext cx="4" cy="3"/>
                  </a:xfrm>
                  <a:custGeom>
                    <a:avLst/>
                    <a:gdLst/>
                    <a:ahLst/>
                    <a:cxnLst>
                      <a:cxn ang="0">
                        <a:pos x="0" y="3"/>
                      </a:cxn>
                      <a:cxn ang="0">
                        <a:pos x="3" y="0"/>
                      </a:cxn>
                      <a:cxn ang="0">
                        <a:pos x="4" y="2"/>
                      </a:cxn>
                    </a:cxnLst>
                    <a:rect l="0" t="0" r="r" b="b"/>
                    <a:pathLst>
                      <a:path w="4" h="3">
                        <a:moveTo>
                          <a:pt x="0" y="3"/>
                        </a:moveTo>
                        <a:lnTo>
                          <a:pt x="3" y="0"/>
                        </a:lnTo>
                        <a:lnTo>
                          <a:pt x="4" y="2"/>
                        </a:lnTo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90" name="Line 441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3817" y="2749"/>
                    <a:ext cx="2" cy="1"/>
                  </a:xfrm>
                  <a:prstGeom prst="line">
                    <a:avLst/>
                  </a:prstGeom>
                  <a:noFill/>
                  <a:ln w="1588" cap="rnd">
                    <a:solidFill>
                      <a:srgbClr val="BF3F00"/>
                    </a:solidFill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sp>
              <p:nvSpPr>
                <p:cNvPr id="185" name="Freeform 442"/>
                <p:cNvSpPr>
                  <a:spLocks/>
                </p:cNvSpPr>
                <p:nvPr/>
              </p:nvSpPr>
              <p:spPr bwMode="auto">
                <a:xfrm>
                  <a:off x="3771" y="2756"/>
                  <a:ext cx="23" cy="17"/>
                </a:xfrm>
                <a:custGeom>
                  <a:avLst/>
                  <a:gdLst/>
                  <a:ahLst/>
                  <a:cxnLst>
                    <a:cxn ang="0">
                      <a:pos x="11" y="6"/>
                    </a:cxn>
                    <a:cxn ang="0">
                      <a:pos x="2" y="0"/>
                    </a:cxn>
                    <a:cxn ang="0">
                      <a:pos x="0" y="4"/>
                    </a:cxn>
                    <a:cxn ang="0">
                      <a:pos x="1" y="6"/>
                    </a:cxn>
                    <a:cxn ang="0">
                      <a:pos x="2" y="7"/>
                    </a:cxn>
                    <a:cxn ang="0">
                      <a:pos x="23" y="17"/>
                    </a:cxn>
                    <a:cxn ang="0">
                      <a:pos x="23" y="15"/>
                    </a:cxn>
                    <a:cxn ang="0">
                      <a:pos x="11" y="6"/>
                    </a:cxn>
                  </a:cxnLst>
                  <a:rect l="0" t="0" r="r" b="b"/>
                  <a:pathLst>
                    <a:path w="23" h="17">
                      <a:moveTo>
                        <a:pt x="11" y="6"/>
                      </a:moveTo>
                      <a:lnTo>
                        <a:pt x="2" y="0"/>
                      </a:lnTo>
                      <a:lnTo>
                        <a:pt x="0" y="4"/>
                      </a:lnTo>
                      <a:lnTo>
                        <a:pt x="1" y="6"/>
                      </a:lnTo>
                      <a:lnTo>
                        <a:pt x="2" y="7"/>
                      </a:lnTo>
                      <a:lnTo>
                        <a:pt x="23" y="17"/>
                      </a:lnTo>
                      <a:lnTo>
                        <a:pt x="23" y="15"/>
                      </a:lnTo>
                      <a:lnTo>
                        <a:pt x="11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49" name="Group 44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grpSp>
              <p:nvGrpSpPr>
                <p:cNvPr id="359" name="Group 444"/>
                <p:cNvGrpSpPr>
                  <a:grpSpLocks/>
                </p:cNvGrpSpPr>
                <p:nvPr/>
              </p:nvGrpSpPr>
              <p:grpSpPr bwMode="auto">
                <a:xfrm>
                  <a:off x="3810" y="2737"/>
                  <a:ext cx="9" cy="20"/>
                  <a:chOff x="3810" y="2737"/>
                  <a:chExt cx="9" cy="20"/>
                </a:xfrm>
              </p:grpSpPr>
              <p:sp>
                <p:nvSpPr>
                  <p:cNvPr id="181" name="Freeform 445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82" name="Freeform 446"/>
                  <p:cNvSpPr>
                    <a:spLocks/>
                  </p:cNvSpPr>
                  <p:nvPr/>
                </p:nvSpPr>
                <p:spPr bwMode="auto">
                  <a:xfrm>
                    <a:off x="3810" y="2737"/>
                    <a:ext cx="9" cy="20"/>
                  </a:xfrm>
                  <a:custGeom>
                    <a:avLst/>
                    <a:gdLst/>
                    <a:ahLst/>
                    <a:cxnLst>
                      <a:cxn ang="0">
                        <a:pos x="8" y="0"/>
                      </a:cxn>
                      <a:cxn ang="0">
                        <a:pos x="5" y="2"/>
                      </a:cxn>
                      <a:cxn ang="0">
                        <a:pos x="3" y="3"/>
                      </a:cxn>
                      <a:cxn ang="0">
                        <a:pos x="1" y="6"/>
                      </a:cxn>
                      <a:cxn ang="0">
                        <a:pos x="0" y="9"/>
                      </a:cxn>
                      <a:cxn ang="0">
                        <a:pos x="0" y="12"/>
                      </a:cxn>
                      <a:cxn ang="0">
                        <a:pos x="0" y="17"/>
                      </a:cxn>
                      <a:cxn ang="0">
                        <a:pos x="1" y="20"/>
                      </a:cxn>
                      <a:cxn ang="0">
                        <a:pos x="4" y="16"/>
                      </a:cxn>
                      <a:cxn ang="0">
                        <a:pos x="4" y="13"/>
                      </a:cxn>
                      <a:cxn ang="0">
                        <a:pos x="4" y="12"/>
                      </a:cxn>
                      <a:cxn ang="0">
                        <a:pos x="3" y="10"/>
                      </a:cxn>
                      <a:cxn ang="0">
                        <a:pos x="4" y="10"/>
                      </a:cxn>
                      <a:cxn ang="0">
                        <a:pos x="4" y="9"/>
                      </a:cxn>
                      <a:cxn ang="0">
                        <a:pos x="5" y="8"/>
                      </a:cxn>
                      <a:cxn ang="0">
                        <a:pos x="5" y="7"/>
                      </a:cxn>
                      <a:cxn ang="0">
                        <a:pos x="6" y="5"/>
                      </a:cxn>
                      <a:cxn ang="0">
                        <a:pos x="6" y="5"/>
                      </a:cxn>
                      <a:cxn ang="0">
                        <a:pos x="7" y="4"/>
                      </a:cxn>
                      <a:cxn ang="0">
                        <a:pos x="8" y="4"/>
                      </a:cxn>
                      <a:cxn ang="0">
                        <a:pos x="8" y="3"/>
                      </a:cxn>
                      <a:cxn ang="0">
                        <a:pos x="9" y="1"/>
                      </a:cxn>
                      <a:cxn ang="0">
                        <a:pos x="8" y="0"/>
                      </a:cxn>
                    </a:cxnLst>
                    <a:rect l="0" t="0" r="r" b="b"/>
                    <a:pathLst>
                      <a:path w="9" h="20">
                        <a:moveTo>
                          <a:pt x="8" y="0"/>
                        </a:moveTo>
                        <a:lnTo>
                          <a:pt x="5" y="2"/>
                        </a:lnTo>
                        <a:lnTo>
                          <a:pt x="3" y="3"/>
                        </a:lnTo>
                        <a:lnTo>
                          <a:pt x="1" y="6"/>
                        </a:lnTo>
                        <a:lnTo>
                          <a:pt x="0" y="9"/>
                        </a:lnTo>
                        <a:lnTo>
                          <a:pt x="0" y="12"/>
                        </a:lnTo>
                        <a:lnTo>
                          <a:pt x="0" y="17"/>
                        </a:lnTo>
                        <a:lnTo>
                          <a:pt x="1" y="20"/>
                        </a:lnTo>
                        <a:lnTo>
                          <a:pt x="4" y="16"/>
                        </a:lnTo>
                        <a:lnTo>
                          <a:pt x="4" y="13"/>
                        </a:lnTo>
                        <a:lnTo>
                          <a:pt x="4" y="12"/>
                        </a:lnTo>
                        <a:lnTo>
                          <a:pt x="3" y="10"/>
                        </a:lnTo>
                        <a:lnTo>
                          <a:pt x="4" y="10"/>
                        </a:lnTo>
                        <a:lnTo>
                          <a:pt x="4" y="9"/>
                        </a:lnTo>
                        <a:lnTo>
                          <a:pt x="5" y="8"/>
                        </a:lnTo>
                        <a:lnTo>
                          <a:pt x="5" y="7"/>
                        </a:lnTo>
                        <a:lnTo>
                          <a:pt x="6" y="5"/>
                        </a:lnTo>
                        <a:lnTo>
                          <a:pt x="6" y="5"/>
                        </a:lnTo>
                        <a:lnTo>
                          <a:pt x="7" y="4"/>
                        </a:lnTo>
                        <a:lnTo>
                          <a:pt x="8" y="4"/>
                        </a:lnTo>
                        <a:lnTo>
                          <a:pt x="8" y="3"/>
                        </a:lnTo>
                        <a:lnTo>
                          <a:pt x="9" y="1"/>
                        </a:lnTo>
                        <a:lnTo>
                          <a:pt x="8" y="0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grpSp>
              <p:nvGrpSpPr>
                <p:cNvPr id="361" name="Group 447"/>
                <p:cNvGrpSpPr>
                  <a:grpSpLocks/>
                </p:cNvGrpSpPr>
                <p:nvPr/>
              </p:nvGrpSpPr>
              <p:grpSpPr bwMode="auto">
                <a:xfrm>
                  <a:off x="3815" y="2737"/>
                  <a:ext cx="4" cy="2"/>
                  <a:chOff x="3815" y="2737"/>
                  <a:chExt cx="4" cy="2"/>
                </a:xfrm>
              </p:grpSpPr>
              <p:sp>
                <p:nvSpPr>
                  <p:cNvPr id="179" name="Freeform 448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solidFill>
                    <a:srgbClr val="FF001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80" name="Freeform 449"/>
                  <p:cNvSpPr>
                    <a:spLocks/>
                  </p:cNvSpPr>
                  <p:nvPr/>
                </p:nvSpPr>
                <p:spPr bwMode="auto">
                  <a:xfrm>
                    <a:off x="3815" y="2737"/>
                    <a:ext cx="4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4" y="0"/>
                      </a:cxn>
                      <a:cxn ang="0">
                        <a:pos x="4" y="0"/>
                      </a:cxn>
                      <a:cxn ang="0">
                        <a:pos x="4" y="1"/>
                      </a:cxn>
                      <a:cxn ang="0">
                        <a:pos x="2" y="2"/>
                      </a:cxn>
                      <a:cxn ang="0">
                        <a:pos x="1" y="2"/>
                      </a:cxn>
                      <a:cxn ang="0">
                        <a:pos x="1" y="2"/>
                      </a:cxn>
                      <a:cxn ang="0">
                        <a:pos x="0" y="2"/>
                      </a:cxn>
                    </a:cxnLst>
                    <a:rect l="0" t="0" r="r" b="b"/>
                    <a:pathLst>
                      <a:path w="4" h="2">
                        <a:moveTo>
                          <a:pt x="0" y="2"/>
                        </a:moveTo>
                        <a:lnTo>
                          <a:pt x="4" y="0"/>
                        </a:lnTo>
                        <a:lnTo>
                          <a:pt x="4" y="0"/>
                        </a:lnTo>
                        <a:lnTo>
                          <a:pt x="4" y="1"/>
                        </a:lnTo>
                        <a:lnTo>
                          <a:pt x="2" y="2"/>
                        </a:lnTo>
                        <a:lnTo>
                          <a:pt x="1" y="2"/>
                        </a:lnTo>
                        <a:lnTo>
                          <a:pt x="1" y="2"/>
                        </a:lnTo>
                        <a:lnTo>
                          <a:pt x="0" y="2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FF001F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</p:grpSp>
          <p:sp>
            <p:nvSpPr>
              <p:cNvPr id="108" name="Freeform 450"/>
              <p:cNvSpPr>
                <a:spLocks/>
              </p:cNvSpPr>
              <p:nvPr/>
            </p:nvSpPr>
            <p:spPr bwMode="auto">
              <a:xfrm>
                <a:off x="3970" y="2879"/>
                <a:ext cx="9" cy="43"/>
              </a:xfrm>
              <a:custGeom>
                <a:avLst/>
                <a:gdLst/>
                <a:ahLst/>
                <a:cxnLst>
                  <a:cxn ang="0">
                    <a:pos x="9" y="1"/>
                  </a:cxn>
                  <a:cxn ang="0">
                    <a:pos x="2" y="42"/>
                  </a:cxn>
                  <a:cxn ang="0">
                    <a:pos x="0" y="43"/>
                  </a:cxn>
                  <a:cxn ang="0">
                    <a:pos x="7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9" y="1"/>
                  </a:cxn>
                </a:cxnLst>
                <a:rect l="0" t="0" r="r" b="b"/>
                <a:pathLst>
                  <a:path w="9" h="43">
                    <a:moveTo>
                      <a:pt x="9" y="1"/>
                    </a:moveTo>
                    <a:lnTo>
                      <a:pt x="2" y="42"/>
                    </a:lnTo>
                    <a:lnTo>
                      <a:pt x="0" y="43"/>
                    </a:lnTo>
                    <a:lnTo>
                      <a:pt x="7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9" y="1"/>
                    </a:lnTo>
                    <a:close/>
                  </a:path>
                </a:pathLst>
              </a:custGeom>
              <a:solidFill>
                <a:srgbClr val="BF7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09" name="Freeform 45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69" name="Group 45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grpSp>
              <p:nvGrpSpPr>
                <p:cNvPr id="377" name="Group 453"/>
                <p:cNvGrpSpPr>
                  <a:grpSpLocks/>
                </p:cNvGrpSpPr>
                <p:nvPr/>
              </p:nvGrpSpPr>
              <p:grpSpPr bwMode="auto">
                <a:xfrm>
                  <a:off x="3774" y="2745"/>
                  <a:ext cx="50" cy="89"/>
                  <a:chOff x="3774" y="2745"/>
                  <a:chExt cx="50" cy="89"/>
                </a:xfrm>
              </p:grpSpPr>
              <p:sp>
                <p:nvSpPr>
                  <p:cNvPr id="175" name="Freeform 454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solidFill>
                    <a:srgbClr val="FF9F7F"/>
                  </a:solidFill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  <p:sp>
                <p:nvSpPr>
                  <p:cNvPr id="176" name="Freeform 455"/>
                  <p:cNvSpPr>
                    <a:spLocks/>
                  </p:cNvSpPr>
                  <p:nvPr/>
                </p:nvSpPr>
                <p:spPr bwMode="auto">
                  <a:xfrm>
                    <a:off x="3774" y="2745"/>
                    <a:ext cx="50" cy="89"/>
                  </a:xfrm>
                  <a:custGeom>
                    <a:avLst/>
                    <a:gdLst/>
                    <a:ahLst/>
                    <a:cxnLst>
                      <a:cxn ang="0">
                        <a:pos x="1" y="21"/>
                      </a:cxn>
                      <a:cxn ang="0">
                        <a:pos x="0" y="33"/>
                      </a:cxn>
                      <a:cxn ang="0">
                        <a:pos x="1" y="54"/>
                      </a:cxn>
                      <a:cxn ang="0">
                        <a:pos x="1" y="66"/>
                      </a:cxn>
                      <a:cxn ang="0">
                        <a:pos x="2" y="78"/>
                      </a:cxn>
                      <a:cxn ang="0">
                        <a:pos x="5" y="89"/>
                      </a:cxn>
                      <a:cxn ang="0">
                        <a:pos x="14" y="88"/>
                      </a:cxn>
                      <a:cxn ang="0">
                        <a:pos x="25" y="79"/>
                      </a:cxn>
                      <a:cxn ang="0">
                        <a:pos x="42" y="47"/>
                      </a:cxn>
                      <a:cxn ang="0">
                        <a:pos x="46" y="40"/>
                      </a:cxn>
                      <a:cxn ang="0">
                        <a:pos x="47" y="37"/>
                      </a:cxn>
                      <a:cxn ang="0">
                        <a:pos x="49" y="30"/>
                      </a:cxn>
                      <a:cxn ang="0">
                        <a:pos x="49" y="28"/>
                      </a:cxn>
                      <a:cxn ang="0">
                        <a:pos x="48" y="26"/>
                      </a:cxn>
                      <a:cxn ang="0">
                        <a:pos x="46" y="23"/>
                      </a:cxn>
                      <a:cxn ang="0">
                        <a:pos x="45" y="21"/>
                      </a:cxn>
                      <a:cxn ang="0">
                        <a:pos x="45" y="19"/>
                      </a:cxn>
                      <a:cxn ang="0">
                        <a:pos x="47" y="19"/>
                      </a:cxn>
                      <a:cxn ang="0">
                        <a:pos x="48" y="22"/>
                      </a:cxn>
                      <a:cxn ang="0">
                        <a:pos x="49" y="24"/>
                      </a:cxn>
                      <a:cxn ang="0">
                        <a:pos x="50" y="23"/>
                      </a:cxn>
                      <a:cxn ang="0">
                        <a:pos x="50" y="20"/>
                      </a:cxn>
                      <a:cxn ang="0">
                        <a:pos x="49" y="15"/>
                      </a:cxn>
                      <a:cxn ang="0">
                        <a:pos x="48" y="12"/>
                      </a:cxn>
                      <a:cxn ang="0">
                        <a:pos x="47" y="11"/>
                      </a:cxn>
                      <a:cxn ang="0">
                        <a:pos x="46" y="6"/>
                      </a:cxn>
                      <a:cxn ang="0">
                        <a:pos x="45" y="3"/>
                      </a:cxn>
                      <a:cxn ang="0">
                        <a:pos x="44" y="1"/>
                      </a:cxn>
                      <a:cxn ang="0">
                        <a:pos x="43" y="0"/>
                      </a:cxn>
                      <a:cxn ang="0">
                        <a:pos x="36" y="12"/>
                      </a:cxn>
                      <a:cxn ang="0">
                        <a:pos x="35" y="15"/>
                      </a:cxn>
                      <a:cxn ang="0">
                        <a:pos x="34" y="17"/>
                      </a:cxn>
                      <a:cxn ang="0">
                        <a:pos x="37" y="27"/>
                      </a:cxn>
                      <a:cxn ang="0">
                        <a:pos x="39" y="35"/>
                      </a:cxn>
                      <a:cxn ang="0">
                        <a:pos x="20" y="55"/>
                      </a:cxn>
                      <a:cxn ang="0">
                        <a:pos x="20" y="27"/>
                      </a:cxn>
                    </a:cxnLst>
                    <a:rect l="0" t="0" r="r" b="b"/>
                    <a:pathLst>
                      <a:path w="50" h="89">
                        <a:moveTo>
                          <a:pt x="2" y="16"/>
                        </a:moveTo>
                        <a:lnTo>
                          <a:pt x="1" y="21"/>
                        </a:lnTo>
                        <a:lnTo>
                          <a:pt x="1" y="25"/>
                        </a:lnTo>
                        <a:lnTo>
                          <a:pt x="0" y="33"/>
                        </a:lnTo>
                        <a:lnTo>
                          <a:pt x="1" y="42"/>
                        </a:lnTo>
                        <a:lnTo>
                          <a:pt x="1" y="54"/>
                        </a:lnTo>
                        <a:lnTo>
                          <a:pt x="1" y="60"/>
                        </a:lnTo>
                        <a:lnTo>
                          <a:pt x="1" y="66"/>
                        </a:lnTo>
                        <a:lnTo>
                          <a:pt x="1" y="72"/>
                        </a:lnTo>
                        <a:lnTo>
                          <a:pt x="2" y="78"/>
                        </a:lnTo>
                        <a:lnTo>
                          <a:pt x="3" y="84"/>
                        </a:lnTo>
                        <a:lnTo>
                          <a:pt x="5" y="89"/>
                        </a:lnTo>
                        <a:lnTo>
                          <a:pt x="10" y="88"/>
                        </a:lnTo>
                        <a:lnTo>
                          <a:pt x="14" y="88"/>
                        </a:lnTo>
                        <a:lnTo>
                          <a:pt x="20" y="86"/>
                        </a:lnTo>
                        <a:lnTo>
                          <a:pt x="25" y="79"/>
                        </a:lnTo>
                        <a:lnTo>
                          <a:pt x="28" y="74"/>
                        </a:lnTo>
                        <a:lnTo>
                          <a:pt x="42" y="47"/>
                        </a:lnTo>
                        <a:lnTo>
                          <a:pt x="45" y="42"/>
                        </a:lnTo>
                        <a:lnTo>
                          <a:pt x="46" y="40"/>
                        </a:lnTo>
                        <a:lnTo>
                          <a:pt x="46" y="39"/>
                        </a:lnTo>
                        <a:lnTo>
                          <a:pt x="47" y="37"/>
                        </a:lnTo>
                        <a:lnTo>
                          <a:pt x="47" y="35"/>
                        </a:lnTo>
                        <a:lnTo>
                          <a:pt x="49" y="30"/>
                        </a:lnTo>
                        <a:lnTo>
                          <a:pt x="49" y="29"/>
                        </a:lnTo>
                        <a:lnTo>
                          <a:pt x="49" y="28"/>
                        </a:lnTo>
                        <a:lnTo>
                          <a:pt x="48" y="27"/>
                        </a:lnTo>
                        <a:lnTo>
                          <a:pt x="48" y="26"/>
                        </a:lnTo>
                        <a:lnTo>
                          <a:pt x="47" y="24"/>
                        </a:lnTo>
                        <a:lnTo>
                          <a:pt x="46" y="23"/>
                        </a:lnTo>
                        <a:lnTo>
                          <a:pt x="46" y="22"/>
                        </a:lnTo>
                        <a:lnTo>
                          <a:pt x="45" y="21"/>
                        </a:lnTo>
                        <a:lnTo>
                          <a:pt x="44" y="20"/>
                        </a:lnTo>
                        <a:lnTo>
                          <a:pt x="45" y="19"/>
                        </a:lnTo>
                        <a:lnTo>
                          <a:pt x="46" y="18"/>
                        </a:lnTo>
                        <a:lnTo>
                          <a:pt x="47" y="19"/>
                        </a:lnTo>
                        <a:lnTo>
                          <a:pt x="48" y="21"/>
                        </a:lnTo>
                        <a:lnTo>
                          <a:pt x="48" y="22"/>
                        </a:lnTo>
                        <a:lnTo>
                          <a:pt x="48" y="23"/>
                        </a:lnTo>
                        <a:lnTo>
                          <a:pt x="49" y="24"/>
                        </a:lnTo>
                        <a:lnTo>
                          <a:pt x="49" y="24"/>
                        </a:lnTo>
                        <a:lnTo>
                          <a:pt x="50" y="23"/>
                        </a:lnTo>
                        <a:lnTo>
                          <a:pt x="50" y="22"/>
                        </a:lnTo>
                        <a:lnTo>
                          <a:pt x="50" y="20"/>
                        </a:lnTo>
                        <a:lnTo>
                          <a:pt x="49" y="18"/>
                        </a:lnTo>
                        <a:lnTo>
                          <a:pt x="49" y="15"/>
                        </a:lnTo>
                        <a:lnTo>
                          <a:pt x="49" y="14"/>
                        </a:lnTo>
                        <a:lnTo>
                          <a:pt x="48" y="12"/>
                        </a:lnTo>
                        <a:lnTo>
                          <a:pt x="48" y="12"/>
                        </a:lnTo>
                        <a:lnTo>
                          <a:pt x="47" y="11"/>
                        </a:lnTo>
                        <a:lnTo>
                          <a:pt x="46" y="8"/>
                        </a:lnTo>
                        <a:lnTo>
                          <a:pt x="46" y="6"/>
                        </a:lnTo>
                        <a:lnTo>
                          <a:pt x="45" y="4"/>
                        </a:lnTo>
                        <a:lnTo>
                          <a:pt x="45" y="3"/>
                        </a:lnTo>
                        <a:lnTo>
                          <a:pt x="45" y="2"/>
                        </a:lnTo>
                        <a:lnTo>
                          <a:pt x="44" y="1"/>
                        </a:lnTo>
                        <a:lnTo>
                          <a:pt x="44" y="0"/>
                        </a:lnTo>
                        <a:lnTo>
                          <a:pt x="43" y="0"/>
                        </a:lnTo>
                        <a:lnTo>
                          <a:pt x="42" y="4"/>
                        </a:lnTo>
                        <a:lnTo>
                          <a:pt x="36" y="12"/>
                        </a:lnTo>
                        <a:lnTo>
                          <a:pt x="35" y="14"/>
                        </a:lnTo>
                        <a:lnTo>
                          <a:pt x="35" y="15"/>
                        </a:lnTo>
                        <a:lnTo>
                          <a:pt x="34" y="16"/>
                        </a:lnTo>
                        <a:lnTo>
                          <a:pt x="34" y="17"/>
                        </a:lnTo>
                        <a:lnTo>
                          <a:pt x="35" y="21"/>
                        </a:lnTo>
                        <a:lnTo>
                          <a:pt x="37" y="27"/>
                        </a:lnTo>
                        <a:lnTo>
                          <a:pt x="38" y="30"/>
                        </a:lnTo>
                        <a:lnTo>
                          <a:pt x="39" y="35"/>
                        </a:lnTo>
                        <a:lnTo>
                          <a:pt x="30" y="43"/>
                        </a:lnTo>
                        <a:lnTo>
                          <a:pt x="20" y="55"/>
                        </a:lnTo>
                        <a:lnTo>
                          <a:pt x="20" y="41"/>
                        </a:lnTo>
                        <a:lnTo>
                          <a:pt x="20" y="27"/>
                        </a:lnTo>
                        <a:lnTo>
                          <a:pt x="2" y="16"/>
                        </a:lnTo>
                        <a:close/>
                      </a:path>
                    </a:pathLst>
                  </a:custGeom>
                  <a:noFill/>
                  <a:ln w="1588" cap="rnd">
                    <a:solidFill>
                      <a:srgbClr val="BF3F00"/>
                    </a:solidFill>
                    <a:prstDash val="solid"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pPr>
                      <a:defRPr/>
                    </a:pPr>
                    <a:endParaRPr lang="ru-RU" dirty="0"/>
                  </a:p>
                </p:txBody>
              </p:sp>
            </p:grpSp>
            <p:sp>
              <p:nvSpPr>
                <p:cNvPr id="171" name="Freeform 456"/>
                <p:cNvSpPr>
                  <a:spLocks/>
                </p:cNvSpPr>
                <p:nvPr/>
              </p:nvSpPr>
              <p:spPr bwMode="auto">
                <a:xfrm>
                  <a:off x="3814" y="2757"/>
                  <a:ext cx="7" cy="1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5" y="0"/>
                    </a:cxn>
                    <a:cxn ang="0">
                      <a:pos x="7" y="0"/>
                    </a:cxn>
                  </a:cxnLst>
                  <a:rect l="0" t="0" r="r" b="b"/>
                  <a:pathLst>
                    <a:path w="7" h="1">
                      <a:moveTo>
                        <a:pt x="0" y="1"/>
                      </a:moveTo>
                      <a:lnTo>
                        <a:pt x="5" y="0"/>
                      </a:lnTo>
                      <a:lnTo>
                        <a:pt x="7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72" name="Freeform 457"/>
                <p:cNvSpPr>
                  <a:spLocks/>
                </p:cNvSpPr>
                <p:nvPr/>
              </p:nvSpPr>
              <p:spPr bwMode="auto">
                <a:xfrm>
                  <a:off x="3813" y="2760"/>
                  <a:ext cx="9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5" y="1"/>
                    </a:cxn>
                    <a:cxn ang="0">
                      <a:pos x="9" y="0"/>
                    </a:cxn>
                  </a:cxnLst>
                  <a:rect l="0" t="0" r="r" b="b"/>
                  <a:pathLst>
                    <a:path w="9" h="3">
                      <a:moveTo>
                        <a:pt x="0" y="3"/>
                      </a:moveTo>
                      <a:lnTo>
                        <a:pt x="5" y="1"/>
                      </a:lnTo>
                      <a:lnTo>
                        <a:pt x="9" y="0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73" name="Freeform 458"/>
                <p:cNvSpPr>
                  <a:spLocks/>
                </p:cNvSpPr>
                <p:nvPr/>
              </p:nvSpPr>
              <p:spPr bwMode="auto">
                <a:xfrm>
                  <a:off x="3814" y="2755"/>
                  <a:ext cx="4" cy="3"/>
                </a:xfrm>
                <a:custGeom>
                  <a:avLst/>
                  <a:gdLst/>
                  <a:ahLst/>
                  <a:cxnLst>
                    <a:cxn ang="0">
                      <a:pos x="0" y="3"/>
                    </a:cxn>
                    <a:cxn ang="0">
                      <a:pos x="3" y="0"/>
                    </a:cxn>
                    <a:cxn ang="0">
                      <a:pos x="4" y="2"/>
                    </a:cxn>
                  </a:cxnLst>
                  <a:rect l="0" t="0" r="r" b="b"/>
                  <a:pathLst>
                    <a:path w="4" h="3">
                      <a:moveTo>
                        <a:pt x="0" y="3"/>
                      </a:moveTo>
                      <a:lnTo>
                        <a:pt x="3" y="0"/>
                      </a:lnTo>
                      <a:lnTo>
                        <a:pt x="4" y="2"/>
                      </a:lnTo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74" name="Line 459"/>
                <p:cNvSpPr>
                  <a:spLocks noChangeShapeType="1"/>
                </p:cNvSpPr>
                <p:nvPr/>
              </p:nvSpPr>
              <p:spPr bwMode="auto">
                <a:xfrm flipH="1" flipV="1">
                  <a:off x="3817" y="2749"/>
                  <a:ext cx="2" cy="1"/>
                </a:xfrm>
                <a:prstGeom prst="line">
                  <a:avLst/>
                </a:prstGeom>
                <a:noFill/>
                <a:ln w="1588" cap="rnd">
                  <a:solidFill>
                    <a:srgbClr val="BF3F00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11" name="Freeform 460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2" name="Freeform 461"/>
              <p:cNvSpPr>
                <a:spLocks/>
              </p:cNvSpPr>
              <p:nvPr/>
            </p:nvSpPr>
            <p:spPr bwMode="auto">
              <a:xfrm>
                <a:off x="3927" y="2895"/>
                <a:ext cx="92" cy="120"/>
              </a:xfrm>
              <a:custGeom>
                <a:avLst/>
                <a:gdLst/>
                <a:ahLst/>
                <a:cxnLst>
                  <a:cxn ang="0">
                    <a:pos x="32" y="2"/>
                  </a:cxn>
                  <a:cxn ang="0">
                    <a:pos x="27" y="3"/>
                  </a:cxn>
                  <a:cxn ang="0">
                    <a:pos x="23" y="4"/>
                  </a:cxn>
                  <a:cxn ang="0">
                    <a:pos x="19" y="6"/>
                  </a:cxn>
                  <a:cxn ang="0">
                    <a:pos x="16" y="7"/>
                  </a:cxn>
                  <a:cxn ang="0">
                    <a:pos x="14" y="10"/>
                  </a:cxn>
                  <a:cxn ang="0">
                    <a:pos x="11" y="13"/>
                  </a:cxn>
                  <a:cxn ang="0">
                    <a:pos x="8" y="19"/>
                  </a:cxn>
                  <a:cxn ang="0">
                    <a:pos x="0" y="35"/>
                  </a:cxn>
                  <a:cxn ang="0">
                    <a:pos x="2" y="37"/>
                  </a:cxn>
                  <a:cxn ang="0">
                    <a:pos x="23" y="49"/>
                  </a:cxn>
                  <a:cxn ang="0">
                    <a:pos x="22" y="74"/>
                  </a:cxn>
                  <a:cxn ang="0">
                    <a:pos x="20" y="93"/>
                  </a:cxn>
                  <a:cxn ang="0">
                    <a:pos x="15" y="110"/>
                  </a:cxn>
                  <a:cxn ang="0">
                    <a:pos x="86" y="120"/>
                  </a:cxn>
                  <a:cxn ang="0">
                    <a:pos x="75" y="75"/>
                  </a:cxn>
                  <a:cxn ang="0">
                    <a:pos x="79" y="70"/>
                  </a:cxn>
                  <a:cxn ang="0">
                    <a:pos x="81" y="63"/>
                  </a:cxn>
                  <a:cxn ang="0">
                    <a:pos x="81" y="56"/>
                  </a:cxn>
                  <a:cxn ang="0">
                    <a:pos x="81" y="50"/>
                  </a:cxn>
                  <a:cxn ang="0">
                    <a:pos x="85" y="16"/>
                  </a:cxn>
                  <a:cxn ang="0">
                    <a:pos x="82" y="10"/>
                  </a:cxn>
                  <a:cxn ang="0">
                    <a:pos x="78" y="7"/>
                  </a:cxn>
                  <a:cxn ang="0">
                    <a:pos x="65" y="2"/>
                  </a:cxn>
                  <a:cxn ang="0">
                    <a:pos x="62" y="1"/>
                  </a:cxn>
                  <a:cxn ang="0">
                    <a:pos x="60" y="0"/>
                  </a:cxn>
                  <a:cxn ang="0">
                    <a:pos x="60" y="4"/>
                  </a:cxn>
                  <a:cxn ang="0">
                    <a:pos x="62" y="7"/>
                  </a:cxn>
                  <a:cxn ang="0">
                    <a:pos x="64" y="11"/>
                  </a:cxn>
                  <a:cxn ang="0">
                    <a:pos x="65" y="14"/>
                  </a:cxn>
                  <a:cxn ang="0">
                    <a:pos x="65" y="18"/>
                  </a:cxn>
                  <a:cxn ang="0">
                    <a:pos x="64" y="22"/>
                  </a:cxn>
                  <a:cxn ang="0">
                    <a:pos x="62" y="24"/>
                  </a:cxn>
                  <a:cxn ang="0">
                    <a:pos x="58" y="27"/>
                  </a:cxn>
                  <a:cxn ang="0">
                    <a:pos x="55" y="28"/>
                  </a:cxn>
                  <a:cxn ang="0">
                    <a:pos x="50" y="28"/>
                  </a:cxn>
                  <a:cxn ang="0">
                    <a:pos x="46" y="27"/>
                  </a:cxn>
                  <a:cxn ang="0">
                    <a:pos x="41" y="24"/>
                  </a:cxn>
                  <a:cxn ang="0">
                    <a:pos x="38" y="20"/>
                  </a:cxn>
                  <a:cxn ang="0">
                    <a:pos x="37" y="16"/>
                  </a:cxn>
                  <a:cxn ang="0">
                    <a:pos x="35" y="10"/>
                  </a:cxn>
                  <a:cxn ang="0">
                    <a:pos x="34" y="5"/>
                  </a:cxn>
                  <a:cxn ang="0">
                    <a:pos x="33" y="1"/>
                  </a:cxn>
                </a:cxnLst>
                <a:rect l="0" t="0" r="r" b="b"/>
                <a:pathLst>
                  <a:path w="92" h="120">
                    <a:moveTo>
                      <a:pt x="33" y="1"/>
                    </a:moveTo>
                    <a:lnTo>
                      <a:pt x="32" y="2"/>
                    </a:lnTo>
                    <a:lnTo>
                      <a:pt x="30" y="2"/>
                    </a:lnTo>
                    <a:lnTo>
                      <a:pt x="27" y="3"/>
                    </a:lnTo>
                    <a:lnTo>
                      <a:pt x="25" y="4"/>
                    </a:lnTo>
                    <a:lnTo>
                      <a:pt x="23" y="4"/>
                    </a:lnTo>
                    <a:lnTo>
                      <a:pt x="21" y="5"/>
                    </a:lnTo>
                    <a:lnTo>
                      <a:pt x="19" y="6"/>
                    </a:lnTo>
                    <a:lnTo>
                      <a:pt x="18" y="6"/>
                    </a:lnTo>
                    <a:lnTo>
                      <a:pt x="16" y="7"/>
                    </a:lnTo>
                    <a:lnTo>
                      <a:pt x="15" y="9"/>
                    </a:lnTo>
                    <a:lnTo>
                      <a:pt x="14" y="10"/>
                    </a:lnTo>
                    <a:lnTo>
                      <a:pt x="13" y="11"/>
                    </a:lnTo>
                    <a:lnTo>
                      <a:pt x="11" y="13"/>
                    </a:lnTo>
                    <a:lnTo>
                      <a:pt x="10" y="15"/>
                    </a:lnTo>
                    <a:lnTo>
                      <a:pt x="8" y="19"/>
                    </a:lnTo>
                    <a:lnTo>
                      <a:pt x="5" y="26"/>
                    </a:lnTo>
                    <a:lnTo>
                      <a:pt x="0" y="35"/>
                    </a:lnTo>
                    <a:lnTo>
                      <a:pt x="1" y="36"/>
                    </a:lnTo>
                    <a:lnTo>
                      <a:pt x="2" y="37"/>
                    </a:lnTo>
                    <a:lnTo>
                      <a:pt x="22" y="46"/>
                    </a:lnTo>
                    <a:lnTo>
                      <a:pt x="23" y="49"/>
                    </a:lnTo>
                    <a:lnTo>
                      <a:pt x="23" y="60"/>
                    </a:lnTo>
                    <a:lnTo>
                      <a:pt x="22" y="74"/>
                    </a:lnTo>
                    <a:lnTo>
                      <a:pt x="21" y="85"/>
                    </a:lnTo>
                    <a:lnTo>
                      <a:pt x="20" y="93"/>
                    </a:lnTo>
                    <a:lnTo>
                      <a:pt x="18" y="102"/>
                    </a:lnTo>
                    <a:lnTo>
                      <a:pt x="15" y="110"/>
                    </a:lnTo>
                    <a:lnTo>
                      <a:pt x="11" y="120"/>
                    </a:lnTo>
                    <a:lnTo>
                      <a:pt x="86" y="120"/>
                    </a:lnTo>
                    <a:lnTo>
                      <a:pt x="78" y="96"/>
                    </a:lnTo>
                    <a:lnTo>
                      <a:pt x="75" y="75"/>
                    </a:lnTo>
                    <a:lnTo>
                      <a:pt x="77" y="73"/>
                    </a:lnTo>
                    <a:lnTo>
                      <a:pt x="79" y="70"/>
                    </a:lnTo>
                    <a:lnTo>
                      <a:pt x="80" y="67"/>
                    </a:lnTo>
                    <a:lnTo>
                      <a:pt x="81" y="63"/>
                    </a:lnTo>
                    <a:lnTo>
                      <a:pt x="81" y="59"/>
                    </a:lnTo>
                    <a:lnTo>
                      <a:pt x="81" y="56"/>
                    </a:lnTo>
                    <a:lnTo>
                      <a:pt x="81" y="53"/>
                    </a:lnTo>
                    <a:lnTo>
                      <a:pt x="81" y="50"/>
                    </a:lnTo>
                    <a:lnTo>
                      <a:pt x="92" y="39"/>
                    </a:lnTo>
                    <a:lnTo>
                      <a:pt x="85" y="16"/>
                    </a:lnTo>
                    <a:lnTo>
                      <a:pt x="84" y="13"/>
                    </a:lnTo>
                    <a:lnTo>
                      <a:pt x="82" y="10"/>
                    </a:lnTo>
                    <a:lnTo>
                      <a:pt x="80" y="8"/>
                    </a:lnTo>
                    <a:lnTo>
                      <a:pt x="78" y="7"/>
                    </a:lnTo>
                    <a:lnTo>
                      <a:pt x="66" y="3"/>
                    </a:lnTo>
                    <a:lnTo>
                      <a:pt x="65" y="2"/>
                    </a:lnTo>
                    <a:lnTo>
                      <a:pt x="63" y="1"/>
                    </a:lnTo>
                    <a:lnTo>
                      <a:pt x="62" y="1"/>
                    </a:lnTo>
                    <a:lnTo>
                      <a:pt x="61" y="1"/>
                    </a:lnTo>
                    <a:lnTo>
                      <a:pt x="60" y="0"/>
                    </a:lnTo>
                    <a:lnTo>
                      <a:pt x="60" y="2"/>
                    </a:lnTo>
                    <a:lnTo>
                      <a:pt x="60" y="4"/>
                    </a:lnTo>
                    <a:lnTo>
                      <a:pt x="61" y="5"/>
                    </a:lnTo>
                    <a:lnTo>
                      <a:pt x="62" y="7"/>
                    </a:lnTo>
                    <a:lnTo>
                      <a:pt x="63" y="9"/>
                    </a:lnTo>
                    <a:lnTo>
                      <a:pt x="64" y="11"/>
                    </a:lnTo>
                    <a:lnTo>
                      <a:pt x="64" y="12"/>
                    </a:lnTo>
                    <a:lnTo>
                      <a:pt x="65" y="14"/>
                    </a:lnTo>
                    <a:lnTo>
                      <a:pt x="65" y="16"/>
                    </a:lnTo>
                    <a:lnTo>
                      <a:pt x="65" y="18"/>
                    </a:lnTo>
                    <a:lnTo>
                      <a:pt x="64" y="20"/>
                    </a:lnTo>
                    <a:lnTo>
                      <a:pt x="64" y="22"/>
                    </a:lnTo>
                    <a:lnTo>
                      <a:pt x="63" y="23"/>
                    </a:lnTo>
                    <a:lnTo>
                      <a:pt x="62" y="24"/>
                    </a:lnTo>
                    <a:lnTo>
                      <a:pt x="60" y="26"/>
                    </a:lnTo>
                    <a:lnTo>
                      <a:pt x="58" y="27"/>
                    </a:lnTo>
                    <a:lnTo>
                      <a:pt x="56" y="28"/>
                    </a:lnTo>
                    <a:lnTo>
                      <a:pt x="55" y="28"/>
                    </a:lnTo>
                    <a:lnTo>
                      <a:pt x="53" y="29"/>
                    </a:lnTo>
                    <a:lnTo>
                      <a:pt x="50" y="28"/>
                    </a:lnTo>
                    <a:lnTo>
                      <a:pt x="48" y="28"/>
                    </a:lnTo>
                    <a:lnTo>
                      <a:pt x="46" y="27"/>
                    </a:lnTo>
                    <a:lnTo>
                      <a:pt x="44" y="25"/>
                    </a:lnTo>
                    <a:lnTo>
                      <a:pt x="41" y="24"/>
                    </a:lnTo>
                    <a:lnTo>
                      <a:pt x="40" y="23"/>
                    </a:lnTo>
                    <a:lnTo>
                      <a:pt x="38" y="20"/>
                    </a:lnTo>
                    <a:lnTo>
                      <a:pt x="38" y="18"/>
                    </a:lnTo>
                    <a:lnTo>
                      <a:pt x="37" y="16"/>
                    </a:lnTo>
                    <a:lnTo>
                      <a:pt x="36" y="13"/>
                    </a:lnTo>
                    <a:lnTo>
                      <a:pt x="35" y="10"/>
                    </a:lnTo>
                    <a:lnTo>
                      <a:pt x="35" y="8"/>
                    </a:lnTo>
                    <a:lnTo>
                      <a:pt x="34" y="5"/>
                    </a:lnTo>
                    <a:lnTo>
                      <a:pt x="33" y="2"/>
                    </a:lnTo>
                    <a:lnTo>
                      <a:pt x="33" y="1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81" name="Group 462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8" name="Freeform 463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9" name="Freeform 464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14" name="Freeform 465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5" name="Freeform 466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6" name="Freeform 467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17" name="Line 468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83" name="Group 469"/>
              <p:cNvGrpSpPr>
                <a:grpSpLocks/>
              </p:cNvGrpSpPr>
              <p:nvPr/>
            </p:nvGrpSpPr>
            <p:grpSpPr bwMode="auto">
              <a:xfrm>
                <a:off x="3930" y="2914"/>
                <a:ext cx="50" cy="89"/>
                <a:chOff x="3774" y="2745"/>
                <a:chExt cx="50" cy="89"/>
              </a:xfrm>
            </p:grpSpPr>
            <p:sp>
              <p:nvSpPr>
                <p:cNvPr id="166" name="Freeform 470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7" name="Freeform 471"/>
                <p:cNvSpPr>
                  <a:spLocks/>
                </p:cNvSpPr>
                <p:nvPr/>
              </p:nvSpPr>
              <p:spPr bwMode="auto">
                <a:xfrm>
                  <a:off x="3774" y="2745"/>
                  <a:ext cx="50" cy="89"/>
                </a:xfrm>
                <a:custGeom>
                  <a:avLst/>
                  <a:gdLst/>
                  <a:ahLst/>
                  <a:cxnLst>
                    <a:cxn ang="0">
                      <a:pos x="1" y="21"/>
                    </a:cxn>
                    <a:cxn ang="0">
                      <a:pos x="0" y="33"/>
                    </a:cxn>
                    <a:cxn ang="0">
                      <a:pos x="1" y="54"/>
                    </a:cxn>
                    <a:cxn ang="0">
                      <a:pos x="1" y="66"/>
                    </a:cxn>
                    <a:cxn ang="0">
                      <a:pos x="2" y="78"/>
                    </a:cxn>
                    <a:cxn ang="0">
                      <a:pos x="5" y="89"/>
                    </a:cxn>
                    <a:cxn ang="0">
                      <a:pos x="14" y="88"/>
                    </a:cxn>
                    <a:cxn ang="0">
                      <a:pos x="25" y="79"/>
                    </a:cxn>
                    <a:cxn ang="0">
                      <a:pos x="42" y="47"/>
                    </a:cxn>
                    <a:cxn ang="0">
                      <a:pos x="46" y="40"/>
                    </a:cxn>
                    <a:cxn ang="0">
                      <a:pos x="47" y="37"/>
                    </a:cxn>
                    <a:cxn ang="0">
                      <a:pos x="49" y="30"/>
                    </a:cxn>
                    <a:cxn ang="0">
                      <a:pos x="49" y="28"/>
                    </a:cxn>
                    <a:cxn ang="0">
                      <a:pos x="48" y="26"/>
                    </a:cxn>
                    <a:cxn ang="0">
                      <a:pos x="46" y="23"/>
                    </a:cxn>
                    <a:cxn ang="0">
                      <a:pos x="45" y="21"/>
                    </a:cxn>
                    <a:cxn ang="0">
                      <a:pos x="45" y="19"/>
                    </a:cxn>
                    <a:cxn ang="0">
                      <a:pos x="47" y="19"/>
                    </a:cxn>
                    <a:cxn ang="0">
                      <a:pos x="48" y="22"/>
                    </a:cxn>
                    <a:cxn ang="0">
                      <a:pos x="49" y="24"/>
                    </a:cxn>
                    <a:cxn ang="0">
                      <a:pos x="50" y="23"/>
                    </a:cxn>
                    <a:cxn ang="0">
                      <a:pos x="50" y="20"/>
                    </a:cxn>
                    <a:cxn ang="0">
                      <a:pos x="49" y="15"/>
                    </a:cxn>
                    <a:cxn ang="0">
                      <a:pos x="48" y="12"/>
                    </a:cxn>
                    <a:cxn ang="0">
                      <a:pos x="47" y="11"/>
                    </a:cxn>
                    <a:cxn ang="0">
                      <a:pos x="46" y="6"/>
                    </a:cxn>
                    <a:cxn ang="0">
                      <a:pos x="45" y="3"/>
                    </a:cxn>
                    <a:cxn ang="0">
                      <a:pos x="44" y="1"/>
                    </a:cxn>
                    <a:cxn ang="0">
                      <a:pos x="43" y="0"/>
                    </a:cxn>
                    <a:cxn ang="0">
                      <a:pos x="36" y="12"/>
                    </a:cxn>
                    <a:cxn ang="0">
                      <a:pos x="35" y="15"/>
                    </a:cxn>
                    <a:cxn ang="0">
                      <a:pos x="34" y="17"/>
                    </a:cxn>
                    <a:cxn ang="0">
                      <a:pos x="37" y="27"/>
                    </a:cxn>
                    <a:cxn ang="0">
                      <a:pos x="39" y="35"/>
                    </a:cxn>
                    <a:cxn ang="0">
                      <a:pos x="20" y="55"/>
                    </a:cxn>
                    <a:cxn ang="0">
                      <a:pos x="20" y="27"/>
                    </a:cxn>
                  </a:cxnLst>
                  <a:rect l="0" t="0" r="r" b="b"/>
                  <a:pathLst>
                    <a:path w="50" h="89">
                      <a:moveTo>
                        <a:pt x="2" y="16"/>
                      </a:moveTo>
                      <a:lnTo>
                        <a:pt x="1" y="21"/>
                      </a:lnTo>
                      <a:lnTo>
                        <a:pt x="1" y="25"/>
                      </a:lnTo>
                      <a:lnTo>
                        <a:pt x="0" y="33"/>
                      </a:lnTo>
                      <a:lnTo>
                        <a:pt x="1" y="42"/>
                      </a:lnTo>
                      <a:lnTo>
                        <a:pt x="1" y="54"/>
                      </a:lnTo>
                      <a:lnTo>
                        <a:pt x="1" y="60"/>
                      </a:lnTo>
                      <a:lnTo>
                        <a:pt x="1" y="66"/>
                      </a:lnTo>
                      <a:lnTo>
                        <a:pt x="1" y="72"/>
                      </a:lnTo>
                      <a:lnTo>
                        <a:pt x="2" y="78"/>
                      </a:lnTo>
                      <a:lnTo>
                        <a:pt x="3" y="84"/>
                      </a:lnTo>
                      <a:lnTo>
                        <a:pt x="5" y="89"/>
                      </a:lnTo>
                      <a:lnTo>
                        <a:pt x="10" y="88"/>
                      </a:lnTo>
                      <a:lnTo>
                        <a:pt x="14" y="88"/>
                      </a:lnTo>
                      <a:lnTo>
                        <a:pt x="20" y="86"/>
                      </a:lnTo>
                      <a:lnTo>
                        <a:pt x="25" y="79"/>
                      </a:lnTo>
                      <a:lnTo>
                        <a:pt x="28" y="74"/>
                      </a:lnTo>
                      <a:lnTo>
                        <a:pt x="42" y="47"/>
                      </a:lnTo>
                      <a:lnTo>
                        <a:pt x="45" y="42"/>
                      </a:lnTo>
                      <a:lnTo>
                        <a:pt x="46" y="40"/>
                      </a:lnTo>
                      <a:lnTo>
                        <a:pt x="46" y="39"/>
                      </a:lnTo>
                      <a:lnTo>
                        <a:pt x="47" y="37"/>
                      </a:lnTo>
                      <a:lnTo>
                        <a:pt x="47" y="35"/>
                      </a:lnTo>
                      <a:lnTo>
                        <a:pt x="49" y="30"/>
                      </a:lnTo>
                      <a:lnTo>
                        <a:pt x="49" y="29"/>
                      </a:lnTo>
                      <a:lnTo>
                        <a:pt x="49" y="28"/>
                      </a:lnTo>
                      <a:lnTo>
                        <a:pt x="48" y="27"/>
                      </a:lnTo>
                      <a:lnTo>
                        <a:pt x="48" y="26"/>
                      </a:lnTo>
                      <a:lnTo>
                        <a:pt x="47" y="24"/>
                      </a:lnTo>
                      <a:lnTo>
                        <a:pt x="46" y="23"/>
                      </a:lnTo>
                      <a:lnTo>
                        <a:pt x="46" y="22"/>
                      </a:lnTo>
                      <a:lnTo>
                        <a:pt x="45" y="21"/>
                      </a:lnTo>
                      <a:lnTo>
                        <a:pt x="44" y="20"/>
                      </a:lnTo>
                      <a:lnTo>
                        <a:pt x="45" y="19"/>
                      </a:lnTo>
                      <a:lnTo>
                        <a:pt x="46" y="18"/>
                      </a:lnTo>
                      <a:lnTo>
                        <a:pt x="47" y="19"/>
                      </a:lnTo>
                      <a:lnTo>
                        <a:pt x="48" y="21"/>
                      </a:lnTo>
                      <a:lnTo>
                        <a:pt x="48" y="22"/>
                      </a:lnTo>
                      <a:lnTo>
                        <a:pt x="48" y="23"/>
                      </a:lnTo>
                      <a:lnTo>
                        <a:pt x="49" y="24"/>
                      </a:lnTo>
                      <a:lnTo>
                        <a:pt x="49" y="24"/>
                      </a:lnTo>
                      <a:lnTo>
                        <a:pt x="50" y="23"/>
                      </a:lnTo>
                      <a:lnTo>
                        <a:pt x="50" y="22"/>
                      </a:lnTo>
                      <a:lnTo>
                        <a:pt x="50" y="20"/>
                      </a:lnTo>
                      <a:lnTo>
                        <a:pt x="49" y="18"/>
                      </a:lnTo>
                      <a:lnTo>
                        <a:pt x="49" y="15"/>
                      </a:lnTo>
                      <a:lnTo>
                        <a:pt x="49" y="14"/>
                      </a:lnTo>
                      <a:lnTo>
                        <a:pt x="48" y="12"/>
                      </a:lnTo>
                      <a:lnTo>
                        <a:pt x="48" y="12"/>
                      </a:lnTo>
                      <a:lnTo>
                        <a:pt x="47" y="11"/>
                      </a:lnTo>
                      <a:lnTo>
                        <a:pt x="46" y="8"/>
                      </a:lnTo>
                      <a:lnTo>
                        <a:pt x="46" y="6"/>
                      </a:lnTo>
                      <a:lnTo>
                        <a:pt x="45" y="4"/>
                      </a:lnTo>
                      <a:lnTo>
                        <a:pt x="45" y="3"/>
                      </a:lnTo>
                      <a:lnTo>
                        <a:pt x="45" y="2"/>
                      </a:lnTo>
                      <a:lnTo>
                        <a:pt x="44" y="1"/>
                      </a:lnTo>
                      <a:lnTo>
                        <a:pt x="44" y="0"/>
                      </a:lnTo>
                      <a:lnTo>
                        <a:pt x="43" y="0"/>
                      </a:lnTo>
                      <a:lnTo>
                        <a:pt x="42" y="4"/>
                      </a:lnTo>
                      <a:lnTo>
                        <a:pt x="36" y="12"/>
                      </a:lnTo>
                      <a:lnTo>
                        <a:pt x="35" y="14"/>
                      </a:lnTo>
                      <a:lnTo>
                        <a:pt x="35" y="15"/>
                      </a:lnTo>
                      <a:lnTo>
                        <a:pt x="34" y="16"/>
                      </a:lnTo>
                      <a:lnTo>
                        <a:pt x="34" y="17"/>
                      </a:lnTo>
                      <a:lnTo>
                        <a:pt x="35" y="21"/>
                      </a:lnTo>
                      <a:lnTo>
                        <a:pt x="37" y="27"/>
                      </a:lnTo>
                      <a:lnTo>
                        <a:pt x="38" y="30"/>
                      </a:lnTo>
                      <a:lnTo>
                        <a:pt x="39" y="35"/>
                      </a:lnTo>
                      <a:lnTo>
                        <a:pt x="30" y="43"/>
                      </a:lnTo>
                      <a:lnTo>
                        <a:pt x="20" y="55"/>
                      </a:lnTo>
                      <a:lnTo>
                        <a:pt x="20" y="41"/>
                      </a:lnTo>
                      <a:lnTo>
                        <a:pt x="20" y="27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19" name="Freeform 472"/>
              <p:cNvSpPr>
                <a:spLocks/>
              </p:cNvSpPr>
              <p:nvPr/>
            </p:nvSpPr>
            <p:spPr bwMode="auto">
              <a:xfrm>
                <a:off x="3970" y="2926"/>
                <a:ext cx="7" cy="1"/>
              </a:xfrm>
              <a:custGeom>
                <a:avLst/>
                <a:gdLst/>
                <a:ahLst/>
                <a:cxnLst>
                  <a:cxn ang="0">
                    <a:pos x="0" y="1"/>
                  </a:cxn>
                  <a:cxn ang="0">
                    <a:pos x="5" y="0"/>
                  </a:cxn>
                  <a:cxn ang="0">
                    <a:pos x="7" y="0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lnTo>
                      <a:pt x="5" y="0"/>
                    </a:lnTo>
                    <a:lnTo>
                      <a:pt x="7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0" name="Freeform 473"/>
              <p:cNvSpPr>
                <a:spLocks/>
              </p:cNvSpPr>
              <p:nvPr/>
            </p:nvSpPr>
            <p:spPr bwMode="auto">
              <a:xfrm>
                <a:off x="3969" y="2929"/>
                <a:ext cx="9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5" y="1"/>
                  </a:cxn>
                  <a:cxn ang="0">
                    <a:pos x="9" y="0"/>
                  </a:cxn>
                </a:cxnLst>
                <a:rect l="0" t="0" r="r" b="b"/>
                <a:pathLst>
                  <a:path w="9" h="3">
                    <a:moveTo>
                      <a:pt x="0" y="3"/>
                    </a:moveTo>
                    <a:lnTo>
                      <a:pt x="5" y="1"/>
                    </a:lnTo>
                    <a:lnTo>
                      <a:pt x="9" y="0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1" name="Freeform 474"/>
              <p:cNvSpPr>
                <a:spLocks/>
              </p:cNvSpPr>
              <p:nvPr/>
            </p:nvSpPr>
            <p:spPr bwMode="auto">
              <a:xfrm>
                <a:off x="3970" y="2924"/>
                <a:ext cx="4" cy="3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3" y="0"/>
                  </a:cxn>
                  <a:cxn ang="0">
                    <a:pos x="4" y="2"/>
                  </a:cxn>
                </a:cxnLst>
                <a:rect l="0" t="0" r="r" b="b"/>
                <a:pathLst>
                  <a:path w="4" h="3">
                    <a:moveTo>
                      <a:pt x="0" y="3"/>
                    </a:moveTo>
                    <a:lnTo>
                      <a:pt x="3" y="0"/>
                    </a:lnTo>
                    <a:lnTo>
                      <a:pt x="4" y="2"/>
                    </a:lnTo>
                  </a:path>
                </a:pathLst>
              </a:custGeom>
              <a:noFill/>
              <a:ln w="1588" cap="rnd">
                <a:solidFill>
                  <a:srgbClr val="BF3F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2" name="Line 475"/>
              <p:cNvSpPr>
                <a:spLocks noChangeShapeType="1"/>
              </p:cNvSpPr>
              <p:nvPr/>
            </p:nvSpPr>
            <p:spPr bwMode="auto">
              <a:xfrm flipH="1" flipV="1">
                <a:off x="3973" y="2918"/>
                <a:ext cx="2" cy="1"/>
              </a:xfrm>
              <a:prstGeom prst="line">
                <a:avLst/>
              </a:prstGeom>
              <a:noFill/>
              <a:ln w="1588" cap="rnd">
                <a:solidFill>
                  <a:srgbClr val="BF3F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23" name="Freeform 476"/>
              <p:cNvSpPr>
                <a:spLocks/>
              </p:cNvSpPr>
              <p:nvPr/>
            </p:nvSpPr>
            <p:spPr bwMode="auto">
              <a:xfrm>
                <a:off x="3927" y="2925"/>
                <a:ext cx="23" cy="17"/>
              </a:xfrm>
              <a:custGeom>
                <a:avLst/>
                <a:gdLst/>
                <a:ahLst/>
                <a:cxnLst>
                  <a:cxn ang="0">
                    <a:pos x="11" y="6"/>
                  </a:cxn>
                  <a:cxn ang="0">
                    <a:pos x="2" y="0"/>
                  </a:cxn>
                  <a:cxn ang="0">
                    <a:pos x="0" y="4"/>
                  </a:cxn>
                  <a:cxn ang="0">
                    <a:pos x="1" y="6"/>
                  </a:cxn>
                  <a:cxn ang="0">
                    <a:pos x="2" y="7"/>
                  </a:cxn>
                  <a:cxn ang="0">
                    <a:pos x="23" y="17"/>
                  </a:cxn>
                  <a:cxn ang="0">
                    <a:pos x="23" y="15"/>
                  </a:cxn>
                  <a:cxn ang="0">
                    <a:pos x="11" y="6"/>
                  </a:cxn>
                </a:cxnLst>
                <a:rect l="0" t="0" r="r" b="b"/>
                <a:pathLst>
                  <a:path w="23" h="17">
                    <a:moveTo>
                      <a:pt x="11" y="6"/>
                    </a:moveTo>
                    <a:lnTo>
                      <a:pt x="2" y="0"/>
                    </a:lnTo>
                    <a:lnTo>
                      <a:pt x="0" y="4"/>
                    </a:lnTo>
                    <a:lnTo>
                      <a:pt x="1" y="6"/>
                    </a:lnTo>
                    <a:lnTo>
                      <a:pt x="2" y="7"/>
                    </a:lnTo>
                    <a:lnTo>
                      <a:pt x="23" y="17"/>
                    </a:lnTo>
                    <a:lnTo>
                      <a:pt x="23" y="15"/>
                    </a:lnTo>
                    <a:lnTo>
                      <a:pt x="11" y="6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86" name="Group 477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4" name="Freeform 478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5" name="Freeform 479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87" name="Group 480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62" name="Freeform 481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3" name="Freeform 482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88" name="Group 483"/>
              <p:cNvGrpSpPr>
                <a:grpSpLocks/>
              </p:cNvGrpSpPr>
              <p:nvPr/>
            </p:nvGrpSpPr>
            <p:grpSpPr bwMode="auto">
              <a:xfrm>
                <a:off x="3966" y="2906"/>
                <a:ext cx="9" cy="20"/>
                <a:chOff x="3810" y="2737"/>
                <a:chExt cx="9" cy="20"/>
              </a:xfrm>
            </p:grpSpPr>
            <p:sp>
              <p:nvSpPr>
                <p:cNvPr id="160" name="Freeform 484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61" name="Freeform 485"/>
                <p:cNvSpPr>
                  <a:spLocks/>
                </p:cNvSpPr>
                <p:nvPr/>
              </p:nvSpPr>
              <p:spPr bwMode="auto">
                <a:xfrm>
                  <a:off x="3810" y="2737"/>
                  <a:ext cx="9" cy="20"/>
                </a:xfrm>
                <a:custGeom>
                  <a:avLst/>
                  <a:gdLst/>
                  <a:ahLst/>
                  <a:cxnLst>
                    <a:cxn ang="0">
                      <a:pos x="8" y="0"/>
                    </a:cxn>
                    <a:cxn ang="0">
                      <a:pos x="5" y="2"/>
                    </a:cxn>
                    <a:cxn ang="0">
                      <a:pos x="3" y="3"/>
                    </a:cxn>
                    <a:cxn ang="0">
                      <a:pos x="1" y="6"/>
                    </a:cxn>
                    <a:cxn ang="0">
                      <a:pos x="0" y="9"/>
                    </a:cxn>
                    <a:cxn ang="0">
                      <a:pos x="0" y="12"/>
                    </a:cxn>
                    <a:cxn ang="0">
                      <a:pos x="0" y="17"/>
                    </a:cxn>
                    <a:cxn ang="0">
                      <a:pos x="1" y="20"/>
                    </a:cxn>
                    <a:cxn ang="0">
                      <a:pos x="4" y="16"/>
                    </a:cxn>
                    <a:cxn ang="0">
                      <a:pos x="4" y="13"/>
                    </a:cxn>
                    <a:cxn ang="0">
                      <a:pos x="4" y="12"/>
                    </a:cxn>
                    <a:cxn ang="0">
                      <a:pos x="3" y="10"/>
                    </a:cxn>
                    <a:cxn ang="0">
                      <a:pos x="4" y="10"/>
                    </a:cxn>
                    <a:cxn ang="0">
                      <a:pos x="4" y="9"/>
                    </a:cxn>
                    <a:cxn ang="0">
                      <a:pos x="5" y="8"/>
                    </a:cxn>
                    <a:cxn ang="0">
                      <a:pos x="5" y="7"/>
                    </a:cxn>
                    <a:cxn ang="0">
                      <a:pos x="6" y="5"/>
                    </a:cxn>
                    <a:cxn ang="0">
                      <a:pos x="6" y="5"/>
                    </a:cxn>
                    <a:cxn ang="0">
                      <a:pos x="7" y="4"/>
                    </a:cxn>
                    <a:cxn ang="0">
                      <a:pos x="8" y="4"/>
                    </a:cxn>
                    <a:cxn ang="0">
                      <a:pos x="8" y="3"/>
                    </a:cxn>
                    <a:cxn ang="0">
                      <a:pos x="9" y="1"/>
                    </a:cxn>
                    <a:cxn ang="0">
                      <a:pos x="8" y="0"/>
                    </a:cxn>
                  </a:cxnLst>
                  <a:rect l="0" t="0" r="r" b="b"/>
                  <a:pathLst>
                    <a:path w="9" h="20">
                      <a:moveTo>
                        <a:pt x="8" y="0"/>
                      </a:moveTo>
                      <a:lnTo>
                        <a:pt x="5" y="2"/>
                      </a:lnTo>
                      <a:lnTo>
                        <a:pt x="3" y="3"/>
                      </a:lnTo>
                      <a:lnTo>
                        <a:pt x="1" y="6"/>
                      </a:lnTo>
                      <a:lnTo>
                        <a:pt x="0" y="9"/>
                      </a:lnTo>
                      <a:lnTo>
                        <a:pt x="0" y="12"/>
                      </a:lnTo>
                      <a:lnTo>
                        <a:pt x="0" y="17"/>
                      </a:lnTo>
                      <a:lnTo>
                        <a:pt x="1" y="20"/>
                      </a:lnTo>
                      <a:lnTo>
                        <a:pt x="4" y="16"/>
                      </a:lnTo>
                      <a:lnTo>
                        <a:pt x="4" y="13"/>
                      </a:lnTo>
                      <a:lnTo>
                        <a:pt x="4" y="12"/>
                      </a:lnTo>
                      <a:lnTo>
                        <a:pt x="3" y="10"/>
                      </a:lnTo>
                      <a:lnTo>
                        <a:pt x="4" y="10"/>
                      </a:lnTo>
                      <a:lnTo>
                        <a:pt x="4" y="9"/>
                      </a:lnTo>
                      <a:lnTo>
                        <a:pt x="5" y="8"/>
                      </a:lnTo>
                      <a:lnTo>
                        <a:pt x="5" y="7"/>
                      </a:lnTo>
                      <a:lnTo>
                        <a:pt x="6" y="5"/>
                      </a:lnTo>
                      <a:lnTo>
                        <a:pt x="6" y="5"/>
                      </a:lnTo>
                      <a:lnTo>
                        <a:pt x="7" y="4"/>
                      </a:lnTo>
                      <a:lnTo>
                        <a:pt x="8" y="4"/>
                      </a:lnTo>
                      <a:lnTo>
                        <a:pt x="8" y="3"/>
                      </a:lnTo>
                      <a:lnTo>
                        <a:pt x="9" y="1"/>
                      </a:lnTo>
                      <a:lnTo>
                        <a:pt x="8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grpSp>
            <p:nvGrpSpPr>
              <p:cNvPr id="390" name="Group 486"/>
              <p:cNvGrpSpPr>
                <a:grpSpLocks/>
              </p:cNvGrpSpPr>
              <p:nvPr/>
            </p:nvGrpSpPr>
            <p:grpSpPr bwMode="auto">
              <a:xfrm>
                <a:off x="3971" y="2906"/>
                <a:ext cx="4" cy="2"/>
                <a:chOff x="3815" y="2737"/>
                <a:chExt cx="4" cy="2"/>
              </a:xfrm>
            </p:grpSpPr>
            <p:sp>
              <p:nvSpPr>
                <p:cNvPr id="158" name="Freeform 487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solidFill>
                  <a:srgbClr val="FF001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59" name="Freeform 488"/>
                <p:cNvSpPr>
                  <a:spLocks/>
                </p:cNvSpPr>
                <p:nvPr/>
              </p:nvSpPr>
              <p:spPr bwMode="auto">
                <a:xfrm>
                  <a:off x="3815" y="2737"/>
                  <a:ext cx="4" cy="2"/>
                </a:xfrm>
                <a:custGeom>
                  <a:avLst/>
                  <a:gdLst/>
                  <a:ahLst/>
                  <a:cxnLst>
                    <a:cxn ang="0">
                      <a:pos x="0" y="2"/>
                    </a:cxn>
                    <a:cxn ang="0">
                      <a:pos x="4" y="0"/>
                    </a:cxn>
                    <a:cxn ang="0">
                      <a:pos x="4" y="0"/>
                    </a:cxn>
                    <a:cxn ang="0">
                      <a:pos x="4" y="1"/>
                    </a:cxn>
                    <a:cxn ang="0">
                      <a:pos x="2" y="2"/>
                    </a:cxn>
                    <a:cxn ang="0">
                      <a:pos x="1" y="2"/>
                    </a:cxn>
                    <a:cxn ang="0">
                      <a:pos x="1" y="2"/>
                    </a:cxn>
                    <a:cxn ang="0">
                      <a:pos x="0" y="2"/>
                    </a:cxn>
                  </a:cxnLst>
                  <a:rect l="0" t="0" r="r" b="b"/>
                  <a:pathLst>
                    <a:path w="4" h="2">
                      <a:moveTo>
                        <a:pt x="0" y="2"/>
                      </a:move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4" y="1"/>
                      </a:lnTo>
                      <a:lnTo>
                        <a:pt x="2" y="2"/>
                      </a:lnTo>
                      <a:lnTo>
                        <a:pt x="1" y="2"/>
                      </a:lnTo>
                      <a:lnTo>
                        <a:pt x="1" y="2"/>
                      </a:lnTo>
                      <a:lnTo>
                        <a:pt x="0" y="2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FF001F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28" name="Freeform 489"/>
              <p:cNvSpPr>
                <a:spLocks/>
              </p:cNvSpPr>
              <p:nvPr/>
            </p:nvSpPr>
            <p:spPr bwMode="auto">
              <a:xfrm>
                <a:off x="3974" y="2895"/>
                <a:ext cx="60" cy="8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58" y="9"/>
                  </a:cxn>
                  <a:cxn ang="0">
                    <a:pos x="55" y="10"/>
                  </a:cxn>
                  <a:cxn ang="0">
                    <a:pos x="60" y="12"/>
                  </a:cxn>
                  <a:cxn ang="0">
                    <a:pos x="40" y="87"/>
                  </a:cxn>
                  <a:cxn ang="0">
                    <a:pos x="15" y="83"/>
                  </a:cxn>
                  <a:cxn ang="0">
                    <a:pos x="0" y="73"/>
                  </a:cxn>
                  <a:cxn ang="0">
                    <a:pos x="23" y="0"/>
                  </a:cxn>
                </a:cxnLst>
                <a:rect l="0" t="0" r="r" b="b"/>
                <a:pathLst>
                  <a:path w="60" h="87">
                    <a:moveTo>
                      <a:pt x="23" y="0"/>
                    </a:moveTo>
                    <a:lnTo>
                      <a:pt x="58" y="9"/>
                    </a:lnTo>
                    <a:lnTo>
                      <a:pt x="55" y="10"/>
                    </a:lnTo>
                    <a:lnTo>
                      <a:pt x="60" y="12"/>
                    </a:lnTo>
                    <a:lnTo>
                      <a:pt x="40" y="87"/>
                    </a:lnTo>
                    <a:lnTo>
                      <a:pt x="15" y="83"/>
                    </a:lnTo>
                    <a:lnTo>
                      <a:pt x="0" y="73"/>
                    </a:lnTo>
                    <a:lnTo>
                      <a:pt x="23" y="0"/>
                    </a:lnTo>
                    <a:close/>
                  </a:path>
                </a:pathLst>
              </a:custGeom>
              <a:solidFill>
                <a:srgbClr val="9FBFF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91" name="Group 490"/>
              <p:cNvGrpSpPr>
                <a:grpSpLocks/>
              </p:cNvGrpSpPr>
              <p:nvPr/>
            </p:nvGrpSpPr>
            <p:grpSpPr bwMode="auto">
              <a:xfrm>
                <a:off x="3965" y="2949"/>
                <a:ext cx="62" cy="43"/>
                <a:chOff x="3809" y="2780"/>
                <a:chExt cx="62" cy="43"/>
              </a:xfrm>
            </p:grpSpPr>
            <p:sp>
              <p:nvSpPr>
                <p:cNvPr id="156" name="Freeform 491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solidFill>
                  <a:srgbClr val="FF9F7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57" name="Freeform 492"/>
                <p:cNvSpPr>
                  <a:spLocks/>
                </p:cNvSpPr>
                <p:nvPr/>
              </p:nvSpPr>
              <p:spPr bwMode="auto">
                <a:xfrm>
                  <a:off x="3809" y="2780"/>
                  <a:ext cx="62" cy="43"/>
                </a:xfrm>
                <a:custGeom>
                  <a:avLst/>
                  <a:gdLst/>
                  <a:ahLst/>
                  <a:cxnLst>
                    <a:cxn ang="0">
                      <a:pos x="57" y="3"/>
                    </a:cxn>
                    <a:cxn ang="0">
                      <a:pos x="59" y="17"/>
                    </a:cxn>
                    <a:cxn ang="0">
                      <a:pos x="61" y="29"/>
                    </a:cxn>
                    <a:cxn ang="0">
                      <a:pos x="62" y="36"/>
                    </a:cxn>
                    <a:cxn ang="0">
                      <a:pos x="61" y="40"/>
                    </a:cxn>
                    <a:cxn ang="0">
                      <a:pos x="51" y="42"/>
                    </a:cxn>
                    <a:cxn ang="0">
                      <a:pos x="33" y="41"/>
                    </a:cxn>
                    <a:cxn ang="0">
                      <a:pos x="23" y="43"/>
                    </a:cxn>
                    <a:cxn ang="0">
                      <a:pos x="16" y="41"/>
                    </a:cxn>
                    <a:cxn ang="0">
                      <a:pos x="6" y="40"/>
                    </a:cxn>
                    <a:cxn ang="0">
                      <a:pos x="3" y="35"/>
                    </a:cxn>
                    <a:cxn ang="0">
                      <a:pos x="1" y="31"/>
                    </a:cxn>
                    <a:cxn ang="0">
                      <a:pos x="0" y="26"/>
                    </a:cxn>
                    <a:cxn ang="0">
                      <a:pos x="0" y="22"/>
                    </a:cxn>
                    <a:cxn ang="0">
                      <a:pos x="1" y="21"/>
                    </a:cxn>
                    <a:cxn ang="0">
                      <a:pos x="3" y="23"/>
                    </a:cxn>
                    <a:cxn ang="0">
                      <a:pos x="6" y="25"/>
                    </a:cxn>
                    <a:cxn ang="0">
                      <a:pos x="5" y="22"/>
                    </a:cxn>
                    <a:cxn ang="0">
                      <a:pos x="7" y="20"/>
                    </a:cxn>
                    <a:cxn ang="0">
                      <a:pos x="13" y="20"/>
                    </a:cxn>
                    <a:cxn ang="0">
                      <a:pos x="18" y="20"/>
                    </a:cxn>
                    <a:cxn ang="0">
                      <a:pos x="13" y="19"/>
                    </a:cxn>
                    <a:cxn ang="0">
                      <a:pos x="10" y="19"/>
                    </a:cxn>
                    <a:cxn ang="0">
                      <a:pos x="8" y="17"/>
                    </a:cxn>
                    <a:cxn ang="0">
                      <a:pos x="11" y="15"/>
                    </a:cxn>
                    <a:cxn ang="0">
                      <a:pos x="19" y="14"/>
                    </a:cxn>
                    <a:cxn ang="0">
                      <a:pos x="23" y="16"/>
                    </a:cxn>
                    <a:cxn ang="0">
                      <a:pos x="26" y="21"/>
                    </a:cxn>
                    <a:cxn ang="0">
                      <a:pos x="31" y="25"/>
                    </a:cxn>
                    <a:cxn ang="0">
                      <a:pos x="39" y="25"/>
                    </a:cxn>
                    <a:cxn ang="0">
                      <a:pos x="49" y="22"/>
                    </a:cxn>
                    <a:cxn ang="0">
                      <a:pos x="53" y="10"/>
                    </a:cxn>
                  </a:cxnLst>
                  <a:rect l="0" t="0" r="r" b="b"/>
                  <a:pathLst>
                    <a:path w="62" h="43">
                      <a:moveTo>
                        <a:pt x="56" y="0"/>
                      </a:moveTo>
                      <a:lnTo>
                        <a:pt x="57" y="3"/>
                      </a:lnTo>
                      <a:lnTo>
                        <a:pt x="58" y="11"/>
                      </a:lnTo>
                      <a:lnTo>
                        <a:pt x="59" y="17"/>
                      </a:lnTo>
                      <a:lnTo>
                        <a:pt x="60" y="26"/>
                      </a:lnTo>
                      <a:lnTo>
                        <a:pt x="61" y="29"/>
                      </a:lnTo>
                      <a:lnTo>
                        <a:pt x="62" y="33"/>
                      </a:lnTo>
                      <a:lnTo>
                        <a:pt x="62" y="36"/>
                      </a:lnTo>
                      <a:lnTo>
                        <a:pt x="62" y="38"/>
                      </a:lnTo>
                      <a:lnTo>
                        <a:pt x="61" y="40"/>
                      </a:lnTo>
                      <a:lnTo>
                        <a:pt x="59" y="41"/>
                      </a:lnTo>
                      <a:lnTo>
                        <a:pt x="51" y="42"/>
                      </a:lnTo>
                      <a:lnTo>
                        <a:pt x="42" y="42"/>
                      </a:lnTo>
                      <a:lnTo>
                        <a:pt x="33" y="41"/>
                      </a:lnTo>
                      <a:lnTo>
                        <a:pt x="27" y="42"/>
                      </a:lnTo>
                      <a:lnTo>
                        <a:pt x="23" y="43"/>
                      </a:lnTo>
                      <a:lnTo>
                        <a:pt x="19" y="42"/>
                      </a:lnTo>
                      <a:lnTo>
                        <a:pt x="16" y="41"/>
                      </a:lnTo>
                      <a:lnTo>
                        <a:pt x="13" y="41"/>
                      </a:lnTo>
                      <a:lnTo>
                        <a:pt x="6" y="40"/>
                      </a:lnTo>
                      <a:lnTo>
                        <a:pt x="3" y="38"/>
                      </a:lnTo>
                      <a:lnTo>
                        <a:pt x="3" y="35"/>
                      </a:lnTo>
                      <a:lnTo>
                        <a:pt x="2" y="33"/>
                      </a:lnTo>
                      <a:lnTo>
                        <a:pt x="1" y="31"/>
                      </a:lnTo>
                      <a:lnTo>
                        <a:pt x="1" y="28"/>
                      </a:lnTo>
                      <a:lnTo>
                        <a:pt x="0" y="26"/>
                      </a:lnTo>
                      <a:lnTo>
                        <a:pt x="0" y="23"/>
                      </a:lnTo>
                      <a:lnTo>
                        <a:pt x="0" y="22"/>
                      </a:lnTo>
                      <a:lnTo>
                        <a:pt x="0" y="21"/>
                      </a:lnTo>
                      <a:lnTo>
                        <a:pt x="1" y="21"/>
                      </a:lnTo>
                      <a:lnTo>
                        <a:pt x="2" y="22"/>
                      </a:lnTo>
                      <a:lnTo>
                        <a:pt x="3" y="23"/>
                      </a:lnTo>
                      <a:lnTo>
                        <a:pt x="4" y="24"/>
                      </a:lnTo>
                      <a:lnTo>
                        <a:pt x="6" y="25"/>
                      </a:lnTo>
                      <a:lnTo>
                        <a:pt x="5" y="24"/>
                      </a:lnTo>
                      <a:lnTo>
                        <a:pt x="5" y="22"/>
                      </a:lnTo>
                      <a:lnTo>
                        <a:pt x="5" y="21"/>
                      </a:lnTo>
                      <a:lnTo>
                        <a:pt x="7" y="20"/>
                      </a:lnTo>
                      <a:lnTo>
                        <a:pt x="10" y="20"/>
                      </a:lnTo>
                      <a:lnTo>
                        <a:pt x="13" y="20"/>
                      </a:lnTo>
                      <a:lnTo>
                        <a:pt x="17" y="20"/>
                      </a:lnTo>
                      <a:lnTo>
                        <a:pt x="18" y="20"/>
                      </a:lnTo>
                      <a:lnTo>
                        <a:pt x="16" y="19"/>
                      </a:lnTo>
                      <a:lnTo>
                        <a:pt x="13" y="19"/>
                      </a:lnTo>
                      <a:lnTo>
                        <a:pt x="12" y="19"/>
                      </a:lnTo>
                      <a:lnTo>
                        <a:pt x="10" y="19"/>
                      </a:lnTo>
                      <a:lnTo>
                        <a:pt x="8" y="18"/>
                      </a:lnTo>
                      <a:lnTo>
                        <a:pt x="8" y="17"/>
                      </a:lnTo>
                      <a:lnTo>
                        <a:pt x="8" y="16"/>
                      </a:lnTo>
                      <a:lnTo>
                        <a:pt x="11" y="15"/>
                      </a:lnTo>
                      <a:lnTo>
                        <a:pt x="15" y="15"/>
                      </a:lnTo>
                      <a:lnTo>
                        <a:pt x="19" y="14"/>
                      </a:lnTo>
                      <a:lnTo>
                        <a:pt x="21" y="15"/>
                      </a:lnTo>
                      <a:lnTo>
                        <a:pt x="23" y="16"/>
                      </a:lnTo>
                      <a:lnTo>
                        <a:pt x="25" y="19"/>
                      </a:lnTo>
                      <a:lnTo>
                        <a:pt x="26" y="21"/>
                      </a:lnTo>
                      <a:lnTo>
                        <a:pt x="29" y="23"/>
                      </a:lnTo>
                      <a:lnTo>
                        <a:pt x="31" y="25"/>
                      </a:lnTo>
                      <a:lnTo>
                        <a:pt x="35" y="25"/>
                      </a:lnTo>
                      <a:lnTo>
                        <a:pt x="39" y="25"/>
                      </a:lnTo>
                      <a:lnTo>
                        <a:pt x="47" y="22"/>
                      </a:lnTo>
                      <a:lnTo>
                        <a:pt x="49" y="22"/>
                      </a:lnTo>
                      <a:lnTo>
                        <a:pt x="52" y="17"/>
                      </a:lnTo>
                      <a:lnTo>
                        <a:pt x="53" y="10"/>
                      </a:lnTo>
                      <a:lnTo>
                        <a:pt x="56" y="0"/>
                      </a:lnTo>
                      <a:close/>
                    </a:path>
                  </a:pathLst>
                </a:custGeom>
                <a:noFill/>
                <a:ln w="1588" cap="rnd">
                  <a:solidFill>
                    <a:srgbClr val="BF3F00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30" name="Freeform 493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1" name="Oval 494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2" name="Freeform 495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3" name="Freeform 496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92" name="Group 497"/>
              <p:cNvGrpSpPr>
                <a:grpSpLocks/>
              </p:cNvGrpSpPr>
              <p:nvPr/>
            </p:nvGrpSpPr>
            <p:grpSpPr bwMode="auto">
              <a:xfrm>
                <a:off x="3786" y="2957"/>
                <a:ext cx="69" cy="69"/>
                <a:chOff x="3630" y="2788"/>
                <a:chExt cx="69" cy="69"/>
              </a:xfrm>
            </p:grpSpPr>
            <p:sp>
              <p:nvSpPr>
                <p:cNvPr id="154" name="Freeform 498"/>
                <p:cNvSpPr>
                  <a:spLocks/>
                </p:cNvSpPr>
                <p:nvPr/>
              </p:nvSpPr>
              <p:spPr bwMode="auto">
                <a:xfrm>
                  <a:off x="3630" y="2788"/>
                  <a:ext cx="69" cy="69"/>
                </a:xfrm>
                <a:custGeom>
                  <a:avLst/>
                  <a:gdLst/>
                  <a:ahLst/>
                  <a:cxnLst>
                    <a:cxn ang="0">
                      <a:pos x="32" y="3"/>
                    </a:cxn>
                    <a:cxn ang="0">
                      <a:pos x="35" y="0"/>
                    </a:cxn>
                    <a:cxn ang="0">
                      <a:pos x="41" y="4"/>
                    </a:cxn>
                    <a:cxn ang="0">
                      <a:pos x="49" y="9"/>
                    </a:cxn>
                    <a:cxn ang="0">
                      <a:pos x="65" y="31"/>
                    </a:cxn>
                    <a:cxn ang="0">
                      <a:pos x="68" y="34"/>
                    </a:cxn>
                    <a:cxn ang="0">
                      <a:pos x="69" y="38"/>
                    </a:cxn>
                    <a:cxn ang="0">
                      <a:pos x="69" y="42"/>
                    </a:cxn>
                    <a:cxn ang="0">
                      <a:pos x="69" y="45"/>
                    </a:cxn>
                    <a:cxn ang="0">
                      <a:pos x="68" y="48"/>
                    </a:cxn>
                    <a:cxn ang="0">
                      <a:pos x="67" y="50"/>
                    </a:cxn>
                    <a:cxn ang="0">
                      <a:pos x="65" y="52"/>
                    </a:cxn>
                    <a:cxn ang="0">
                      <a:pos x="57" y="58"/>
                    </a:cxn>
                    <a:cxn ang="0">
                      <a:pos x="55" y="59"/>
                    </a:cxn>
                    <a:cxn ang="0">
                      <a:pos x="53" y="59"/>
                    </a:cxn>
                    <a:cxn ang="0">
                      <a:pos x="49" y="62"/>
                    </a:cxn>
                    <a:cxn ang="0">
                      <a:pos x="44" y="62"/>
                    </a:cxn>
                    <a:cxn ang="0">
                      <a:pos x="42" y="63"/>
                    </a:cxn>
                    <a:cxn ang="0">
                      <a:pos x="41" y="60"/>
                    </a:cxn>
                    <a:cxn ang="0">
                      <a:pos x="40" y="60"/>
                    </a:cxn>
                    <a:cxn ang="0">
                      <a:pos x="38" y="61"/>
                    </a:cxn>
                    <a:cxn ang="0">
                      <a:pos x="37" y="62"/>
                    </a:cxn>
                    <a:cxn ang="0">
                      <a:pos x="36" y="64"/>
                    </a:cxn>
                    <a:cxn ang="0">
                      <a:pos x="37" y="65"/>
                    </a:cxn>
                    <a:cxn ang="0">
                      <a:pos x="34" y="66"/>
                    </a:cxn>
                    <a:cxn ang="0">
                      <a:pos x="31" y="68"/>
                    </a:cxn>
                    <a:cxn ang="0">
                      <a:pos x="27" y="68"/>
                    </a:cxn>
                    <a:cxn ang="0">
                      <a:pos x="22" y="69"/>
                    </a:cxn>
                    <a:cxn ang="0">
                      <a:pos x="17" y="69"/>
                    </a:cxn>
                    <a:cxn ang="0">
                      <a:pos x="10" y="68"/>
                    </a:cxn>
                    <a:cxn ang="0">
                      <a:pos x="5" y="65"/>
                    </a:cxn>
                    <a:cxn ang="0">
                      <a:pos x="4" y="62"/>
                    </a:cxn>
                    <a:cxn ang="0">
                      <a:pos x="3" y="60"/>
                    </a:cxn>
                    <a:cxn ang="0">
                      <a:pos x="2" y="56"/>
                    </a:cxn>
                    <a:cxn ang="0">
                      <a:pos x="1" y="49"/>
                    </a:cxn>
                    <a:cxn ang="0">
                      <a:pos x="1" y="45"/>
                    </a:cxn>
                    <a:cxn ang="0">
                      <a:pos x="0" y="41"/>
                    </a:cxn>
                    <a:cxn ang="0">
                      <a:pos x="1" y="38"/>
                    </a:cxn>
                    <a:cxn ang="0">
                      <a:pos x="2" y="35"/>
                    </a:cxn>
                    <a:cxn ang="0">
                      <a:pos x="4" y="30"/>
                    </a:cxn>
                    <a:cxn ang="0">
                      <a:pos x="7" y="24"/>
                    </a:cxn>
                    <a:cxn ang="0">
                      <a:pos x="12" y="15"/>
                    </a:cxn>
                    <a:cxn ang="0">
                      <a:pos x="17" y="10"/>
                    </a:cxn>
                    <a:cxn ang="0">
                      <a:pos x="24" y="5"/>
                    </a:cxn>
                    <a:cxn ang="0">
                      <a:pos x="29" y="4"/>
                    </a:cxn>
                    <a:cxn ang="0">
                      <a:pos x="32" y="3"/>
                    </a:cxn>
                  </a:cxnLst>
                  <a:rect l="0" t="0" r="r" b="b"/>
                  <a:pathLst>
                    <a:path w="69" h="69">
                      <a:moveTo>
                        <a:pt x="32" y="3"/>
                      </a:moveTo>
                      <a:lnTo>
                        <a:pt x="35" y="0"/>
                      </a:lnTo>
                      <a:lnTo>
                        <a:pt x="41" y="4"/>
                      </a:lnTo>
                      <a:lnTo>
                        <a:pt x="49" y="9"/>
                      </a:lnTo>
                      <a:lnTo>
                        <a:pt x="65" y="31"/>
                      </a:lnTo>
                      <a:lnTo>
                        <a:pt x="68" y="34"/>
                      </a:lnTo>
                      <a:lnTo>
                        <a:pt x="69" y="38"/>
                      </a:lnTo>
                      <a:lnTo>
                        <a:pt x="69" y="42"/>
                      </a:lnTo>
                      <a:lnTo>
                        <a:pt x="69" y="45"/>
                      </a:lnTo>
                      <a:lnTo>
                        <a:pt x="68" y="48"/>
                      </a:lnTo>
                      <a:lnTo>
                        <a:pt x="67" y="50"/>
                      </a:lnTo>
                      <a:lnTo>
                        <a:pt x="65" y="52"/>
                      </a:lnTo>
                      <a:lnTo>
                        <a:pt x="57" y="58"/>
                      </a:lnTo>
                      <a:lnTo>
                        <a:pt x="55" y="59"/>
                      </a:lnTo>
                      <a:lnTo>
                        <a:pt x="53" y="59"/>
                      </a:lnTo>
                      <a:lnTo>
                        <a:pt x="49" y="62"/>
                      </a:lnTo>
                      <a:lnTo>
                        <a:pt x="44" y="62"/>
                      </a:lnTo>
                      <a:lnTo>
                        <a:pt x="42" y="63"/>
                      </a:lnTo>
                      <a:lnTo>
                        <a:pt x="41" y="60"/>
                      </a:lnTo>
                      <a:lnTo>
                        <a:pt x="40" y="60"/>
                      </a:lnTo>
                      <a:lnTo>
                        <a:pt x="38" y="61"/>
                      </a:lnTo>
                      <a:lnTo>
                        <a:pt x="37" y="62"/>
                      </a:lnTo>
                      <a:lnTo>
                        <a:pt x="36" y="64"/>
                      </a:lnTo>
                      <a:lnTo>
                        <a:pt x="37" y="65"/>
                      </a:lnTo>
                      <a:lnTo>
                        <a:pt x="34" y="66"/>
                      </a:lnTo>
                      <a:lnTo>
                        <a:pt x="31" y="68"/>
                      </a:lnTo>
                      <a:lnTo>
                        <a:pt x="27" y="68"/>
                      </a:lnTo>
                      <a:lnTo>
                        <a:pt x="22" y="69"/>
                      </a:lnTo>
                      <a:lnTo>
                        <a:pt x="17" y="69"/>
                      </a:lnTo>
                      <a:lnTo>
                        <a:pt x="10" y="68"/>
                      </a:lnTo>
                      <a:lnTo>
                        <a:pt x="5" y="65"/>
                      </a:lnTo>
                      <a:lnTo>
                        <a:pt x="4" y="62"/>
                      </a:lnTo>
                      <a:lnTo>
                        <a:pt x="3" y="60"/>
                      </a:lnTo>
                      <a:lnTo>
                        <a:pt x="2" y="56"/>
                      </a:lnTo>
                      <a:lnTo>
                        <a:pt x="1" y="49"/>
                      </a:lnTo>
                      <a:lnTo>
                        <a:pt x="1" y="45"/>
                      </a:lnTo>
                      <a:lnTo>
                        <a:pt x="0" y="41"/>
                      </a:lnTo>
                      <a:lnTo>
                        <a:pt x="1" y="38"/>
                      </a:lnTo>
                      <a:lnTo>
                        <a:pt x="2" y="35"/>
                      </a:lnTo>
                      <a:lnTo>
                        <a:pt x="4" y="30"/>
                      </a:lnTo>
                      <a:lnTo>
                        <a:pt x="7" y="24"/>
                      </a:lnTo>
                      <a:lnTo>
                        <a:pt x="12" y="15"/>
                      </a:lnTo>
                      <a:lnTo>
                        <a:pt x="17" y="10"/>
                      </a:lnTo>
                      <a:lnTo>
                        <a:pt x="24" y="5"/>
                      </a:lnTo>
                      <a:lnTo>
                        <a:pt x="29" y="4"/>
                      </a:lnTo>
                      <a:lnTo>
                        <a:pt x="32" y="3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55" name="Freeform 499"/>
                <p:cNvSpPr>
                  <a:spLocks/>
                </p:cNvSpPr>
                <p:nvPr/>
              </p:nvSpPr>
              <p:spPr bwMode="auto">
                <a:xfrm>
                  <a:off x="3683" y="2843"/>
                  <a:ext cx="10" cy="13"/>
                </a:xfrm>
                <a:custGeom>
                  <a:avLst/>
                  <a:gdLst/>
                  <a:ahLst/>
                  <a:cxnLst>
                    <a:cxn ang="0">
                      <a:pos x="2" y="1"/>
                    </a:cxn>
                    <a:cxn ang="0">
                      <a:pos x="8" y="1"/>
                    </a:cxn>
                    <a:cxn ang="0">
                      <a:pos x="7" y="0"/>
                    </a:cxn>
                    <a:cxn ang="0">
                      <a:pos x="9" y="0"/>
                    </a:cxn>
                    <a:cxn ang="0">
                      <a:pos x="10" y="2"/>
                    </a:cxn>
                    <a:cxn ang="0">
                      <a:pos x="10" y="3"/>
                    </a:cxn>
                    <a:cxn ang="0">
                      <a:pos x="9" y="3"/>
                    </a:cxn>
                    <a:cxn ang="0">
                      <a:pos x="9" y="5"/>
                    </a:cxn>
                    <a:cxn ang="0">
                      <a:pos x="8" y="7"/>
                    </a:cxn>
                    <a:cxn ang="0">
                      <a:pos x="8" y="9"/>
                    </a:cxn>
                    <a:cxn ang="0">
                      <a:pos x="7" y="10"/>
                    </a:cxn>
                    <a:cxn ang="0">
                      <a:pos x="7" y="11"/>
                    </a:cxn>
                    <a:cxn ang="0">
                      <a:pos x="6" y="11"/>
                    </a:cxn>
                    <a:cxn ang="0">
                      <a:pos x="5" y="12"/>
                    </a:cxn>
                    <a:cxn ang="0">
                      <a:pos x="4" y="12"/>
                    </a:cxn>
                    <a:cxn ang="0">
                      <a:pos x="3" y="12"/>
                    </a:cxn>
                    <a:cxn ang="0">
                      <a:pos x="3" y="13"/>
                    </a:cxn>
                    <a:cxn ang="0">
                      <a:pos x="4" y="11"/>
                    </a:cxn>
                    <a:cxn ang="0">
                      <a:pos x="4" y="11"/>
                    </a:cxn>
                    <a:cxn ang="0">
                      <a:pos x="5" y="11"/>
                    </a:cxn>
                    <a:cxn ang="0">
                      <a:pos x="6" y="10"/>
                    </a:cxn>
                    <a:cxn ang="0">
                      <a:pos x="7" y="9"/>
                    </a:cxn>
                    <a:cxn ang="0">
                      <a:pos x="7" y="8"/>
                    </a:cxn>
                    <a:cxn ang="0">
                      <a:pos x="8" y="6"/>
                    </a:cxn>
                    <a:cxn ang="0">
                      <a:pos x="8" y="5"/>
                    </a:cxn>
                    <a:cxn ang="0">
                      <a:pos x="8" y="3"/>
                    </a:cxn>
                    <a:cxn ang="0">
                      <a:pos x="0" y="4"/>
                    </a:cxn>
                    <a:cxn ang="0">
                      <a:pos x="2" y="1"/>
                    </a:cxn>
                  </a:cxnLst>
                  <a:rect l="0" t="0" r="r" b="b"/>
                  <a:pathLst>
                    <a:path w="10" h="13">
                      <a:moveTo>
                        <a:pt x="2" y="1"/>
                      </a:moveTo>
                      <a:lnTo>
                        <a:pt x="8" y="1"/>
                      </a:lnTo>
                      <a:lnTo>
                        <a:pt x="7" y="0"/>
                      </a:lnTo>
                      <a:lnTo>
                        <a:pt x="9" y="0"/>
                      </a:lnTo>
                      <a:lnTo>
                        <a:pt x="10" y="2"/>
                      </a:lnTo>
                      <a:lnTo>
                        <a:pt x="10" y="3"/>
                      </a:lnTo>
                      <a:lnTo>
                        <a:pt x="9" y="3"/>
                      </a:lnTo>
                      <a:lnTo>
                        <a:pt x="9" y="5"/>
                      </a:lnTo>
                      <a:lnTo>
                        <a:pt x="8" y="7"/>
                      </a:lnTo>
                      <a:lnTo>
                        <a:pt x="8" y="9"/>
                      </a:lnTo>
                      <a:lnTo>
                        <a:pt x="7" y="10"/>
                      </a:lnTo>
                      <a:lnTo>
                        <a:pt x="7" y="11"/>
                      </a:lnTo>
                      <a:lnTo>
                        <a:pt x="6" y="11"/>
                      </a:lnTo>
                      <a:lnTo>
                        <a:pt x="5" y="12"/>
                      </a:lnTo>
                      <a:lnTo>
                        <a:pt x="4" y="12"/>
                      </a:lnTo>
                      <a:lnTo>
                        <a:pt x="3" y="12"/>
                      </a:lnTo>
                      <a:lnTo>
                        <a:pt x="3" y="13"/>
                      </a:lnTo>
                      <a:lnTo>
                        <a:pt x="4" y="11"/>
                      </a:lnTo>
                      <a:lnTo>
                        <a:pt x="4" y="11"/>
                      </a:lnTo>
                      <a:lnTo>
                        <a:pt x="5" y="11"/>
                      </a:lnTo>
                      <a:lnTo>
                        <a:pt x="6" y="10"/>
                      </a:lnTo>
                      <a:lnTo>
                        <a:pt x="7" y="9"/>
                      </a:lnTo>
                      <a:lnTo>
                        <a:pt x="7" y="8"/>
                      </a:lnTo>
                      <a:lnTo>
                        <a:pt x="8" y="6"/>
                      </a:lnTo>
                      <a:lnTo>
                        <a:pt x="8" y="5"/>
                      </a:lnTo>
                      <a:lnTo>
                        <a:pt x="8" y="3"/>
                      </a:lnTo>
                      <a:lnTo>
                        <a:pt x="0" y="4"/>
                      </a:lnTo>
                      <a:lnTo>
                        <a:pt x="2" y="1"/>
                      </a:lnTo>
                      <a:close/>
                    </a:path>
                  </a:pathLst>
                </a:custGeom>
                <a:solidFill>
                  <a:srgbClr val="9F7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35" name="Freeform 500"/>
              <p:cNvSpPr>
                <a:spLocks/>
              </p:cNvSpPr>
              <p:nvPr/>
            </p:nvSpPr>
            <p:spPr bwMode="auto">
              <a:xfrm>
                <a:off x="3795" y="2970"/>
                <a:ext cx="53" cy="75"/>
              </a:xfrm>
              <a:custGeom>
                <a:avLst/>
                <a:gdLst/>
                <a:ahLst/>
                <a:cxnLst>
                  <a:cxn ang="0">
                    <a:pos x="0" y="55"/>
                  </a:cxn>
                  <a:cxn ang="0">
                    <a:pos x="1" y="51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6"/>
                  </a:cxn>
                  <a:cxn ang="0">
                    <a:pos x="3" y="19"/>
                  </a:cxn>
                  <a:cxn ang="0">
                    <a:pos x="5" y="14"/>
                  </a:cxn>
                  <a:cxn ang="0">
                    <a:pos x="8" y="8"/>
                  </a:cxn>
                  <a:cxn ang="0">
                    <a:pos x="13" y="4"/>
                  </a:cxn>
                  <a:cxn ang="0">
                    <a:pos x="20" y="1"/>
                  </a:cxn>
                  <a:cxn ang="0">
                    <a:pos x="27" y="0"/>
                  </a:cxn>
                  <a:cxn ang="0">
                    <a:pos x="37" y="2"/>
                  </a:cxn>
                  <a:cxn ang="0">
                    <a:pos x="46" y="8"/>
                  </a:cxn>
                  <a:cxn ang="0">
                    <a:pos x="50" y="14"/>
                  </a:cxn>
                  <a:cxn ang="0">
                    <a:pos x="53" y="21"/>
                  </a:cxn>
                  <a:cxn ang="0">
                    <a:pos x="53" y="29"/>
                  </a:cxn>
                  <a:cxn ang="0">
                    <a:pos x="52" y="36"/>
                  </a:cxn>
                  <a:cxn ang="0">
                    <a:pos x="48" y="44"/>
                  </a:cxn>
                  <a:cxn ang="0">
                    <a:pos x="48" y="50"/>
                  </a:cxn>
                  <a:cxn ang="0">
                    <a:pos x="48" y="53"/>
                  </a:cxn>
                  <a:cxn ang="0">
                    <a:pos x="47" y="55"/>
                  </a:cxn>
                  <a:cxn ang="0">
                    <a:pos x="43" y="63"/>
                  </a:cxn>
                  <a:cxn ang="0">
                    <a:pos x="40" y="66"/>
                  </a:cxn>
                  <a:cxn ang="0">
                    <a:pos x="38" y="69"/>
                  </a:cxn>
                  <a:cxn ang="0">
                    <a:pos x="37" y="71"/>
                  </a:cxn>
                  <a:cxn ang="0">
                    <a:pos x="37" y="72"/>
                  </a:cxn>
                  <a:cxn ang="0">
                    <a:pos x="36" y="72"/>
                  </a:cxn>
                  <a:cxn ang="0">
                    <a:pos x="34" y="72"/>
                  </a:cxn>
                  <a:cxn ang="0">
                    <a:pos x="32" y="71"/>
                  </a:cxn>
                  <a:cxn ang="0">
                    <a:pos x="31" y="71"/>
                  </a:cxn>
                  <a:cxn ang="0">
                    <a:pos x="30" y="71"/>
                  </a:cxn>
                  <a:cxn ang="0">
                    <a:pos x="26" y="75"/>
                  </a:cxn>
                  <a:cxn ang="0">
                    <a:pos x="0" y="55"/>
                  </a:cxn>
                </a:cxnLst>
                <a:rect l="0" t="0" r="r" b="b"/>
                <a:pathLst>
                  <a:path w="53" h="75">
                    <a:moveTo>
                      <a:pt x="0" y="55"/>
                    </a:moveTo>
                    <a:lnTo>
                      <a:pt x="1" y="51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6"/>
                    </a:lnTo>
                    <a:lnTo>
                      <a:pt x="3" y="19"/>
                    </a:lnTo>
                    <a:lnTo>
                      <a:pt x="5" y="14"/>
                    </a:lnTo>
                    <a:lnTo>
                      <a:pt x="8" y="8"/>
                    </a:lnTo>
                    <a:lnTo>
                      <a:pt x="13" y="4"/>
                    </a:lnTo>
                    <a:lnTo>
                      <a:pt x="20" y="1"/>
                    </a:lnTo>
                    <a:lnTo>
                      <a:pt x="27" y="0"/>
                    </a:lnTo>
                    <a:lnTo>
                      <a:pt x="37" y="2"/>
                    </a:lnTo>
                    <a:lnTo>
                      <a:pt x="46" y="8"/>
                    </a:lnTo>
                    <a:lnTo>
                      <a:pt x="50" y="14"/>
                    </a:lnTo>
                    <a:lnTo>
                      <a:pt x="53" y="21"/>
                    </a:lnTo>
                    <a:lnTo>
                      <a:pt x="53" y="29"/>
                    </a:lnTo>
                    <a:lnTo>
                      <a:pt x="52" y="36"/>
                    </a:lnTo>
                    <a:lnTo>
                      <a:pt x="48" y="44"/>
                    </a:lnTo>
                    <a:lnTo>
                      <a:pt x="48" y="50"/>
                    </a:lnTo>
                    <a:lnTo>
                      <a:pt x="48" y="53"/>
                    </a:lnTo>
                    <a:lnTo>
                      <a:pt x="47" y="55"/>
                    </a:lnTo>
                    <a:lnTo>
                      <a:pt x="43" y="63"/>
                    </a:lnTo>
                    <a:lnTo>
                      <a:pt x="40" y="66"/>
                    </a:lnTo>
                    <a:lnTo>
                      <a:pt x="38" y="69"/>
                    </a:lnTo>
                    <a:lnTo>
                      <a:pt x="37" y="71"/>
                    </a:lnTo>
                    <a:lnTo>
                      <a:pt x="37" y="72"/>
                    </a:lnTo>
                    <a:lnTo>
                      <a:pt x="36" y="72"/>
                    </a:lnTo>
                    <a:lnTo>
                      <a:pt x="34" y="72"/>
                    </a:lnTo>
                    <a:lnTo>
                      <a:pt x="32" y="71"/>
                    </a:lnTo>
                    <a:lnTo>
                      <a:pt x="31" y="71"/>
                    </a:lnTo>
                    <a:lnTo>
                      <a:pt x="30" y="71"/>
                    </a:lnTo>
                    <a:lnTo>
                      <a:pt x="26" y="75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FFB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6" name="Oval 501"/>
              <p:cNvSpPr>
                <a:spLocks noChangeArrowheads="1"/>
              </p:cNvSpPr>
              <p:nvPr/>
            </p:nvSpPr>
            <p:spPr bwMode="auto">
              <a:xfrm>
                <a:off x="3826" y="3029"/>
                <a:ext cx="5" cy="8"/>
              </a:xfrm>
              <a:prstGeom prst="ellipse">
                <a:avLst/>
              </a:prstGeom>
              <a:noFill/>
              <a:ln w="3175" cap="rnd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7" name="Freeform 502"/>
              <p:cNvSpPr>
                <a:spLocks/>
              </p:cNvSpPr>
              <p:nvPr/>
            </p:nvSpPr>
            <p:spPr bwMode="auto">
              <a:xfrm>
                <a:off x="3824" y="3018"/>
                <a:ext cx="6" cy="1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2"/>
                  </a:cxn>
                  <a:cxn ang="0">
                    <a:pos x="0" y="5"/>
                  </a:cxn>
                  <a:cxn ang="0">
                    <a:pos x="1" y="10"/>
                  </a:cxn>
                  <a:cxn ang="0">
                    <a:pos x="3" y="14"/>
                  </a:cxn>
                  <a:cxn ang="0">
                    <a:pos x="5" y="15"/>
                  </a:cxn>
                  <a:cxn ang="0">
                    <a:pos x="6" y="14"/>
                  </a:cxn>
                </a:cxnLst>
                <a:rect l="0" t="0" r="r" b="b"/>
                <a:pathLst>
                  <a:path w="6" h="15">
                    <a:moveTo>
                      <a:pt x="0" y="0"/>
                    </a:moveTo>
                    <a:lnTo>
                      <a:pt x="0" y="2"/>
                    </a:lnTo>
                    <a:lnTo>
                      <a:pt x="0" y="5"/>
                    </a:lnTo>
                    <a:lnTo>
                      <a:pt x="1" y="10"/>
                    </a:lnTo>
                    <a:lnTo>
                      <a:pt x="3" y="14"/>
                    </a:lnTo>
                    <a:lnTo>
                      <a:pt x="5" y="15"/>
                    </a:lnTo>
                    <a:lnTo>
                      <a:pt x="6" y="14"/>
                    </a:lnTo>
                  </a:path>
                </a:pathLst>
              </a:custGeom>
              <a:noFill/>
              <a:ln w="1588" cap="rnd">
                <a:solidFill>
                  <a:srgbClr val="FF7F3F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8" name="Freeform 503"/>
              <p:cNvSpPr>
                <a:spLocks/>
              </p:cNvSpPr>
              <p:nvPr/>
            </p:nvSpPr>
            <p:spPr bwMode="auto">
              <a:xfrm>
                <a:off x="3790" y="3021"/>
                <a:ext cx="35" cy="31"/>
              </a:xfrm>
              <a:custGeom>
                <a:avLst/>
                <a:gdLst/>
                <a:ahLst/>
                <a:cxnLst>
                  <a:cxn ang="0">
                    <a:pos x="6" y="0"/>
                  </a:cxn>
                  <a:cxn ang="0">
                    <a:pos x="22" y="8"/>
                  </a:cxn>
                  <a:cxn ang="0">
                    <a:pos x="27" y="12"/>
                  </a:cxn>
                  <a:cxn ang="0">
                    <a:pos x="30" y="15"/>
                  </a:cxn>
                  <a:cxn ang="0">
                    <a:pos x="32" y="17"/>
                  </a:cxn>
                  <a:cxn ang="0">
                    <a:pos x="33" y="19"/>
                  </a:cxn>
                  <a:cxn ang="0">
                    <a:pos x="34" y="21"/>
                  </a:cxn>
                  <a:cxn ang="0">
                    <a:pos x="35" y="23"/>
                  </a:cxn>
                  <a:cxn ang="0">
                    <a:pos x="31" y="31"/>
                  </a:cxn>
                  <a:cxn ang="0">
                    <a:pos x="0" y="5"/>
                  </a:cxn>
                  <a:cxn ang="0">
                    <a:pos x="6" y="0"/>
                  </a:cxn>
                </a:cxnLst>
                <a:rect l="0" t="0" r="r" b="b"/>
                <a:pathLst>
                  <a:path w="35" h="31">
                    <a:moveTo>
                      <a:pt x="6" y="0"/>
                    </a:moveTo>
                    <a:lnTo>
                      <a:pt x="22" y="8"/>
                    </a:lnTo>
                    <a:lnTo>
                      <a:pt x="27" y="12"/>
                    </a:lnTo>
                    <a:lnTo>
                      <a:pt x="30" y="15"/>
                    </a:lnTo>
                    <a:lnTo>
                      <a:pt x="32" y="17"/>
                    </a:lnTo>
                    <a:lnTo>
                      <a:pt x="33" y="19"/>
                    </a:lnTo>
                    <a:lnTo>
                      <a:pt x="34" y="21"/>
                    </a:lnTo>
                    <a:lnTo>
                      <a:pt x="35" y="23"/>
                    </a:lnTo>
                    <a:lnTo>
                      <a:pt x="31" y="31"/>
                    </a:lnTo>
                    <a:lnTo>
                      <a:pt x="0" y="5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5F3F1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39" name="Freeform 504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0" name="Freeform 505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1" name="Freeform 506"/>
              <p:cNvSpPr>
                <a:spLocks/>
              </p:cNvSpPr>
              <p:nvPr/>
            </p:nvSpPr>
            <p:spPr bwMode="auto">
              <a:xfrm>
                <a:off x="3786" y="2957"/>
                <a:ext cx="69" cy="69"/>
              </a:xfrm>
              <a:custGeom>
                <a:avLst/>
                <a:gdLst/>
                <a:ahLst/>
                <a:cxnLst>
                  <a:cxn ang="0">
                    <a:pos x="32" y="3"/>
                  </a:cxn>
                  <a:cxn ang="0">
                    <a:pos x="35" y="0"/>
                  </a:cxn>
                  <a:cxn ang="0">
                    <a:pos x="41" y="4"/>
                  </a:cxn>
                  <a:cxn ang="0">
                    <a:pos x="49" y="9"/>
                  </a:cxn>
                  <a:cxn ang="0">
                    <a:pos x="65" y="31"/>
                  </a:cxn>
                  <a:cxn ang="0">
                    <a:pos x="68" y="34"/>
                  </a:cxn>
                  <a:cxn ang="0">
                    <a:pos x="69" y="38"/>
                  </a:cxn>
                  <a:cxn ang="0">
                    <a:pos x="69" y="42"/>
                  </a:cxn>
                  <a:cxn ang="0">
                    <a:pos x="69" y="45"/>
                  </a:cxn>
                  <a:cxn ang="0">
                    <a:pos x="68" y="48"/>
                  </a:cxn>
                  <a:cxn ang="0">
                    <a:pos x="67" y="50"/>
                  </a:cxn>
                  <a:cxn ang="0">
                    <a:pos x="65" y="52"/>
                  </a:cxn>
                  <a:cxn ang="0">
                    <a:pos x="57" y="58"/>
                  </a:cxn>
                  <a:cxn ang="0">
                    <a:pos x="55" y="59"/>
                  </a:cxn>
                  <a:cxn ang="0">
                    <a:pos x="53" y="59"/>
                  </a:cxn>
                  <a:cxn ang="0">
                    <a:pos x="49" y="62"/>
                  </a:cxn>
                  <a:cxn ang="0">
                    <a:pos x="44" y="62"/>
                  </a:cxn>
                  <a:cxn ang="0">
                    <a:pos x="42" y="63"/>
                  </a:cxn>
                  <a:cxn ang="0">
                    <a:pos x="41" y="60"/>
                  </a:cxn>
                  <a:cxn ang="0">
                    <a:pos x="40" y="60"/>
                  </a:cxn>
                  <a:cxn ang="0">
                    <a:pos x="38" y="61"/>
                  </a:cxn>
                  <a:cxn ang="0">
                    <a:pos x="37" y="62"/>
                  </a:cxn>
                  <a:cxn ang="0">
                    <a:pos x="36" y="64"/>
                  </a:cxn>
                  <a:cxn ang="0">
                    <a:pos x="37" y="65"/>
                  </a:cxn>
                  <a:cxn ang="0">
                    <a:pos x="34" y="66"/>
                  </a:cxn>
                  <a:cxn ang="0">
                    <a:pos x="31" y="68"/>
                  </a:cxn>
                  <a:cxn ang="0">
                    <a:pos x="27" y="68"/>
                  </a:cxn>
                  <a:cxn ang="0">
                    <a:pos x="22" y="69"/>
                  </a:cxn>
                  <a:cxn ang="0">
                    <a:pos x="17" y="69"/>
                  </a:cxn>
                  <a:cxn ang="0">
                    <a:pos x="10" y="68"/>
                  </a:cxn>
                  <a:cxn ang="0">
                    <a:pos x="5" y="65"/>
                  </a:cxn>
                  <a:cxn ang="0">
                    <a:pos x="4" y="62"/>
                  </a:cxn>
                  <a:cxn ang="0">
                    <a:pos x="3" y="60"/>
                  </a:cxn>
                  <a:cxn ang="0">
                    <a:pos x="2" y="56"/>
                  </a:cxn>
                  <a:cxn ang="0">
                    <a:pos x="1" y="49"/>
                  </a:cxn>
                  <a:cxn ang="0">
                    <a:pos x="1" y="45"/>
                  </a:cxn>
                  <a:cxn ang="0">
                    <a:pos x="0" y="41"/>
                  </a:cxn>
                  <a:cxn ang="0">
                    <a:pos x="1" y="38"/>
                  </a:cxn>
                  <a:cxn ang="0">
                    <a:pos x="2" y="35"/>
                  </a:cxn>
                  <a:cxn ang="0">
                    <a:pos x="4" y="30"/>
                  </a:cxn>
                  <a:cxn ang="0">
                    <a:pos x="7" y="24"/>
                  </a:cxn>
                  <a:cxn ang="0">
                    <a:pos x="12" y="15"/>
                  </a:cxn>
                  <a:cxn ang="0">
                    <a:pos x="17" y="10"/>
                  </a:cxn>
                  <a:cxn ang="0">
                    <a:pos x="24" y="5"/>
                  </a:cxn>
                  <a:cxn ang="0">
                    <a:pos x="29" y="4"/>
                  </a:cxn>
                  <a:cxn ang="0">
                    <a:pos x="32" y="3"/>
                  </a:cxn>
                </a:cxnLst>
                <a:rect l="0" t="0" r="r" b="b"/>
                <a:pathLst>
                  <a:path w="69" h="69">
                    <a:moveTo>
                      <a:pt x="32" y="3"/>
                    </a:moveTo>
                    <a:lnTo>
                      <a:pt x="35" y="0"/>
                    </a:lnTo>
                    <a:lnTo>
                      <a:pt x="41" y="4"/>
                    </a:lnTo>
                    <a:lnTo>
                      <a:pt x="49" y="9"/>
                    </a:lnTo>
                    <a:lnTo>
                      <a:pt x="65" y="31"/>
                    </a:lnTo>
                    <a:lnTo>
                      <a:pt x="68" y="34"/>
                    </a:lnTo>
                    <a:lnTo>
                      <a:pt x="69" y="38"/>
                    </a:lnTo>
                    <a:lnTo>
                      <a:pt x="69" y="42"/>
                    </a:lnTo>
                    <a:lnTo>
                      <a:pt x="69" y="45"/>
                    </a:lnTo>
                    <a:lnTo>
                      <a:pt x="68" y="48"/>
                    </a:lnTo>
                    <a:lnTo>
                      <a:pt x="67" y="50"/>
                    </a:lnTo>
                    <a:lnTo>
                      <a:pt x="65" y="52"/>
                    </a:lnTo>
                    <a:lnTo>
                      <a:pt x="57" y="58"/>
                    </a:lnTo>
                    <a:lnTo>
                      <a:pt x="55" y="59"/>
                    </a:lnTo>
                    <a:lnTo>
                      <a:pt x="53" y="59"/>
                    </a:lnTo>
                    <a:lnTo>
                      <a:pt x="49" y="62"/>
                    </a:lnTo>
                    <a:lnTo>
                      <a:pt x="44" y="62"/>
                    </a:lnTo>
                    <a:lnTo>
                      <a:pt x="42" y="63"/>
                    </a:lnTo>
                    <a:lnTo>
                      <a:pt x="41" y="60"/>
                    </a:lnTo>
                    <a:lnTo>
                      <a:pt x="40" y="60"/>
                    </a:lnTo>
                    <a:lnTo>
                      <a:pt x="38" y="61"/>
                    </a:lnTo>
                    <a:lnTo>
                      <a:pt x="37" y="62"/>
                    </a:lnTo>
                    <a:lnTo>
                      <a:pt x="36" y="64"/>
                    </a:lnTo>
                    <a:lnTo>
                      <a:pt x="37" y="65"/>
                    </a:lnTo>
                    <a:lnTo>
                      <a:pt x="34" y="66"/>
                    </a:lnTo>
                    <a:lnTo>
                      <a:pt x="31" y="68"/>
                    </a:lnTo>
                    <a:lnTo>
                      <a:pt x="27" y="68"/>
                    </a:lnTo>
                    <a:lnTo>
                      <a:pt x="22" y="69"/>
                    </a:lnTo>
                    <a:lnTo>
                      <a:pt x="17" y="69"/>
                    </a:lnTo>
                    <a:lnTo>
                      <a:pt x="10" y="68"/>
                    </a:lnTo>
                    <a:lnTo>
                      <a:pt x="5" y="65"/>
                    </a:lnTo>
                    <a:lnTo>
                      <a:pt x="4" y="62"/>
                    </a:lnTo>
                    <a:lnTo>
                      <a:pt x="3" y="60"/>
                    </a:lnTo>
                    <a:lnTo>
                      <a:pt x="2" y="56"/>
                    </a:lnTo>
                    <a:lnTo>
                      <a:pt x="1" y="49"/>
                    </a:lnTo>
                    <a:lnTo>
                      <a:pt x="1" y="45"/>
                    </a:lnTo>
                    <a:lnTo>
                      <a:pt x="0" y="41"/>
                    </a:lnTo>
                    <a:lnTo>
                      <a:pt x="1" y="38"/>
                    </a:lnTo>
                    <a:lnTo>
                      <a:pt x="2" y="35"/>
                    </a:lnTo>
                    <a:lnTo>
                      <a:pt x="4" y="30"/>
                    </a:lnTo>
                    <a:lnTo>
                      <a:pt x="7" y="24"/>
                    </a:lnTo>
                    <a:lnTo>
                      <a:pt x="12" y="15"/>
                    </a:lnTo>
                    <a:lnTo>
                      <a:pt x="17" y="10"/>
                    </a:lnTo>
                    <a:lnTo>
                      <a:pt x="24" y="5"/>
                    </a:lnTo>
                    <a:lnTo>
                      <a:pt x="29" y="4"/>
                    </a:lnTo>
                    <a:lnTo>
                      <a:pt x="32" y="3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2" name="Freeform 507"/>
              <p:cNvSpPr>
                <a:spLocks/>
              </p:cNvSpPr>
              <p:nvPr/>
            </p:nvSpPr>
            <p:spPr bwMode="auto">
              <a:xfrm>
                <a:off x="3839" y="3012"/>
                <a:ext cx="10" cy="13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8" y="1"/>
                  </a:cxn>
                  <a:cxn ang="0">
                    <a:pos x="7" y="0"/>
                  </a:cxn>
                  <a:cxn ang="0">
                    <a:pos x="9" y="0"/>
                  </a:cxn>
                  <a:cxn ang="0">
                    <a:pos x="10" y="2"/>
                  </a:cxn>
                  <a:cxn ang="0">
                    <a:pos x="10" y="3"/>
                  </a:cxn>
                  <a:cxn ang="0">
                    <a:pos x="9" y="3"/>
                  </a:cxn>
                  <a:cxn ang="0">
                    <a:pos x="9" y="5"/>
                  </a:cxn>
                  <a:cxn ang="0">
                    <a:pos x="8" y="7"/>
                  </a:cxn>
                  <a:cxn ang="0">
                    <a:pos x="8" y="9"/>
                  </a:cxn>
                  <a:cxn ang="0">
                    <a:pos x="7" y="10"/>
                  </a:cxn>
                  <a:cxn ang="0">
                    <a:pos x="7" y="11"/>
                  </a:cxn>
                  <a:cxn ang="0">
                    <a:pos x="6" y="11"/>
                  </a:cxn>
                  <a:cxn ang="0">
                    <a:pos x="5" y="12"/>
                  </a:cxn>
                  <a:cxn ang="0">
                    <a:pos x="4" y="12"/>
                  </a:cxn>
                  <a:cxn ang="0">
                    <a:pos x="3" y="12"/>
                  </a:cxn>
                  <a:cxn ang="0">
                    <a:pos x="3" y="13"/>
                  </a:cxn>
                  <a:cxn ang="0">
                    <a:pos x="4" y="11"/>
                  </a:cxn>
                  <a:cxn ang="0">
                    <a:pos x="4" y="11"/>
                  </a:cxn>
                  <a:cxn ang="0">
                    <a:pos x="5" y="11"/>
                  </a:cxn>
                  <a:cxn ang="0">
                    <a:pos x="6" y="10"/>
                  </a:cxn>
                  <a:cxn ang="0">
                    <a:pos x="7" y="9"/>
                  </a:cxn>
                  <a:cxn ang="0">
                    <a:pos x="7" y="8"/>
                  </a:cxn>
                  <a:cxn ang="0">
                    <a:pos x="8" y="6"/>
                  </a:cxn>
                  <a:cxn ang="0">
                    <a:pos x="8" y="5"/>
                  </a:cxn>
                  <a:cxn ang="0">
                    <a:pos x="8" y="3"/>
                  </a:cxn>
                  <a:cxn ang="0">
                    <a:pos x="0" y="4"/>
                  </a:cxn>
                  <a:cxn ang="0">
                    <a:pos x="2" y="1"/>
                  </a:cxn>
                </a:cxnLst>
                <a:rect l="0" t="0" r="r" b="b"/>
                <a:pathLst>
                  <a:path w="10" h="13">
                    <a:moveTo>
                      <a:pt x="2" y="1"/>
                    </a:moveTo>
                    <a:lnTo>
                      <a:pt x="8" y="1"/>
                    </a:lnTo>
                    <a:lnTo>
                      <a:pt x="7" y="0"/>
                    </a:lnTo>
                    <a:lnTo>
                      <a:pt x="9" y="0"/>
                    </a:lnTo>
                    <a:lnTo>
                      <a:pt x="10" y="2"/>
                    </a:lnTo>
                    <a:lnTo>
                      <a:pt x="10" y="3"/>
                    </a:lnTo>
                    <a:lnTo>
                      <a:pt x="9" y="3"/>
                    </a:lnTo>
                    <a:lnTo>
                      <a:pt x="9" y="5"/>
                    </a:lnTo>
                    <a:lnTo>
                      <a:pt x="8" y="7"/>
                    </a:lnTo>
                    <a:lnTo>
                      <a:pt x="8" y="9"/>
                    </a:lnTo>
                    <a:lnTo>
                      <a:pt x="7" y="10"/>
                    </a:lnTo>
                    <a:lnTo>
                      <a:pt x="7" y="11"/>
                    </a:lnTo>
                    <a:lnTo>
                      <a:pt x="6" y="11"/>
                    </a:lnTo>
                    <a:lnTo>
                      <a:pt x="5" y="12"/>
                    </a:lnTo>
                    <a:lnTo>
                      <a:pt x="4" y="12"/>
                    </a:lnTo>
                    <a:lnTo>
                      <a:pt x="3" y="12"/>
                    </a:lnTo>
                    <a:lnTo>
                      <a:pt x="3" y="13"/>
                    </a:lnTo>
                    <a:lnTo>
                      <a:pt x="4" y="11"/>
                    </a:lnTo>
                    <a:lnTo>
                      <a:pt x="4" y="11"/>
                    </a:lnTo>
                    <a:lnTo>
                      <a:pt x="5" y="11"/>
                    </a:lnTo>
                    <a:lnTo>
                      <a:pt x="6" y="10"/>
                    </a:lnTo>
                    <a:lnTo>
                      <a:pt x="7" y="9"/>
                    </a:lnTo>
                    <a:lnTo>
                      <a:pt x="7" y="8"/>
                    </a:lnTo>
                    <a:lnTo>
                      <a:pt x="8" y="6"/>
                    </a:lnTo>
                    <a:lnTo>
                      <a:pt x="8" y="5"/>
                    </a:lnTo>
                    <a:lnTo>
                      <a:pt x="8" y="3"/>
                    </a:lnTo>
                    <a:lnTo>
                      <a:pt x="0" y="4"/>
                    </a:lnTo>
                    <a:lnTo>
                      <a:pt x="2" y="1"/>
                    </a:lnTo>
                    <a:close/>
                  </a:path>
                </a:pathLst>
              </a:custGeom>
              <a:solidFill>
                <a:srgbClr val="9F7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grpSp>
            <p:nvGrpSpPr>
              <p:cNvPr id="393" name="Group 508"/>
              <p:cNvGrpSpPr>
                <a:grpSpLocks/>
              </p:cNvGrpSpPr>
              <p:nvPr/>
            </p:nvGrpSpPr>
            <p:grpSpPr bwMode="auto">
              <a:xfrm>
                <a:off x="3863" y="2973"/>
                <a:ext cx="63" cy="93"/>
                <a:chOff x="3707" y="2804"/>
                <a:chExt cx="63" cy="93"/>
              </a:xfrm>
            </p:grpSpPr>
            <p:sp>
              <p:nvSpPr>
                <p:cNvPr id="152" name="Freeform 509"/>
                <p:cNvSpPr>
                  <a:spLocks/>
                </p:cNvSpPr>
                <p:nvPr/>
              </p:nvSpPr>
              <p:spPr bwMode="auto">
                <a:xfrm>
                  <a:off x="3712" y="2808"/>
                  <a:ext cx="58" cy="89"/>
                </a:xfrm>
                <a:custGeom>
                  <a:avLst/>
                  <a:gdLst/>
                  <a:ahLst/>
                  <a:cxnLst>
                    <a:cxn ang="0">
                      <a:pos x="50" y="13"/>
                    </a:cxn>
                    <a:cxn ang="0">
                      <a:pos x="54" y="25"/>
                    </a:cxn>
                    <a:cxn ang="0">
                      <a:pos x="54" y="30"/>
                    </a:cxn>
                    <a:cxn ang="0">
                      <a:pos x="54" y="34"/>
                    </a:cxn>
                    <a:cxn ang="0">
                      <a:pos x="54" y="40"/>
                    </a:cxn>
                    <a:cxn ang="0">
                      <a:pos x="58" y="50"/>
                    </a:cxn>
                    <a:cxn ang="0">
                      <a:pos x="55" y="55"/>
                    </a:cxn>
                    <a:cxn ang="0">
                      <a:pos x="57" y="57"/>
                    </a:cxn>
                    <a:cxn ang="0">
                      <a:pos x="56" y="63"/>
                    </a:cxn>
                    <a:cxn ang="0">
                      <a:pos x="55" y="67"/>
                    </a:cxn>
                    <a:cxn ang="0">
                      <a:pos x="54" y="70"/>
                    </a:cxn>
                    <a:cxn ang="0">
                      <a:pos x="55" y="75"/>
                    </a:cxn>
                    <a:cxn ang="0">
                      <a:pos x="54" y="78"/>
                    </a:cxn>
                    <a:cxn ang="0">
                      <a:pos x="51" y="80"/>
                    </a:cxn>
                    <a:cxn ang="0">
                      <a:pos x="47" y="81"/>
                    </a:cxn>
                    <a:cxn ang="0">
                      <a:pos x="36" y="89"/>
                    </a:cxn>
                    <a:cxn ang="0">
                      <a:pos x="4" y="64"/>
                    </a:cxn>
                    <a:cxn ang="0">
                      <a:pos x="3" y="55"/>
                    </a:cxn>
                    <a:cxn ang="0">
                      <a:pos x="1" y="48"/>
                    </a:cxn>
                    <a:cxn ang="0">
                      <a:pos x="0" y="43"/>
                    </a:cxn>
                    <a:cxn ang="0">
                      <a:pos x="0" y="37"/>
                    </a:cxn>
                    <a:cxn ang="0">
                      <a:pos x="0" y="29"/>
                    </a:cxn>
                    <a:cxn ang="0">
                      <a:pos x="2" y="20"/>
                    </a:cxn>
                    <a:cxn ang="0">
                      <a:pos x="4" y="14"/>
                    </a:cxn>
                    <a:cxn ang="0">
                      <a:pos x="8" y="10"/>
                    </a:cxn>
                    <a:cxn ang="0">
                      <a:pos x="12" y="5"/>
                    </a:cxn>
                    <a:cxn ang="0">
                      <a:pos x="17" y="2"/>
                    </a:cxn>
                    <a:cxn ang="0">
                      <a:pos x="24" y="0"/>
                    </a:cxn>
                    <a:cxn ang="0">
                      <a:pos x="28" y="0"/>
                    </a:cxn>
                    <a:cxn ang="0">
                      <a:pos x="34" y="0"/>
                    </a:cxn>
                    <a:cxn ang="0">
                      <a:pos x="41" y="2"/>
                    </a:cxn>
                    <a:cxn ang="0">
                      <a:pos x="46" y="6"/>
                    </a:cxn>
                    <a:cxn ang="0">
                      <a:pos x="50" y="13"/>
                    </a:cxn>
                  </a:cxnLst>
                  <a:rect l="0" t="0" r="r" b="b"/>
                  <a:pathLst>
                    <a:path w="58" h="89">
                      <a:moveTo>
                        <a:pt x="50" y="13"/>
                      </a:moveTo>
                      <a:lnTo>
                        <a:pt x="54" y="25"/>
                      </a:lnTo>
                      <a:lnTo>
                        <a:pt x="54" y="30"/>
                      </a:lnTo>
                      <a:lnTo>
                        <a:pt x="54" y="34"/>
                      </a:lnTo>
                      <a:lnTo>
                        <a:pt x="54" y="40"/>
                      </a:lnTo>
                      <a:lnTo>
                        <a:pt x="58" y="50"/>
                      </a:lnTo>
                      <a:lnTo>
                        <a:pt x="55" y="55"/>
                      </a:lnTo>
                      <a:lnTo>
                        <a:pt x="57" y="57"/>
                      </a:lnTo>
                      <a:lnTo>
                        <a:pt x="56" y="63"/>
                      </a:lnTo>
                      <a:lnTo>
                        <a:pt x="55" y="67"/>
                      </a:lnTo>
                      <a:lnTo>
                        <a:pt x="54" y="70"/>
                      </a:lnTo>
                      <a:lnTo>
                        <a:pt x="55" y="75"/>
                      </a:lnTo>
                      <a:lnTo>
                        <a:pt x="54" y="78"/>
                      </a:lnTo>
                      <a:lnTo>
                        <a:pt x="51" y="80"/>
                      </a:lnTo>
                      <a:lnTo>
                        <a:pt x="47" y="81"/>
                      </a:lnTo>
                      <a:lnTo>
                        <a:pt x="36" y="89"/>
                      </a:lnTo>
                      <a:lnTo>
                        <a:pt x="4" y="64"/>
                      </a:lnTo>
                      <a:lnTo>
                        <a:pt x="3" y="55"/>
                      </a:lnTo>
                      <a:lnTo>
                        <a:pt x="1" y="48"/>
                      </a:lnTo>
                      <a:lnTo>
                        <a:pt x="0" y="43"/>
                      </a:lnTo>
                      <a:lnTo>
                        <a:pt x="0" y="37"/>
                      </a:lnTo>
                      <a:lnTo>
                        <a:pt x="0" y="29"/>
                      </a:lnTo>
                      <a:lnTo>
                        <a:pt x="2" y="20"/>
                      </a:lnTo>
                      <a:lnTo>
                        <a:pt x="4" y="14"/>
                      </a:lnTo>
                      <a:lnTo>
                        <a:pt x="8" y="10"/>
                      </a:lnTo>
                      <a:lnTo>
                        <a:pt x="12" y="5"/>
                      </a:lnTo>
                      <a:lnTo>
                        <a:pt x="17" y="2"/>
                      </a:lnTo>
                      <a:lnTo>
                        <a:pt x="24" y="0"/>
                      </a:lnTo>
                      <a:lnTo>
                        <a:pt x="28" y="0"/>
                      </a:lnTo>
                      <a:lnTo>
                        <a:pt x="34" y="0"/>
                      </a:lnTo>
                      <a:lnTo>
                        <a:pt x="41" y="2"/>
                      </a:lnTo>
                      <a:lnTo>
                        <a:pt x="46" y="6"/>
                      </a:lnTo>
                      <a:lnTo>
                        <a:pt x="50" y="13"/>
                      </a:lnTo>
                      <a:close/>
                    </a:path>
                  </a:pathLst>
                </a:custGeom>
                <a:solidFill>
                  <a:srgbClr val="BF7F3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sp>
              <p:nvSpPr>
                <p:cNvPr id="153" name="Freeform 510"/>
                <p:cNvSpPr>
                  <a:spLocks/>
                </p:cNvSpPr>
                <p:nvPr/>
              </p:nvSpPr>
              <p:spPr bwMode="auto">
                <a:xfrm>
                  <a:off x="3707" y="2804"/>
                  <a:ext cx="60" cy="75"/>
                </a:xfrm>
                <a:custGeom>
                  <a:avLst/>
                  <a:gdLst/>
                  <a:ahLst/>
                  <a:cxnLst>
                    <a:cxn ang="0">
                      <a:pos x="5" y="66"/>
                    </a:cxn>
                    <a:cxn ang="0">
                      <a:pos x="4" y="57"/>
                    </a:cxn>
                    <a:cxn ang="0">
                      <a:pos x="2" y="53"/>
                    </a:cxn>
                    <a:cxn ang="0">
                      <a:pos x="0" y="47"/>
                    </a:cxn>
                    <a:cxn ang="0">
                      <a:pos x="0" y="42"/>
                    </a:cxn>
                    <a:cxn ang="0">
                      <a:pos x="0" y="36"/>
                    </a:cxn>
                    <a:cxn ang="0">
                      <a:pos x="1" y="29"/>
                    </a:cxn>
                    <a:cxn ang="0">
                      <a:pos x="3" y="21"/>
                    </a:cxn>
                    <a:cxn ang="0">
                      <a:pos x="6" y="14"/>
                    </a:cxn>
                    <a:cxn ang="0">
                      <a:pos x="10" y="8"/>
                    </a:cxn>
                    <a:cxn ang="0">
                      <a:pos x="13" y="5"/>
                    </a:cxn>
                    <a:cxn ang="0">
                      <a:pos x="18" y="2"/>
                    </a:cxn>
                    <a:cxn ang="0">
                      <a:pos x="23" y="0"/>
                    </a:cxn>
                    <a:cxn ang="0">
                      <a:pos x="30" y="0"/>
                    </a:cxn>
                    <a:cxn ang="0">
                      <a:pos x="38" y="2"/>
                    </a:cxn>
                    <a:cxn ang="0">
                      <a:pos x="45" y="2"/>
                    </a:cxn>
                    <a:cxn ang="0">
                      <a:pos x="50" y="2"/>
                    </a:cxn>
                    <a:cxn ang="0">
                      <a:pos x="52" y="3"/>
                    </a:cxn>
                    <a:cxn ang="0">
                      <a:pos x="55" y="5"/>
                    </a:cxn>
                    <a:cxn ang="0">
                      <a:pos x="57" y="10"/>
                    </a:cxn>
                    <a:cxn ang="0">
                      <a:pos x="58" y="13"/>
                    </a:cxn>
                    <a:cxn ang="0">
                      <a:pos x="60" y="16"/>
                    </a:cxn>
                    <a:cxn ang="0">
                      <a:pos x="59" y="22"/>
                    </a:cxn>
                    <a:cxn ang="0">
                      <a:pos x="57" y="27"/>
                    </a:cxn>
                    <a:cxn ang="0">
                      <a:pos x="57" y="29"/>
                    </a:cxn>
                    <a:cxn ang="0">
                      <a:pos x="56" y="32"/>
                    </a:cxn>
                    <a:cxn ang="0">
                      <a:pos x="56" y="36"/>
                    </a:cxn>
                    <a:cxn ang="0">
                      <a:pos x="54" y="38"/>
                    </a:cxn>
                    <a:cxn ang="0">
                      <a:pos x="53" y="49"/>
                    </a:cxn>
                    <a:cxn ang="0">
                      <a:pos x="51" y="51"/>
                    </a:cxn>
                    <a:cxn ang="0">
                      <a:pos x="49" y="51"/>
                    </a:cxn>
                    <a:cxn ang="0">
                      <a:pos x="48" y="48"/>
                    </a:cxn>
                    <a:cxn ang="0">
                      <a:pos x="47" y="45"/>
                    </a:cxn>
                    <a:cxn ang="0">
                      <a:pos x="44" y="45"/>
                    </a:cxn>
                    <a:cxn ang="0">
                      <a:pos x="43" y="49"/>
                    </a:cxn>
                    <a:cxn ang="0">
                      <a:pos x="42" y="55"/>
                    </a:cxn>
                    <a:cxn ang="0">
                      <a:pos x="43" y="60"/>
                    </a:cxn>
                    <a:cxn ang="0">
                      <a:pos x="44" y="63"/>
                    </a:cxn>
                    <a:cxn ang="0">
                      <a:pos x="46" y="65"/>
                    </a:cxn>
                    <a:cxn ang="0">
                      <a:pos x="49" y="68"/>
                    </a:cxn>
                    <a:cxn ang="0">
                      <a:pos x="44" y="67"/>
                    </a:cxn>
                    <a:cxn ang="0">
                      <a:pos x="42" y="67"/>
                    </a:cxn>
                    <a:cxn ang="0">
                      <a:pos x="41" y="68"/>
                    </a:cxn>
                    <a:cxn ang="0">
                      <a:pos x="38" y="72"/>
                    </a:cxn>
                    <a:cxn ang="0">
                      <a:pos x="36" y="73"/>
                    </a:cxn>
                    <a:cxn ang="0">
                      <a:pos x="33" y="74"/>
                    </a:cxn>
                    <a:cxn ang="0">
                      <a:pos x="30" y="75"/>
                    </a:cxn>
                    <a:cxn ang="0">
                      <a:pos x="21" y="74"/>
                    </a:cxn>
                    <a:cxn ang="0">
                      <a:pos x="17" y="73"/>
                    </a:cxn>
                    <a:cxn ang="0">
                      <a:pos x="16" y="72"/>
                    </a:cxn>
                    <a:cxn ang="0">
                      <a:pos x="11" y="70"/>
                    </a:cxn>
                    <a:cxn ang="0">
                      <a:pos x="8" y="69"/>
                    </a:cxn>
                    <a:cxn ang="0">
                      <a:pos x="5" y="66"/>
                    </a:cxn>
                  </a:cxnLst>
                  <a:rect l="0" t="0" r="r" b="b"/>
                  <a:pathLst>
                    <a:path w="60" h="75">
                      <a:moveTo>
                        <a:pt x="5" y="66"/>
                      </a:moveTo>
                      <a:lnTo>
                        <a:pt x="4" y="57"/>
                      </a:lnTo>
                      <a:lnTo>
                        <a:pt x="2" y="53"/>
                      </a:lnTo>
                      <a:lnTo>
                        <a:pt x="0" y="47"/>
                      </a:lnTo>
                      <a:lnTo>
                        <a:pt x="0" y="42"/>
                      </a:lnTo>
                      <a:lnTo>
                        <a:pt x="0" y="36"/>
                      </a:lnTo>
                      <a:lnTo>
                        <a:pt x="1" y="29"/>
                      </a:lnTo>
                      <a:lnTo>
                        <a:pt x="3" y="21"/>
                      </a:lnTo>
                      <a:lnTo>
                        <a:pt x="6" y="14"/>
                      </a:lnTo>
                      <a:lnTo>
                        <a:pt x="10" y="8"/>
                      </a:lnTo>
                      <a:lnTo>
                        <a:pt x="13" y="5"/>
                      </a:lnTo>
                      <a:lnTo>
                        <a:pt x="18" y="2"/>
                      </a:lnTo>
                      <a:lnTo>
                        <a:pt x="23" y="0"/>
                      </a:lnTo>
                      <a:lnTo>
                        <a:pt x="30" y="0"/>
                      </a:lnTo>
                      <a:lnTo>
                        <a:pt x="38" y="2"/>
                      </a:lnTo>
                      <a:lnTo>
                        <a:pt x="45" y="2"/>
                      </a:lnTo>
                      <a:lnTo>
                        <a:pt x="50" y="2"/>
                      </a:lnTo>
                      <a:lnTo>
                        <a:pt x="52" y="3"/>
                      </a:lnTo>
                      <a:lnTo>
                        <a:pt x="55" y="5"/>
                      </a:lnTo>
                      <a:lnTo>
                        <a:pt x="57" y="10"/>
                      </a:lnTo>
                      <a:lnTo>
                        <a:pt x="58" y="13"/>
                      </a:lnTo>
                      <a:lnTo>
                        <a:pt x="60" y="16"/>
                      </a:lnTo>
                      <a:lnTo>
                        <a:pt x="59" y="22"/>
                      </a:lnTo>
                      <a:lnTo>
                        <a:pt x="57" y="27"/>
                      </a:lnTo>
                      <a:lnTo>
                        <a:pt x="57" y="29"/>
                      </a:lnTo>
                      <a:lnTo>
                        <a:pt x="56" y="32"/>
                      </a:lnTo>
                      <a:lnTo>
                        <a:pt x="56" y="36"/>
                      </a:lnTo>
                      <a:lnTo>
                        <a:pt x="54" y="38"/>
                      </a:lnTo>
                      <a:lnTo>
                        <a:pt x="53" y="49"/>
                      </a:lnTo>
                      <a:lnTo>
                        <a:pt x="51" y="51"/>
                      </a:lnTo>
                      <a:lnTo>
                        <a:pt x="49" y="51"/>
                      </a:lnTo>
                      <a:lnTo>
                        <a:pt x="48" y="48"/>
                      </a:lnTo>
                      <a:lnTo>
                        <a:pt x="47" y="45"/>
                      </a:lnTo>
                      <a:lnTo>
                        <a:pt x="44" y="45"/>
                      </a:lnTo>
                      <a:lnTo>
                        <a:pt x="43" y="49"/>
                      </a:lnTo>
                      <a:lnTo>
                        <a:pt x="42" y="55"/>
                      </a:lnTo>
                      <a:lnTo>
                        <a:pt x="43" y="60"/>
                      </a:lnTo>
                      <a:lnTo>
                        <a:pt x="44" y="63"/>
                      </a:lnTo>
                      <a:lnTo>
                        <a:pt x="46" y="65"/>
                      </a:lnTo>
                      <a:lnTo>
                        <a:pt x="49" y="68"/>
                      </a:lnTo>
                      <a:lnTo>
                        <a:pt x="44" y="67"/>
                      </a:lnTo>
                      <a:lnTo>
                        <a:pt x="42" y="67"/>
                      </a:lnTo>
                      <a:lnTo>
                        <a:pt x="41" y="68"/>
                      </a:lnTo>
                      <a:lnTo>
                        <a:pt x="38" y="72"/>
                      </a:lnTo>
                      <a:lnTo>
                        <a:pt x="36" y="73"/>
                      </a:lnTo>
                      <a:lnTo>
                        <a:pt x="33" y="74"/>
                      </a:lnTo>
                      <a:lnTo>
                        <a:pt x="30" y="75"/>
                      </a:lnTo>
                      <a:lnTo>
                        <a:pt x="21" y="74"/>
                      </a:lnTo>
                      <a:lnTo>
                        <a:pt x="17" y="73"/>
                      </a:lnTo>
                      <a:lnTo>
                        <a:pt x="16" y="72"/>
                      </a:lnTo>
                      <a:lnTo>
                        <a:pt x="11" y="70"/>
                      </a:lnTo>
                      <a:lnTo>
                        <a:pt x="8" y="69"/>
                      </a:lnTo>
                      <a:lnTo>
                        <a:pt x="5" y="66"/>
                      </a:lnTo>
                      <a:close/>
                    </a:path>
                  </a:pathLst>
                </a:custGeom>
                <a:solidFill>
                  <a:srgbClr val="5F5F5F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>
                    <a:defRPr/>
                  </a:pPr>
                  <a:endParaRPr lang="ru-RU" dirty="0"/>
                </a:p>
              </p:txBody>
            </p:sp>
          </p:grpSp>
          <p:sp>
            <p:nvSpPr>
              <p:cNvPr id="144" name="Freeform 511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5" name="Freeform 512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6" name="Freeform 513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7" name="Freeform 514"/>
              <p:cNvSpPr>
                <a:spLocks/>
              </p:cNvSpPr>
              <p:nvPr/>
            </p:nvSpPr>
            <p:spPr bwMode="auto">
              <a:xfrm>
                <a:off x="3868" y="2977"/>
                <a:ext cx="58" cy="89"/>
              </a:xfrm>
              <a:custGeom>
                <a:avLst/>
                <a:gdLst/>
                <a:ahLst/>
                <a:cxnLst>
                  <a:cxn ang="0">
                    <a:pos x="50" y="13"/>
                  </a:cxn>
                  <a:cxn ang="0">
                    <a:pos x="54" y="25"/>
                  </a:cxn>
                  <a:cxn ang="0">
                    <a:pos x="54" y="30"/>
                  </a:cxn>
                  <a:cxn ang="0">
                    <a:pos x="54" y="34"/>
                  </a:cxn>
                  <a:cxn ang="0">
                    <a:pos x="54" y="40"/>
                  </a:cxn>
                  <a:cxn ang="0">
                    <a:pos x="58" y="50"/>
                  </a:cxn>
                  <a:cxn ang="0">
                    <a:pos x="55" y="55"/>
                  </a:cxn>
                  <a:cxn ang="0">
                    <a:pos x="57" y="57"/>
                  </a:cxn>
                  <a:cxn ang="0">
                    <a:pos x="56" y="63"/>
                  </a:cxn>
                  <a:cxn ang="0">
                    <a:pos x="55" y="67"/>
                  </a:cxn>
                  <a:cxn ang="0">
                    <a:pos x="54" y="70"/>
                  </a:cxn>
                  <a:cxn ang="0">
                    <a:pos x="55" y="75"/>
                  </a:cxn>
                  <a:cxn ang="0">
                    <a:pos x="54" y="78"/>
                  </a:cxn>
                  <a:cxn ang="0">
                    <a:pos x="51" y="80"/>
                  </a:cxn>
                  <a:cxn ang="0">
                    <a:pos x="47" y="81"/>
                  </a:cxn>
                  <a:cxn ang="0">
                    <a:pos x="36" y="89"/>
                  </a:cxn>
                  <a:cxn ang="0">
                    <a:pos x="4" y="64"/>
                  </a:cxn>
                  <a:cxn ang="0">
                    <a:pos x="3" y="55"/>
                  </a:cxn>
                  <a:cxn ang="0">
                    <a:pos x="1" y="48"/>
                  </a:cxn>
                  <a:cxn ang="0">
                    <a:pos x="0" y="43"/>
                  </a:cxn>
                  <a:cxn ang="0">
                    <a:pos x="0" y="37"/>
                  </a:cxn>
                  <a:cxn ang="0">
                    <a:pos x="0" y="29"/>
                  </a:cxn>
                  <a:cxn ang="0">
                    <a:pos x="2" y="20"/>
                  </a:cxn>
                  <a:cxn ang="0">
                    <a:pos x="4" y="14"/>
                  </a:cxn>
                  <a:cxn ang="0">
                    <a:pos x="8" y="10"/>
                  </a:cxn>
                  <a:cxn ang="0">
                    <a:pos x="12" y="5"/>
                  </a:cxn>
                  <a:cxn ang="0">
                    <a:pos x="17" y="2"/>
                  </a:cxn>
                  <a:cxn ang="0">
                    <a:pos x="24" y="0"/>
                  </a:cxn>
                  <a:cxn ang="0">
                    <a:pos x="28" y="0"/>
                  </a:cxn>
                  <a:cxn ang="0">
                    <a:pos x="34" y="0"/>
                  </a:cxn>
                  <a:cxn ang="0">
                    <a:pos x="41" y="2"/>
                  </a:cxn>
                  <a:cxn ang="0">
                    <a:pos x="46" y="6"/>
                  </a:cxn>
                  <a:cxn ang="0">
                    <a:pos x="50" y="13"/>
                  </a:cxn>
                </a:cxnLst>
                <a:rect l="0" t="0" r="r" b="b"/>
                <a:pathLst>
                  <a:path w="58" h="89">
                    <a:moveTo>
                      <a:pt x="50" y="13"/>
                    </a:moveTo>
                    <a:lnTo>
                      <a:pt x="54" y="25"/>
                    </a:lnTo>
                    <a:lnTo>
                      <a:pt x="54" y="30"/>
                    </a:lnTo>
                    <a:lnTo>
                      <a:pt x="54" y="34"/>
                    </a:lnTo>
                    <a:lnTo>
                      <a:pt x="54" y="40"/>
                    </a:lnTo>
                    <a:lnTo>
                      <a:pt x="58" y="50"/>
                    </a:lnTo>
                    <a:lnTo>
                      <a:pt x="55" y="55"/>
                    </a:lnTo>
                    <a:lnTo>
                      <a:pt x="57" y="57"/>
                    </a:lnTo>
                    <a:lnTo>
                      <a:pt x="56" y="63"/>
                    </a:lnTo>
                    <a:lnTo>
                      <a:pt x="55" y="67"/>
                    </a:lnTo>
                    <a:lnTo>
                      <a:pt x="54" y="70"/>
                    </a:lnTo>
                    <a:lnTo>
                      <a:pt x="55" y="75"/>
                    </a:lnTo>
                    <a:lnTo>
                      <a:pt x="54" y="78"/>
                    </a:lnTo>
                    <a:lnTo>
                      <a:pt x="51" y="80"/>
                    </a:lnTo>
                    <a:lnTo>
                      <a:pt x="47" y="81"/>
                    </a:lnTo>
                    <a:lnTo>
                      <a:pt x="36" y="89"/>
                    </a:lnTo>
                    <a:lnTo>
                      <a:pt x="4" y="64"/>
                    </a:lnTo>
                    <a:lnTo>
                      <a:pt x="3" y="55"/>
                    </a:lnTo>
                    <a:lnTo>
                      <a:pt x="1" y="48"/>
                    </a:lnTo>
                    <a:lnTo>
                      <a:pt x="0" y="43"/>
                    </a:lnTo>
                    <a:lnTo>
                      <a:pt x="0" y="37"/>
                    </a:lnTo>
                    <a:lnTo>
                      <a:pt x="0" y="29"/>
                    </a:lnTo>
                    <a:lnTo>
                      <a:pt x="2" y="20"/>
                    </a:lnTo>
                    <a:lnTo>
                      <a:pt x="4" y="14"/>
                    </a:lnTo>
                    <a:lnTo>
                      <a:pt x="8" y="10"/>
                    </a:lnTo>
                    <a:lnTo>
                      <a:pt x="12" y="5"/>
                    </a:lnTo>
                    <a:lnTo>
                      <a:pt x="17" y="2"/>
                    </a:lnTo>
                    <a:lnTo>
                      <a:pt x="24" y="0"/>
                    </a:lnTo>
                    <a:lnTo>
                      <a:pt x="28" y="0"/>
                    </a:lnTo>
                    <a:lnTo>
                      <a:pt x="34" y="0"/>
                    </a:lnTo>
                    <a:lnTo>
                      <a:pt x="41" y="2"/>
                    </a:lnTo>
                    <a:lnTo>
                      <a:pt x="46" y="6"/>
                    </a:lnTo>
                    <a:lnTo>
                      <a:pt x="50" y="13"/>
                    </a:lnTo>
                    <a:close/>
                  </a:path>
                </a:pathLst>
              </a:custGeom>
              <a:solidFill>
                <a:srgbClr val="BF7F3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8" name="Freeform 515"/>
              <p:cNvSpPr>
                <a:spLocks/>
              </p:cNvSpPr>
              <p:nvPr/>
            </p:nvSpPr>
            <p:spPr bwMode="auto">
              <a:xfrm>
                <a:off x="3863" y="2973"/>
                <a:ext cx="60" cy="75"/>
              </a:xfrm>
              <a:custGeom>
                <a:avLst/>
                <a:gdLst/>
                <a:ahLst/>
                <a:cxnLst>
                  <a:cxn ang="0">
                    <a:pos x="5" y="66"/>
                  </a:cxn>
                  <a:cxn ang="0">
                    <a:pos x="4" y="57"/>
                  </a:cxn>
                  <a:cxn ang="0">
                    <a:pos x="2" y="53"/>
                  </a:cxn>
                  <a:cxn ang="0">
                    <a:pos x="0" y="47"/>
                  </a:cxn>
                  <a:cxn ang="0">
                    <a:pos x="0" y="42"/>
                  </a:cxn>
                  <a:cxn ang="0">
                    <a:pos x="0" y="36"/>
                  </a:cxn>
                  <a:cxn ang="0">
                    <a:pos x="1" y="29"/>
                  </a:cxn>
                  <a:cxn ang="0">
                    <a:pos x="3" y="21"/>
                  </a:cxn>
                  <a:cxn ang="0">
                    <a:pos x="6" y="14"/>
                  </a:cxn>
                  <a:cxn ang="0">
                    <a:pos x="10" y="8"/>
                  </a:cxn>
                  <a:cxn ang="0">
                    <a:pos x="13" y="5"/>
                  </a:cxn>
                  <a:cxn ang="0">
                    <a:pos x="18" y="2"/>
                  </a:cxn>
                  <a:cxn ang="0">
                    <a:pos x="23" y="0"/>
                  </a:cxn>
                  <a:cxn ang="0">
                    <a:pos x="30" y="0"/>
                  </a:cxn>
                  <a:cxn ang="0">
                    <a:pos x="38" y="2"/>
                  </a:cxn>
                  <a:cxn ang="0">
                    <a:pos x="45" y="2"/>
                  </a:cxn>
                  <a:cxn ang="0">
                    <a:pos x="50" y="2"/>
                  </a:cxn>
                  <a:cxn ang="0">
                    <a:pos x="52" y="3"/>
                  </a:cxn>
                  <a:cxn ang="0">
                    <a:pos x="55" y="5"/>
                  </a:cxn>
                  <a:cxn ang="0">
                    <a:pos x="57" y="10"/>
                  </a:cxn>
                  <a:cxn ang="0">
                    <a:pos x="58" y="13"/>
                  </a:cxn>
                  <a:cxn ang="0">
                    <a:pos x="60" y="16"/>
                  </a:cxn>
                  <a:cxn ang="0">
                    <a:pos x="59" y="22"/>
                  </a:cxn>
                  <a:cxn ang="0">
                    <a:pos x="57" y="27"/>
                  </a:cxn>
                  <a:cxn ang="0">
                    <a:pos x="57" y="29"/>
                  </a:cxn>
                  <a:cxn ang="0">
                    <a:pos x="56" y="32"/>
                  </a:cxn>
                  <a:cxn ang="0">
                    <a:pos x="56" y="36"/>
                  </a:cxn>
                  <a:cxn ang="0">
                    <a:pos x="54" y="38"/>
                  </a:cxn>
                  <a:cxn ang="0">
                    <a:pos x="53" y="49"/>
                  </a:cxn>
                  <a:cxn ang="0">
                    <a:pos x="51" y="51"/>
                  </a:cxn>
                  <a:cxn ang="0">
                    <a:pos x="49" y="51"/>
                  </a:cxn>
                  <a:cxn ang="0">
                    <a:pos x="48" y="48"/>
                  </a:cxn>
                  <a:cxn ang="0">
                    <a:pos x="47" y="45"/>
                  </a:cxn>
                  <a:cxn ang="0">
                    <a:pos x="44" y="45"/>
                  </a:cxn>
                  <a:cxn ang="0">
                    <a:pos x="43" y="49"/>
                  </a:cxn>
                  <a:cxn ang="0">
                    <a:pos x="42" y="55"/>
                  </a:cxn>
                  <a:cxn ang="0">
                    <a:pos x="43" y="60"/>
                  </a:cxn>
                  <a:cxn ang="0">
                    <a:pos x="44" y="63"/>
                  </a:cxn>
                  <a:cxn ang="0">
                    <a:pos x="46" y="65"/>
                  </a:cxn>
                  <a:cxn ang="0">
                    <a:pos x="49" y="68"/>
                  </a:cxn>
                  <a:cxn ang="0">
                    <a:pos x="44" y="67"/>
                  </a:cxn>
                  <a:cxn ang="0">
                    <a:pos x="42" y="67"/>
                  </a:cxn>
                  <a:cxn ang="0">
                    <a:pos x="41" y="68"/>
                  </a:cxn>
                  <a:cxn ang="0">
                    <a:pos x="38" y="72"/>
                  </a:cxn>
                  <a:cxn ang="0">
                    <a:pos x="36" y="73"/>
                  </a:cxn>
                  <a:cxn ang="0">
                    <a:pos x="33" y="74"/>
                  </a:cxn>
                  <a:cxn ang="0">
                    <a:pos x="30" y="75"/>
                  </a:cxn>
                  <a:cxn ang="0">
                    <a:pos x="21" y="74"/>
                  </a:cxn>
                  <a:cxn ang="0">
                    <a:pos x="17" y="73"/>
                  </a:cxn>
                  <a:cxn ang="0">
                    <a:pos x="16" y="72"/>
                  </a:cxn>
                  <a:cxn ang="0">
                    <a:pos x="11" y="70"/>
                  </a:cxn>
                  <a:cxn ang="0">
                    <a:pos x="8" y="69"/>
                  </a:cxn>
                  <a:cxn ang="0">
                    <a:pos x="5" y="66"/>
                  </a:cxn>
                </a:cxnLst>
                <a:rect l="0" t="0" r="r" b="b"/>
                <a:pathLst>
                  <a:path w="60" h="75">
                    <a:moveTo>
                      <a:pt x="5" y="66"/>
                    </a:moveTo>
                    <a:lnTo>
                      <a:pt x="4" y="57"/>
                    </a:lnTo>
                    <a:lnTo>
                      <a:pt x="2" y="53"/>
                    </a:lnTo>
                    <a:lnTo>
                      <a:pt x="0" y="47"/>
                    </a:lnTo>
                    <a:lnTo>
                      <a:pt x="0" y="42"/>
                    </a:lnTo>
                    <a:lnTo>
                      <a:pt x="0" y="36"/>
                    </a:lnTo>
                    <a:lnTo>
                      <a:pt x="1" y="29"/>
                    </a:lnTo>
                    <a:lnTo>
                      <a:pt x="3" y="21"/>
                    </a:lnTo>
                    <a:lnTo>
                      <a:pt x="6" y="14"/>
                    </a:lnTo>
                    <a:lnTo>
                      <a:pt x="10" y="8"/>
                    </a:lnTo>
                    <a:lnTo>
                      <a:pt x="13" y="5"/>
                    </a:lnTo>
                    <a:lnTo>
                      <a:pt x="18" y="2"/>
                    </a:lnTo>
                    <a:lnTo>
                      <a:pt x="23" y="0"/>
                    </a:lnTo>
                    <a:lnTo>
                      <a:pt x="30" y="0"/>
                    </a:lnTo>
                    <a:lnTo>
                      <a:pt x="38" y="2"/>
                    </a:lnTo>
                    <a:lnTo>
                      <a:pt x="45" y="2"/>
                    </a:lnTo>
                    <a:lnTo>
                      <a:pt x="50" y="2"/>
                    </a:lnTo>
                    <a:lnTo>
                      <a:pt x="52" y="3"/>
                    </a:lnTo>
                    <a:lnTo>
                      <a:pt x="55" y="5"/>
                    </a:lnTo>
                    <a:lnTo>
                      <a:pt x="57" y="10"/>
                    </a:lnTo>
                    <a:lnTo>
                      <a:pt x="58" y="13"/>
                    </a:lnTo>
                    <a:lnTo>
                      <a:pt x="60" y="16"/>
                    </a:lnTo>
                    <a:lnTo>
                      <a:pt x="59" y="22"/>
                    </a:lnTo>
                    <a:lnTo>
                      <a:pt x="57" y="27"/>
                    </a:lnTo>
                    <a:lnTo>
                      <a:pt x="57" y="29"/>
                    </a:lnTo>
                    <a:lnTo>
                      <a:pt x="56" y="32"/>
                    </a:lnTo>
                    <a:lnTo>
                      <a:pt x="56" y="36"/>
                    </a:lnTo>
                    <a:lnTo>
                      <a:pt x="54" y="38"/>
                    </a:lnTo>
                    <a:lnTo>
                      <a:pt x="53" y="49"/>
                    </a:lnTo>
                    <a:lnTo>
                      <a:pt x="51" y="51"/>
                    </a:lnTo>
                    <a:lnTo>
                      <a:pt x="49" y="51"/>
                    </a:lnTo>
                    <a:lnTo>
                      <a:pt x="48" y="48"/>
                    </a:lnTo>
                    <a:lnTo>
                      <a:pt x="47" y="45"/>
                    </a:lnTo>
                    <a:lnTo>
                      <a:pt x="44" y="45"/>
                    </a:lnTo>
                    <a:lnTo>
                      <a:pt x="43" y="49"/>
                    </a:lnTo>
                    <a:lnTo>
                      <a:pt x="42" y="55"/>
                    </a:lnTo>
                    <a:lnTo>
                      <a:pt x="43" y="60"/>
                    </a:lnTo>
                    <a:lnTo>
                      <a:pt x="44" y="63"/>
                    </a:lnTo>
                    <a:lnTo>
                      <a:pt x="46" y="65"/>
                    </a:lnTo>
                    <a:lnTo>
                      <a:pt x="49" y="68"/>
                    </a:lnTo>
                    <a:lnTo>
                      <a:pt x="44" y="67"/>
                    </a:lnTo>
                    <a:lnTo>
                      <a:pt x="42" y="67"/>
                    </a:lnTo>
                    <a:lnTo>
                      <a:pt x="41" y="68"/>
                    </a:lnTo>
                    <a:lnTo>
                      <a:pt x="38" y="72"/>
                    </a:lnTo>
                    <a:lnTo>
                      <a:pt x="36" y="73"/>
                    </a:lnTo>
                    <a:lnTo>
                      <a:pt x="33" y="74"/>
                    </a:lnTo>
                    <a:lnTo>
                      <a:pt x="30" y="75"/>
                    </a:lnTo>
                    <a:lnTo>
                      <a:pt x="21" y="74"/>
                    </a:lnTo>
                    <a:lnTo>
                      <a:pt x="17" y="73"/>
                    </a:lnTo>
                    <a:lnTo>
                      <a:pt x="16" y="72"/>
                    </a:lnTo>
                    <a:lnTo>
                      <a:pt x="11" y="70"/>
                    </a:lnTo>
                    <a:lnTo>
                      <a:pt x="8" y="69"/>
                    </a:lnTo>
                    <a:lnTo>
                      <a:pt x="5" y="66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49" name="Freeform 516"/>
              <p:cNvSpPr>
                <a:spLocks/>
              </p:cNvSpPr>
              <p:nvPr/>
            </p:nvSpPr>
            <p:spPr bwMode="auto">
              <a:xfrm>
                <a:off x="3914" y="3004"/>
                <a:ext cx="16" cy="23"/>
              </a:xfrm>
              <a:custGeom>
                <a:avLst/>
                <a:gdLst/>
                <a:ahLst/>
                <a:cxnLst>
                  <a:cxn ang="0">
                    <a:pos x="2" y="7"/>
                  </a:cxn>
                  <a:cxn ang="0">
                    <a:pos x="12" y="2"/>
                  </a:cxn>
                  <a:cxn ang="0">
                    <a:pos x="8" y="2"/>
                  </a:cxn>
                  <a:cxn ang="0">
                    <a:pos x="9" y="0"/>
                  </a:cxn>
                  <a:cxn ang="0">
                    <a:pos x="16" y="1"/>
                  </a:cxn>
                  <a:cxn ang="0">
                    <a:pos x="16" y="2"/>
                  </a:cxn>
                  <a:cxn ang="0">
                    <a:pos x="15" y="4"/>
                  </a:cxn>
                  <a:cxn ang="0">
                    <a:pos x="15" y="9"/>
                  </a:cxn>
                  <a:cxn ang="0">
                    <a:pos x="15" y="13"/>
                  </a:cxn>
                  <a:cxn ang="0">
                    <a:pos x="15" y="16"/>
                  </a:cxn>
                  <a:cxn ang="0">
                    <a:pos x="14" y="19"/>
                  </a:cxn>
                  <a:cxn ang="0">
                    <a:pos x="13" y="20"/>
                  </a:cxn>
                  <a:cxn ang="0">
                    <a:pos x="12" y="22"/>
                  </a:cxn>
                  <a:cxn ang="0">
                    <a:pos x="10" y="23"/>
                  </a:cxn>
                  <a:cxn ang="0">
                    <a:pos x="9" y="23"/>
                  </a:cxn>
                  <a:cxn ang="0">
                    <a:pos x="9" y="22"/>
                  </a:cxn>
                  <a:cxn ang="0">
                    <a:pos x="11" y="20"/>
                  </a:cxn>
                  <a:cxn ang="0">
                    <a:pos x="12" y="18"/>
                  </a:cxn>
                  <a:cxn ang="0">
                    <a:pos x="14" y="14"/>
                  </a:cxn>
                  <a:cxn ang="0">
                    <a:pos x="14" y="10"/>
                  </a:cxn>
                  <a:cxn ang="0">
                    <a:pos x="13" y="6"/>
                  </a:cxn>
                  <a:cxn ang="0">
                    <a:pos x="0" y="15"/>
                  </a:cxn>
                  <a:cxn ang="0">
                    <a:pos x="2" y="7"/>
                  </a:cxn>
                </a:cxnLst>
                <a:rect l="0" t="0" r="r" b="b"/>
                <a:pathLst>
                  <a:path w="16" h="23">
                    <a:moveTo>
                      <a:pt x="2" y="7"/>
                    </a:moveTo>
                    <a:lnTo>
                      <a:pt x="12" y="2"/>
                    </a:lnTo>
                    <a:lnTo>
                      <a:pt x="8" y="2"/>
                    </a:lnTo>
                    <a:lnTo>
                      <a:pt x="9" y="0"/>
                    </a:lnTo>
                    <a:lnTo>
                      <a:pt x="16" y="1"/>
                    </a:lnTo>
                    <a:lnTo>
                      <a:pt x="16" y="2"/>
                    </a:lnTo>
                    <a:lnTo>
                      <a:pt x="15" y="4"/>
                    </a:lnTo>
                    <a:lnTo>
                      <a:pt x="15" y="9"/>
                    </a:lnTo>
                    <a:lnTo>
                      <a:pt x="15" y="13"/>
                    </a:lnTo>
                    <a:lnTo>
                      <a:pt x="15" y="16"/>
                    </a:lnTo>
                    <a:lnTo>
                      <a:pt x="14" y="19"/>
                    </a:lnTo>
                    <a:lnTo>
                      <a:pt x="13" y="20"/>
                    </a:lnTo>
                    <a:lnTo>
                      <a:pt x="12" y="22"/>
                    </a:lnTo>
                    <a:lnTo>
                      <a:pt x="10" y="23"/>
                    </a:lnTo>
                    <a:lnTo>
                      <a:pt x="9" y="23"/>
                    </a:lnTo>
                    <a:lnTo>
                      <a:pt x="9" y="22"/>
                    </a:lnTo>
                    <a:lnTo>
                      <a:pt x="11" y="20"/>
                    </a:lnTo>
                    <a:lnTo>
                      <a:pt x="12" y="18"/>
                    </a:lnTo>
                    <a:lnTo>
                      <a:pt x="14" y="14"/>
                    </a:lnTo>
                    <a:lnTo>
                      <a:pt x="14" y="10"/>
                    </a:lnTo>
                    <a:lnTo>
                      <a:pt x="13" y="6"/>
                    </a:lnTo>
                    <a:lnTo>
                      <a:pt x="0" y="15"/>
                    </a:lnTo>
                    <a:lnTo>
                      <a:pt x="2" y="7"/>
                    </a:lnTo>
                    <a:close/>
                  </a:path>
                </a:pathLst>
              </a:custGeom>
              <a:solidFill>
                <a:srgbClr val="9F9F9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0" name="Freeform 517"/>
              <p:cNvSpPr>
                <a:spLocks/>
              </p:cNvSpPr>
              <p:nvPr/>
            </p:nvSpPr>
            <p:spPr bwMode="auto">
              <a:xfrm>
                <a:off x="3757" y="3022"/>
                <a:ext cx="272" cy="53"/>
              </a:xfrm>
              <a:custGeom>
                <a:avLst/>
                <a:gdLst/>
                <a:ahLst/>
                <a:cxnLst>
                  <a:cxn ang="0">
                    <a:pos x="1" y="38"/>
                  </a:cxn>
                  <a:cxn ang="0">
                    <a:pos x="12" y="23"/>
                  </a:cxn>
                  <a:cxn ang="0">
                    <a:pos x="17" y="16"/>
                  </a:cxn>
                  <a:cxn ang="0">
                    <a:pos x="22" y="11"/>
                  </a:cxn>
                  <a:cxn ang="0">
                    <a:pos x="31" y="3"/>
                  </a:cxn>
                  <a:cxn ang="0">
                    <a:pos x="34" y="0"/>
                  </a:cxn>
                  <a:cxn ang="0">
                    <a:pos x="58" y="14"/>
                  </a:cxn>
                  <a:cxn ang="0">
                    <a:pos x="63" y="21"/>
                  </a:cxn>
                  <a:cxn ang="0">
                    <a:pos x="67" y="27"/>
                  </a:cxn>
                  <a:cxn ang="0">
                    <a:pos x="72" y="34"/>
                  </a:cxn>
                  <a:cxn ang="0">
                    <a:pos x="74" y="38"/>
                  </a:cxn>
                  <a:cxn ang="0">
                    <a:pos x="89" y="29"/>
                  </a:cxn>
                  <a:cxn ang="0">
                    <a:pos x="95" y="24"/>
                  </a:cxn>
                  <a:cxn ang="0">
                    <a:pos x="104" y="21"/>
                  </a:cxn>
                  <a:cxn ang="0">
                    <a:pos x="111" y="14"/>
                  </a:cxn>
                  <a:cxn ang="0">
                    <a:pos x="122" y="18"/>
                  </a:cxn>
                  <a:cxn ang="0">
                    <a:pos x="131" y="22"/>
                  </a:cxn>
                  <a:cxn ang="0">
                    <a:pos x="140" y="27"/>
                  </a:cxn>
                  <a:cxn ang="0">
                    <a:pos x="141" y="27"/>
                  </a:cxn>
                  <a:cxn ang="0">
                    <a:pos x="148" y="29"/>
                  </a:cxn>
                  <a:cxn ang="0">
                    <a:pos x="156" y="38"/>
                  </a:cxn>
                  <a:cxn ang="0">
                    <a:pos x="160" y="44"/>
                  </a:cxn>
                  <a:cxn ang="0">
                    <a:pos x="170" y="50"/>
                  </a:cxn>
                  <a:cxn ang="0">
                    <a:pos x="197" y="32"/>
                  </a:cxn>
                  <a:cxn ang="0">
                    <a:pos x="238" y="21"/>
                  </a:cxn>
                  <a:cxn ang="0">
                    <a:pos x="253" y="27"/>
                  </a:cxn>
                  <a:cxn ang="0">
                    <a:pos x="268" y="39"/>
                  </a:cxn>
                  <a:cxn ang="0">
                    <a:pos x="272" y="53"/>
                  </a:cxn>
                  <a:cxn ang="0">
                    <a:pos x="0" y="53"/>
                  </a:cxn>
                  <a:cxn ang="0">
                    <a:pos x="1" y="38"/>
                  </a:cxn>
                </a:cxnLst>
                <a:rect l="0" t="0" r="r" b="b"/>
                <a:pathLst>
                  <a:path w="272" h="53">
                    <a:moveTo>
                      <a:pt x="1" y="38"/>
                    </a:moveTo>
                    <a:lnTo>
                      <a:pt x="12" y="23"/>
                    </a:lnTo>
                    <a:lnTo>
                      <a:pt x="17" y="16"/>
                    </a:lnTo>
                    <a:lnTo>
                      <a:pt x="22" y="11"/>
                    </a:lnTo>
                    <a:lnTo>
                      <a:pt x="31" y="3"/>
                    </a:lnTo>
                    <a:lnTo>
                      <a:pt x="34" y="0"/>
                    </a:lnTo>
                    <a:lnTo>
                      <a:pt x="58" y="14"/>
                    </a:lnTo>
                    <a:lnTo>
                      <a:pt x="63" y="21"/>
                    </a:lnTo>
                    <a:lnTo>
                      <a:pt x="67" y="27"/>
                    </a:lnTo>
                    <a:lnTo>
                      <a:pt x="72" y="34"/>
                    </a:lnTo>
                    <a:lnTo>
                      <a:pt x="74" y="38"/>
                    </a:lnTo>
                    <a:lnTo>
                      <a:pt x="89" y="29"/>
                    </a:lnTo>
                    <a:lnTo>
                      <a:pt x="95" y="24"/>
                    </a:lnTo>
                    <a:lnTo>
                      <a:pt x="104" y="21"/>
                    </a:lnTo>
                    <a:lnTo>
                      <a:pt x="111" y="14"/>
                    </a:lnTo>
                    <a:lnTo>
                      <a:pt x="122" y="18"/>
                    </a:lnTo>
                    <a:lnTo>
                      <a:pt x="131" y="22"/>
                    </a:lnTo>
                    <a:lnTo>
                      <a:pt x="140" y="27"/>
                    </a:lnTo>
                    <a:lnTo>
                      <a:pt x="141" y="27"/>
                    </a:lnTo>
                    <a:lnTo>
                      <a:pt x="148" y="29"/>
                    </a:lnTo>
                    <a:lnTo>
                      <a:pt x="156" y="38"/>
                    </a:lnTo>
                    <a:lnTo>
                      <a:pt x="160" y="44"/>
                    </a:lnTo>
                    <a:lnTo>
                      <a:pt x="170" y="50"/>
                    </a:lnTo>
                    <a:lnTo>
                      <a:pt x="197" y="32"/>
                    </a:lnTo>
                    <a:lnTo>
                      <a:pt x="238" y="21"/>
                    </a:lnTo>
                    <a:lnTo>
                      <a:pt x="253" y="27"/>
                    </a:lnTo>
                    <a:lnTo>
                      <a:pt x="268" y="39"/>
                    </a:lnTo>
                    <a:lnTo>
                      <a:pt x="272" y="53"/>
                    </a:lnTo>
                    <a:lnTo>
                      <a:pt x="0" y="53"/>
                    </a:lnTo>
                    <a:lnTo>
                      <a:pt x="1" y="38"/>
                    </a:lnTo>
                    <a:close/>
                  </a:path>
                </a:pathLst>
              </a:custGeom>
              <a:solidFill>
                <a:srgbClr val="5F5F5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151" name="Freeform 518"/>
              <p:cNvSpPr>
                <a:spLocks/>
              </p:cNvSpPr>
              <p:nvPr/>
            </p:nvSpPr>
            <p:spPr bwMode="auto">
              <a:xfrm>
                <a:off x="3787" y="3037"/>
                <a:ext cx="34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" y="5"/>
                  </a:cxn>
                  <a:cxn ang="0">
                    <a:pos x="22" y="8"/>
                  </a:cxn>
                  <a:cxn ang="0">
                    <a:pos x="25" y="10"/>
                  </a:cxn>
                  <a:cxn ang="0">
                    <a:pos x="28" y="13"/>
                  </a:cxn>
                  <a:cxn ang="0">
                    <a:pos x="31" y="17"/>
                  </a:cxn>
                  <a:cxn ang="0">
                    <a:pos x="33" y="21"/>
                  </a:cxn>
                  <a:cxn ang="0">
                    <a:pos x="34" y="25"/>
                  </a:cxn>
                  <a:cxn ang="0">
                    <a:pos x="31" y="30"/>
                  </a:cxn>
                  <a:cxn ang="0">
                    <a:pos x="30" y="25"/>
                  </a:cxn>
                  <a:cxn ang="0">
                    <a:pos x="28" y="20"/>
                  </a:cxn>
                  <a:cxn ang="0">
                    <a:pos x="26" y="17"/>
                  </a:cxn>
                  <a:cxn ang="0">
                    <a:pos x="24" y="15"/>
                  </a:cxn>
                  <a:cxn ang="0">
                    <a:pos x="21" y="12"/>
                  </a:cxn>
                  <a:cxn ang="0">
                    <a:pos x="17" y="10"/>
                  </a:cxn>
                  <a:cxn ang="0">
                    <a:pos x="11" y="7"/>
                  </a:cxn>
                  <a:cxn ang="0">
                    <a:pos x="6" y="4"/>
                  </a:cxn>
                  <a:cxn ang="0">
                    <a:pos x="0" y="0"/>
                  </a:cxn>
                </a:cxnLst>
                <a:rect l="0" t="0" r="r" b="b"/>
                <a:pathLst>
                  <a:path w="34" h="30">
                    <a:moveTo>
                      <a:pt x="0" y="0"/>
                    </a:moveTo>
                    <a:lnTo>
                      <a:pt x="16" y="5"/>
                    </a:lnTo>
                    <a:lnTo>
                      <a:pt x="22" y="8"/>
                    </a:lnTo>
                    <a:lnTo>
                      <a:pt x="25" y="10"/>
                    </a:lnTo>
                    <a:lnTo>
                      <a:pt x="28" y="13"/>
                    </a:lnTo>
                    <a:lnTo>
                      <a:pt x="31" y="17"/>
                    </a:lnTo>
                    <a:lnTo>
                      <a:pt x="33" y="21"/>
                    </a:lnTo>
                    <a:lnTo>
                      <a:pt x="34" y="25"/>
                    </a:lnTo>
                    <a:lnTo>
                      <a:pt x="31" y="30"/>
                    </a:lnTo>
                    <a:lnTo>
                      <a:pt x="30" y="25"/>
                    </a:lnTo>
                    <a:lnTo>
                      <a:pt x="28" y="20"/>
                    </a:lnTo>
                    <a:lnTo>
                      <a:pt x="26" y="17"/>
                    </a:lnTo>
                    <a:lnTo>
                      <a:pt x="24" y="15"/>
                    </a:lnTo>
                    <a:lnTo>
                      <a:pt x="21" y="12"/>
                    </a:lnTo>
                    <a:lnTo>
                      <a:pt x="17" y="10"/>
                    </a:lnTo>
                    <a:lnTo>
                      <a:pt x="11" y="7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7F7F7F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 dirty="0"/>
              </a:p>
            </p:txBody>
          </p:sp>
        </p:grpSp>
        <p:sp>
          <p:nvSpPr>
            <p:cNvPr id="20" name="Text Box 519"/>
            <p:cNvSpPr txBox="1">
              <a:spLocks noChangeArrowheads="1"/>
            </p:cNvSpPr>
            <p:nvPr/>
          </p:nvSpPr>
          <p:spPr bwMode="auto">
            <a:xfrm>
              <a:off x="4571" y="1527"/>
              <a:ext cx="762" cy="2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 algn="ctr">
                <a:defRPr/>
              </a:pPr>
              <a:r>
                <a: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Mobile Classroom</a:t>
              </a:r>
              <a:endParaRPr lang="ru-RU" sz="1400" b="1" u="sng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defRPr/>
              </a:pPr>
              <a:endParaRPr lang="en-US" sz="1400" b="1" u="sng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35844" name="Группа 595"/>
          <p:cNvGrpSpPr>
            <a:grpSpLocks/>
          </p:cNvGrpSpPr>
          <p:nvPr/>
        </p:nvGrpSpPr>
        <p:grpSpPr bwMode="auto">
          <a:xfrm>
            <a:off x="5643563" y="2357438"/>
            <a:ext cx="2428875" cy="1398587"/>
            <a:chOff x="6135516" y="1928802"/>
            <a:chExt cx="2428892" cy="1398591"/>
          </a:xfrm>
        </p:grpSpPr>
        <p:grpSp>
          <p:nvGrpSpPr>
            <p:cNvPr id="35893" name="Group 41"/>
            <p:cNvGrpSpPr>
              <a:grpSpLocks/>
            </p:cNvGrpSpPr>
            <p:nvPr/>
          </p:nvGrpSpPr>
          <p:grpSpPr bwMode="auto">
            <a:xfrm>
              <a:off x="6135516" y="1928802"/>
              <a:ext cx="928694" cy="684211"/>
              <a:chOff x="1632" y="768"/>
              <a:chExt cx="1008" cy="720"/>
            </a:xfrm>
          </p:grpSpPr>
          <p:sp>
            <p:nvSpPr>
              <p:cNvPr id="541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35907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5894" name="Group 41"/>
            <p:cNvGrpSpPr>
              <a:grpSpLocks/>
            </p:cNvGrpSpPr>
            <p:nvPr/>
          </p:nvGrpSpPr>
          <p:grpSpPr bwMode="auto">
            <a:xfrm>
              <a:off x="6573380" y="2025496"/>
              <a:ext cx="928694" cy="684211"/>
              <a:chOff x="1632" y="768"/>
              <a:chExt cx="1008" cy="720"/>
            </a:xfrm>
          </p:grpSpPr>
          <p:sp>
            <p:nvSpPr>
              <p:cNvPr id="544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35905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5895" name="Group 41"/>
            <p:cNvGrpSpPr>
              <a:grpSpLocks/>
            </p:cNvGrpSpPr>
            <p:nvPr/>
          </p:nvGrpSpPr>
          <p:grpSpPr bwMode="auto">
            <a:xfrm>
              <a:off x="7349962" y="2357430"/>
              <a:ext cx="928694" cy="684211"/>
              <a:chOff x="1632" y="768"/>
              <a:chExt cx="1008" cy="720"/>
            </a:xfrm>
          </p:grpSpPr>
          <p:sp>
            <p:nvSpPr>
              <p:cNvPr id="547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35903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5896" name="Group 41"/>
            <p:cNvGrpSpPr>
              <a:grpSpLocks/>
            </p:cNvGrpSpPr>
            <p:nvPr/>
          </p:nvGrpSpPr>
          <p:grpSpPr bwMode="auto">
            <a:xfrm>
              <a:off x="6992772" y="2143116"/>
              <a:ext cx="928694" cy="684211"/>
              <a:chOff x="1632" y="768"/>
              <a:chExt cx="1008" cy="720"/>
            </a:xfrm>
          </p:grpSpPr>
          <p:sp>
            <p:nvSpPr>
              <p:cNvPr id="550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35901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grpSp>
          <p:nvGrpSpPr>
            <p:cNvPr id="35897" name="Group 41"/>
            <p:cNvGrpSpPr>
              <a:grpSpLocks/>
            </p:cNvGrpSpPr>
            <p:nvPr/>
          </p:nvGrpSpPr>
          <p:grpSpPr bwMode="auto">
            <a:xfrm>
              <a:off x="7635714" y="2643182"/>
              <a:ext cx="928694" cy="684211"/>
              <a:chOff x="1632" y="768"/>
              <a:chExt cx="1008" cy="720"/>
            </a:xfrm>
          </p:grpSpPr>
          <p:sp>
            <p:nvSpPr>
              <p:cNvPr id="553" name="Oval 42"/>
              <p:cNvSpPr>
                <a:spLocks noChangeArrowheads="1"/>
              </p:cNvSpPr>
              <p:nvPr/>
            </p:nvSpPr>
            <p:spPr bwMode="auto">
              <a:xfrm>
                <a:off x="1632" y="1344"/>
                <a:ext cx="1008" cy="144"/>
              </a:xfrm>
              <a:prstGeom prst="ellipse">
                <a:avLst/>
              </a:prstGeom>
              <a:gradFill rotWithShape="1">
                <a:gsLst>
                  <a:gs pos="0">
                    <a:schemeClr val="bg1">
                      <a:gamma/>
                      <a:shade val="24314"/>
                      <a:invGamma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5080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35899" name="Picture 43" descr="Classmate PC"/>
              <p:cNvPicPr>
                <a:picLocks noChangeAspect="1" noChangeArrowheads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1778" y="768"/>
                <a:ext cx="622" cy="62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</p:grpSp>
      <p:grpSp>
        <p:nvGrpSpPr>
          <p:cNvPr id="411" name="Группа 558"/>
          <p:cNvGrpSpPr/>
          <p:nvPr/>
        </p:nvGrpSpPr>
        <p:grpSpPr>
          <a:xfrm>
            <a:off x="4000496" y="1071546"/>
            <a:ext cx="1910270" cy="1584015"/>
            <a:chOff x="2686057" y="1105517"/>
            <a:chExt cx="1959583" cy="156717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grpSpPr>
        <p:grpSp>
          <p:nvGrpSpPr>
            <p:cNvPr id="415" name="Group 678"/>
            <p:cNvGrpSpPr>
              <a:grpSpLocks/>
            </p:cNvGrpSpPr>
            <p:nvPr/>
          </p:nvGrpSpPr>
          <p:grpSpPr bwMode="auto">
            <a:xfrm>
              <a:off x="2686057" y="1105517"/>
              <a:ext cx="1959583" cy="1347610"/>
              <a:chOff x="4479" y="893"/>
              <a:chExt cx="635" cy="471"/>
            </a:xfrm>
          </p:grpSpPr>
          <p:sp>
            <p:nvSpPr>
              <p:cNvPr id="537" name="Oval 679"/>
              <p:cNvSpPr>
                <a:spLocks noChangeArrowheads="1"/>
              </p:cNvSpPr>
              <p:nvPr/>
            </p:nvSpPr>
            <p:spPr bwMode="auto">
              <a:xfrm>
                <a:off x="4479" y="893"/>
                <a:ext cx="635" cy="471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pic>
            <p:nvPicPr>
              <p:cNvPr id="538" name="Picture 680" descr="j0301252"/>
              <p:cNvPicPr>
                <a:picLocks noChangeAspect="1" noChangeArrowheads="1"/>
              </p:cNvPicPr>
              <p:nvPr/>
            </p:nvPicPr>
            <p:blipFill>
              <a:blip r:embed="rId5" cstate="print"/>
              <a:srcRect/>
              <a:stretch>
                <a:fillRect/>
              </a:stretch>
            </p:blipFill>
            <p:spPr bwMode="auto">
              <a:xfrm>
                <a:off x="4694" y="981"/>
                <a:ext cx="350" cy="299"/>
              </a:xfrm>
              <a:prstGeom prst="rect">
                <a:avLst/>
              </a:prstGeom>
              <a:noFill/>
            </p:spPr>
          </p:pic>
        </p:grpSp>
        <p:sp>
          <p:nvSpPr>
            <p:cNvPr id="539" name="Text Box 681"/>
            <p:cNvSpPr txBox="1">
              <a:spLocks noChangeArrowheads="1"/>
            </p:cNvSpPr>
            <p:nvPr/>
          </p:nvSpPr>
          <p:spPr bwMode="auto">
            <a:xfrm>
              <a:off x="2767384" y="2368191"/>
              <a:ext cx="1632665" cy="3045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lIns="91435" tIns="45718" rIns="91435" bIns="45718">
              <a:spAutoFit/>
            </a:bodyPr>
            <a:lstStyle/>
            <a:p>
              <a:pPr>
                <a:defRPr/>
              </a:pPr>
              <a:r>
                <a:rPr lang="en-US" sz="1400" b="1" u="sng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Teacher’s laptop</a:t>
              </a:r>
            </a:p>
          </p:txBody>
        </p:sp>
        <p:pic>
          <p:nvPicPr>
            <p:cNvPr id="558" name="Picture 58" descr="laptopcentrino4 copy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 flipH="1">
              <a:off x="2928926" y="1500174"/>
              <a:ext cx="843413" cy="773129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</p:spPr>
        </p:pic>
      </p:grpSp>
      <p:sp>
        <p:nvSpPr>
          <p:cNvPr id="35846" name="Line 22"/>
          <p:cNvSpPr>
            <a:spLocks noChangeShapeType="1"/>
          </p:cNvSpPr>
          <p:nvPr/>
        </p:nvSpPr>
        <p:spPr bwMode="auto">
          <a:xfrm flipV="1">
            <a:off x="4135438" y="2928938"/>
            <a:ext cx="2357437" cy="500062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47" name="Line 22"/>
          <p:cNvSpPr>
            <a:spLocks noChangeShapeType="1"/>
          </p:cNvSpPr>
          <p:nvPr/>
        </p:nvSpPr>
        <p:spPr bwMode="auto">
          <a:xfrm flipV="1">
            <a:off x="4206875" y="3454400"/>
            <a:ext cx="3286125" cy="46038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48" name="Line 22"/>
          <p:cNvSpPr>
            <a:spLocks noChangeShapeType="1"/>
          </p:cNvSpPr>
          <p:nvPr/>
        </p:nvSpPr>
        <p:spPr bwMode="auto">
          <a:xfrm flipV="1">
            <a:off x="4152900" y="3214688"/>
            <a:ext cx="3054350" cy="255587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49" name="Line 22"/>
          <p:cNvSpPr>
            <a:spLocks noChangeShapeType="1"/>
          </p:cNvSpPr>
          <p:nvPr/>
        </p:nvSpPr>
        <p:spPr bwMode="auto">
          <a:xfrm flipV="1">
            <a:off x="4206875" y="3071813"/>
            <a:ext cx="2714625" cy="357187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50" name="Line 22"/>
          <p:cNvSpPr>
            <a:spLocks noChangeShapeType="1"/>
          </p:cNvSpPr>
          <p:nvPr/>
        </p:nvSpPr>
        <p:spPr bwMode="auto">
          <a:xfrm flipV="1">
            <a:off x="4135438" y="2786063"/>
            <a:ext cx="1857375" cy="642937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51" name="Line 22"/>
          <p:cNvSpPr>
            <a:spLocks noChangeShapeType="1"/>
          </p:cNvSpPr>
          <p:nvPr/>
        </p:nvSpPr>
        <p:spPr bwMode="auto">
          <a:xfrm flipV="1">
            <a:off x="4143375" y="2643188"/>
            <a:ext cx="500063" cy="785812"/>
          </a:xfrm>
          <a:prstGeom prst="line">
            <a:avLst/>
          </a:prstGeom>
          <a:noFill/>
          <a:ln w="19050">
            <a:solidFill>
              <a:srgbClr val="CC3300"/>
            </a:solidFill>
            <a:prstDash val="dash"/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grpSp>
        <p:nvGrpSpPr>
          <p:cNvPr id="35852" name="Группа 598"/>
          <p:cNvGrpSpPr>
            <a:grpSpLocks/>
          </p:cNvGrpSpPr>
          <p:nvPr/>
        </p:nvGrpSpPr>
        <p:grpSpPr bwMode="auto">
          <a:xfrm>
            <a:off x="3563938" y="3500438"/>
            <a:ext cx="708025" cy="774700"/>
            <a:chOff x="2857488" y="3500438"/>
            <a:chExt cx="708848" cy="775198"/>
          </a:xfrm>
        </p:grpSpPr>
        <p:pic>
          <p:nvPicPr>
            <p:cNvPr id="35891" name="Picture 52" descr="wirelessaccesspoint3a copy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2928926" y="3500438"/>
              <a:ext cx="500066" cy="4282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92" name="Text Box 12"/>
            <p:cNvSpPr txBox="1">
              <a:spLocks noChangeArrowheads="1"/>
            </p:cNvSpPr>
            <p:nvPr/>
          </p:nvSpPr>
          <p:spPr bwMode="auto">
            <a:xfrm>
              <a:off x="2857488" y="3929066"/>
              <a:ext cx="708848" cy="346570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</a:pPr>
              <a:r>
                <a:rPr lang="en-US" sz="1000" b="1" dirty="0">
                  <a:solidFill>
                    <a:schemeClr val="accent2"/>
                  </a:solidFill>
                </a:rPr>
                <a:t>Wireless</a:t>
              </a: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</a:pPr>
              <a:r>
                <a:rPr lang="en-US" sz="1000" b="1" dirty="0">
                  <a:solidFill>
                    <a:schemeClr val="accent2"/>
                  </a:solidFill>
                </a:rPr>
                <a:t>Router</a:t>
              </a:r>
            </a:p>
          </p:txBody>
        </p:sp>
      </p:grpSp>
      <p:sp>
        <p:nvSpPr>
          <p:cNvPr id="35853" name="Text Box 40"/>
          <p:cNvSpPr txBox="1">
            <a:spLocks noChangeArrowheads="1"/>
          </p:cNvSpPr>
          <p:nvPr/>
        </p:nvSpPr>
        <p:spPr bwMode="auto">
          <a:xfrm>
            <a:off x="4500563" y="2857500"/>
            <a:ext cx="904875" cy="211138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</a:pPr>
            <a:r>
              <a:rPr lang="en-US" sz="1400" dirty="0">
                <a:solidFill>
                  <a:schemeClr val="accent2"/>
                </a:solidFill>
              </a:rPr>
              <a:t>802.11</a:t>
            </a:r>
          </a:p>
        </p:txBody>
      </p:sp>
      <p:sp>
        <p:nvSpPr>
          <p:cNvPr id="35854" name="Line 61"/>
          <p:cNvSpPr>
            <a:spLocks noChangeShapeType="1"/>
          </p:cNvSpPr>
          <p:nvPr/>
        </p:nvSpPr>
        <p:spPr bwMode="auto">
          <a:xfrm flipV="1">
            <a:off x="1928813" y="2714625"/>
            <a:ext cx="928687" cy="714375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55" name="Text Box 62"/>
          <p:cNvSpPr txBox="1">
            <a:spLocks noChangeArrowheads="1"/>
          </p:cNvSpPr>
          <p:nvPr/>
        </p:nvSpPr>
        <p:spPr bwMode="auto">
          <a:xfrm rot="-2337579">
            <a:off x="2090738" y="2927350"/>
            <a:ext cx="500062" cy="2032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  <p:sp>
        <p:nvSpPr>
          <p:cNvPr id="35856" name="Line 16"/>
          <p:cNvSpPr>
            <a:spLocks noChangeShapeType="1"/>
          </p:cNvSpPr>
          <p:nvPr/>
        </p:nvSpPr>
        <p:spPr bwMode="auto">
          <a:xfrm flipH="1">
            <a:off x="2849563" y="3857625"/>
            <a:ext cx="785812" cy="357188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57" name="Text Box 163"/>
          <p:cNvSpPr txBox="1">
            <a:spLocks noChangeArrowheads="1"/>
          </p:cNvSpPr>
          <p:nvPr/>
        </p:nvSpPr>
        <p:spPr bwMode="auto">
          <a:xfrm rot="-1462845">
            <a:off x="2859088" y="3825875"/>
            <a:ext cx="728662" cy="1778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</a:pPr>
            <a:r>
              <a:rPr lang="en-US" sz="1000" dirty="0">
                <a:solidFill>
                  <a:schemeClr val="accent2"/>
                </a:solidFill>
              </a:rPr>
              <a:t>Ethernet</a:t>
            </a:r>
          </a:p>
        </p:txBody>
      </p:sp>
      <p:grpSp>
        <p:nvGrpSpPr>
          <p:cNvPr id="35858" name="Группа 597"/>
          <p:cNvGrpSpPr>
            <a:grpSpLocks/>
          </p:cNvGrpSpPr>
          <p:nvPr/>
        </p:nvGrpSpPr>
        <p:grpSpPr bwMode="auto">
          <a:xfrm>
            <a:off x="1992313" y="3786188"/>
            <a:ext cx="1000125" cy="1146175"/>
            <a:chOff x="3286148" y="4357694"/>
            <a:chExt cx="1000132" cy="1145588"/>
          </a:xfrm>
        </p:grpSpPr>
        <p:pic>
          <p:nvPicPr>
            <p:cNvPr id="35888" name="Picture 7" descr="blue 3d disc with glow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3494080" y="4706944"/>
              <a:ext cx="690563" cy="403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35889" name="Picture 53" descr="Host Integration Server (HIS) sm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571868" y="4357694"/>
              <a:ext cx="482600" cy="660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5890" name="Text Box 12"/>
            <p:cNvSpPr txBox="1">
              <a:spLocks noChangeArrowheads="1"/>
            </p:cNvSpPr>
            <p:nvPr/>
          </p:nvSpPr>
          <p:spPr bwMode="auto">
            <a:xfrm>
              <a:off x="3286148" y="5072074"/>
              <a:ext cx="1000132" cy="431208"/>
            </a:xfrm>
            <a:prstGeom prst="rect">
              <a:avLst/>
            </a:prstGeom>
            <a:noFill/>
            <a:ln w="19050" algn="ctr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</a:pPr>
              <a:r>
                <a:rPr lang="en-US" sz="1000" b="1" dirty="0">
                  <a:solidFill>
                    <a:schemeClr val="accent2"/>
                  </a:solidFill>
                </a:rPr>
                <a:t>School Server</a:t>
              </a:r>
            </a:p>
            <a:p>
              <a:pPr algn="ctr" eaLnBrk="0" hangingPunct="0">
                <a:lnSpc>
                  <a:spcPct val="55000"/>
                </a:lnSpc>
                <a:spcBef>
                  <a:spcPct val="50000"/>
                </a:spcBef>
              </a:pPr>
              <a:endParaRPr lang="en-US" sz="1000" dirty="0">
                <a:solidFill>
                  <a:schemeClr val="accent2"/>
                </a:solidFill>
              </a:endParaRPr>
            </a:p>
          </p:txBody>
        </p:sp>
      </p:grpSp>
      <p:grpSp>
        <p:nvGrpSpPr>
          <p:cNvPr id="35859" name="Группа 599"/>
          <p:cNvGrpSpPr>
            <a:grpSpLocks/>
          </p:cNvGrpSpPr>
          <p:nvPr/>
        </p:nvGrpSpPr>
        <p:grpSpPr bwMode="auto">
          <a:xfrm>
            <a:off x="0" y="3929063"/>
            <a:ext cx="3856038" cy="3116262"/>
            <a:chOff x="285720" y="4071942"/>
            <a:chExt cx="3855528" cy="3115862"/>
          </a:xfrm>
        </p:grpSpPr>
        <p:pic>
          <p:nvPicPr>
            <p:cNvPr id="35880" name="Picture 124" descr="cloud-sm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85720" y="4071942"/>
              <a:ext cx="3855528" cy="31158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1" name="Picture 125" descr="Discovery Education logo">
              <a:hlinkClick r:id="rId11"/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grayscl/>
            </a:blip>
            <a:srcRect/>
            <a:stretch>
              <a:fillRect/>
            </a:stretch>
          </p:blipFill>
          <p:spPr bwMode="auto">
            <a:xfrm>
              <a:off x="2643174" y="5072074"/>
              <a:ext cx="571504" cy="3903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2" name="Picture 126" descr="Home">
              <a:hlinkClick r:id="rId13"/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grayscl/>
            </a:blip>
            <a:srcRect/>
            <a:stretch>
              <a:fillRect/>
            </a:stretch>
          </p:blipFill>
          <p:spPr bwMode="auto">
            <a:xfrm>
              <a:off x="3000364" y="5500702"/>
              <a:ext cx="642942" cy="3304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3" name="Picture 157"/>
            <p:cNvPicPr>
              <a:picLocks noChangeAspect="1" noChangeArrowheads="1"/>
            </p:cNvPicPr>
            <p:nvPr/>
          </p:nvPicPr>
          <p:blipFill>
            <a:blip r:embed="rId15" cstate="print">
              <a:grayscl/>
            </a:blip>
            <a:srcRect/>
            <a:stretch>
              <a:fillRect/>
            </a:stretch>
          </p:blipFill>
          <p:spPr bwMode="auto">
            <a:xfrm>
              <a:off x="928662" y="5286388"/>
              <a:ext cx="1236662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4" name="Picture 158"/>
            <p:cNvPicPr>
              <a:picLocks noChangeAspect="1" noChangeArrowheads="1"/>
            </p:cNvPicPr>
            <p:nvPr/>
          </p:nvPicPr>
          <p:blipFill>
            <a:blip r:embed="rId16" cstate="print"/>
            <a:srcRect/>
            <a:stretch>
              <a:fillRect/>
            </a:stretch>
          </p:blipFill>
          <p:spPr bwMode="auto">
            <a:xfrm>
              <a:off x="2214546" y="5500702"/>
              <a:ext cx="571504" cy="67872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5" name="Picture 161" descr="abacho_tr_default">
              <a:hlinkClick r:id="rId17"/>
            </p:cNvPr>
            <p:cNvPicPr>
              <a:picLocks noChangeAspect="1" noChangeArrowheads="1"/>
            </p:cNvPicPr>
            <p:nvPr/>
          </p:nvPicPr>
          <p:blipFill>
            <a:blip r:embed="rId18" cstate="print">
              <a:grayscl/>
            </a:blip>
            <a:srcRect/>
            <a:stretch>
              <a:fillRect/>
            </a:stretch>
          </p:blipFill>
          <p:spPr bwMode="auto">
            <a:xfrm>
              <a:off x="1142976" y="4857760"/>
              <a:ext cx="1262287" cy="3286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86" name="Picture 162"/>
            <p:cNvPicPr>
              <a:picLocks noChangeAspect="1" noChangeArrowheads="1"/>
            </p:cNvPicPr>
            <p:nvPr/>
          </p:nvPicPr>
          <p:blipFill>
            <a:blip r:embed="rId19" cstate="print">
              <a:grayscl/>
            </a:blip>
            <a:srcRect/>
            <a:stretch>
              <a:fillRect/>
            </a:stretch>
          </p:blipFill>
          <p:spPr bwMode="auto">
            <a:xfrm>
              <a:off x="1000100" y="5715016"/>
              <a:ext cx="1071570" cy="41184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95" name="Rectangle 11"/>
            <p:cNvSpPr>
              <a:spLocks noChangeArrowheads="1"/>
            </p:cNvSpPr>
            <p:nvPr/>
          </p:nvSpPr>
          <p:spPr bwMode="auto">
            <a:xfrm>
              <a:off x="857144" y="4357655"/>
              <a:ext cx="1714273" cy="2809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lIns="92075" tIns="46038" rIns="92075" bIns="46038"/>
            <a:lstStyle/>
            <a:p>
              <a:pPr marL="225425" indent="-225425" algn="ctr">
                <a:defRPr/>
              </a:pPr>
              <a:r>
                <a:rPr lang="en-US" sz="1800" b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Internet</a:t>
              </a:r>
              <a:endParaRPr lang="en-US" sz="18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35860" name="Picture 9" descr="C:\Users\Администратор\Desktop\моб класс.png"/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143375" y="3357563"/>
            <a:ext cx="2286000" cy="228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5" name="Прямоугольник 604"/>
          <p:cNvSpPr/>
          <p:nvPr/>
        </p:nvSpPr>
        <p:spPr>
          <a:xfrm>
            <a:off x="285750" y="142852"/>
            <a:ext cx="8858250" cy="400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>
            <a:spAutoFit/>
          </a:bodyPr>
          <a:lstStyle/>
          <a:p>
            <a:pPr defTabSz="762000" eaLnBrk="0" hangingPunct="0">
              <a:defRPr/>
            </a:pPr>
            <a:r>
              <a:rPr lang="en-US" b="1" dirty="0">
                <a:solidFill>
                  <a:srgbClr val="FF0000"/>
                </a:solidFill>
              </a:rPr>
              <a:t>Comprehensive Proposal </a:t>
            </a:r>
            <a:r>
              <a:rPr lang="en-US" b="1" dirty="0" smtClean="0">
                <a:solidFill>
                  <a:srgbClr val="FF0000"/>
                </a:solidFill>
              </a:rPr>
              <a:t>on School </a:t>
            </a:r>
            <a:r>
              <a:rPr lang="en-US" b="1" dirty="0">
                <a:solidFill>
                  <a:srgbClr val="FF0000"/>
                </a:solidFill>
              </a:rPr>
              <a:t>IT Infrastructure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14" name="Text Box 113"/>
          <p:cNvSpPr txBox="1">
            <a:spLocks noChangeArrowheads="1"/>
          </p:cNvSpPr>
          <p:nvPr/>
        </p:nvSpPr>
        <p:spPr bwMode="auto">
          <a:xfrm>
            <a:off x="6000750" y="1357313"/>
            <a:ext cx="2071688" cy="5080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  <a:defRPr/>
            </a:pPr>
            <a:r>
              <a:rPr lang="en-US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Homework assignments done by means of USB bracelet</a:t>
            </a:r>
          </a:p>
        </p:txBody>
      </p:sp>
      <p:grpSp>
        <p:nvGrpSpPr>
          <p:cNvPr id="35863" name="Группа 600"/>
          <p:cNvGrpSpPr>
            <a:grpSpLocks/>
          </p:cNvGrpSpPr>
          <p:nvPr/>
        </p:nvGrpSpPr>
        <p:grpSpPr bwMode="auto">
          <a:xfrm>
            <a:off x="7643813" y="714375"/>
            <a:ext cx="1143000" cy="1143000"/>
            <a:chOff x="8000992" y="285728"/>
            <a:chExt cx="1143008" cy="1143008"/>
          </a:xfrm>
        </p:grpSpPr>
        <p:sp>
          <p:nvSpPr>
            <p:cNvPr id="598" name="Овальная выноска 597"/>
            <p:cNvSpPr/>
            <p:nvPr/>
          </p:nvSpPr>
          <p:spPr>
            <a:xfrm>
              <a:off x="8000992" y="285728"/>
              <a:ext cx="1143008" cy="1143008"/>
            </a:xfrm>
            <a:prstGeom prst="wedgeEllipseCallout">
              <a:avLst>
                <a:gd name="adj1" fmla="val -71742"/>
                <a:gd name="adj2" fmla="val 80278"/>
              </a:avLst>
            </a:prstGeom>
            <a:solidFill>
              <a:schemeClr val="bg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  <p:pic>
          <p:nvPicPr>
            <p:cNvPr id="35878" name="Picture 111" descr="MCj03113320000[1]"/>
            <p:cNvPicPr>
              <a:picLocks noChangeAspect="1" noChangeArrowheads="1"/>
            </p:cNvPicPr>
            <p:nvPr/>
          </p:nvPicPr>
          <p:blipFill>
            <a:blip r:embed="rId21" cstate="print"/>
            <a:srcRect/>
            <a:stretch>
              <a:fillRect/>
            </a:stretch>
          </p:blipFill>
          <p:spPr bwMode="auto">
            <a:xfrm rot="-58318">
              <a:off x="8076669" y="650612"/>
              <a:ext cx="911466" cy="5038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5879" name="Picture 11"/>
            <p:cNvPicPr>
              <a:picLocks noChangeAspect="1" noChangeArrowheads="1"/>
            </p:cNvPicPr>
            <p:nvPr/>
          </p:nvPicPr>
          <p:blipFill>
            <a:blip r:embed="rId2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286776" y="357166"/>
              <a:ext cx="416356" cy="307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64" name="Line 61"/>
          <p:cNvSpPr>
            <a:spLocks noChangeShapeType="1"/>
          </p:cNvSpPr>
          <p:nvPr/>
        </p:nvSpPr>
        <p:spPr bwMode="auto">
          <a:xfrm flipV="1">
            <a:off x="6215063" y="2286000"/>
            <a:ext cx="642937" cy="142875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 w="med" len="med"/>
            <a:tailEnd type="stealth" w="med" len="med"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65" name="Line 61"/>
          <p:cNvSpPr>
            <a:spLocks noChangeShapeType="1"/>
          </p:cNvSpPr>
          <p:nvPr/>
        </p:nvSpPr>
        <p:spPr bwMode="auto">
          <a:xfrm flipV="1">
            <a:off x="6643688" y="2357438"/>
            <a:ext cx="357187" cy="142875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 w="med" len="med"/>
            <a:tailEnd type="stealth" w="med" len="med"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66" name="Line 61"/>
          <p:cNvSpPr>
            <a:spLocks noChangeShapeType="1"/>
          </p:cNvSpPr>
          <p:nvPr/>
        </p:nvSpPr>
        <p:spPr bwMode="auto">
          <a:xfrm flipV="1">
            <a:off x="7000875" y="2500313"/>
            <a:ext cx="142875" cy="142875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 w="med" len="med"/>
            <a:tailEnd type="stealth" w="med" len="med"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67" name="Line 61"/>
          <p:cNvSpPr>
            <a:spLocks noChangeShapeType="1"/>
          </p:cNvSpPr>
          <p:nvPr/>
        </p:nvSpPr>
        <p:spPr bwMode="auto">
          <a:xfrm flipH="1" flipV="1">
            <a:off x="7286625" y="2571750"/>
            <a:ext cx="71438" cy="285750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 w="med" len="med"/>
            <a:tailEnd type="stealth" w="med" len="med"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68" name="Line 61"/>
          <p:cNvSpPr>
            <a:spLocks noChangeShapeType="1"/>
          </p:cNvSpPr>
          <p:nvPr/>
        </p:nvSpPr>
        <p:spPr bwMode="auto">
          <a:xfrm flipH="1" flipV="1">
            <a:off x="7429500" y="2571750"/>
            <a:ext cx="285750" cy="642938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 type="stealth" w="med" len="med"/>
            <a:tailEnd type="stealth" w="med" len="med"/>
          </a:ln>
        </p:spPr>
        <p:txBody>
          <a:bodyPr>
            <a:spAutoFit/>
          </a:bodyPr>
          <a:lstStyle/>
          <a:p>
            <a:endParaRPr lang="ru-RU" dirty="0"/>
          </a:p>
        </p:txBody>
      </p:sp>
      <p:grpSp>
        <p:nvGrpSpPr>
          <p:cNvPr id="35869" name="Группа 599"/>
          <p:cNvGrpSpPr>
            <a:grpSpLocks/>
          </p:cNvGrpSpPr>
          <p:nvPr/>
        </p:nvGrpSpPr>
        <p:grpSpPr bwMode="auto">
          <a:xfrm>
            <a:off x="563563" y="1857375"/>
            <a:ext cx="1492250" cy="2166938"/>
            <a:chOff x="849104" y="1500174"/>
            <a:chExt cx="1492898" cy="2166290"/>
          </a:xfrm>
        </p:grpSpPr>
        <p:grpSp>
          <p:nvGrpSpPr>
            <p:cNvPr id="3" name="Группа 534"/>
            <p:cNvGrpSpPr/>
            <p:nvPr/>
          </p:nvGrpSpPr>
          <p:grpSpPr>
            <a:xfrm>
              <a:off x="849104" y="1500174"/>
              <a:ext cx="1492898" cy="2166290"/>
              <a:chOff x="5929322" y="3000372"/>
              <a:chExt cx="1492898" cy="2166290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grpSp>
            <p:nvGrpSpPr>
              <p:cNvPr id="4" name="Группа 530"/>
              <p:cNvGrpSpPr/>
              <p:nvPr/>
            </p:nvGrpSpPr>
            <p:grpSpPr>
              <a:xfrm>
                <a:off x="5929322" y="3000372"/>
                <a:ext cx="1492898" cy="1726164"/>
                <a:chOff x="1212980" y="1138334"/>
                <a:chExt cx="1968761" cy="2472614"/>
              </a:xfrm>
            </p:grpSpPr>
            <p:sp>
              <p:nvSpPr>
                <p:cNvPr id="532" name="Oval 7"/>
                <p:cNvSpPr>
                  <a:spLocks noChangeArrowheads="1"/>
                </p:cNvSpPr>
                <p:nvPr/>
              </p:nvSpPr>
              <p:spPr bwMode="auto">
                <a:xfrm rot="16200000">
                  <a:off x="961054" y="1390260"/>
                  <a:ext cx="2472614" cy="1968761"/>
                </a:xfrm>
                <a:prstGeom prst="ellipse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>
                    <a:defRPr/>
                  </a:pPr>
                  <a:endParaRPr lang="ru-RU" dirty="0"/>
                </a:p>
              </p:txBody>
            </p:sp>
            <p:pic>
              <p:nvPicPr>
                <p:cNvPr id="533" name="Picture 59"/>
                <p:cNvPicPr>
                  <a:picLocks noChangeAspect="1" noChangeArrowheads="1"/>
                </p:cNvPicPr>
                <p:nvPr/>
              </p:nvPicPr>
              <p:blipFill>
                <a:blip r:embed="rId23" cstate="print"/>
                <a:srcRect/>
                <a:stretch>
                  <a:fillRect/>
                </a:stretch>
              </p:blipFill>
              <p:spPr bwMode="auto">
                <a:xfrm>
                  <a:off x="1412106" y="1649985"/>
                  <a:ext cx="1543050" cy="1476472"/>
                </a:xfrm>
                <a:prstGeom prst="rect">
                  <a:avLst/>
                </a:prstGeom>
                <a:noFill/>
              </p:spPr>
            </p:pic>
          </p:grpSp>
          <p:sp>
            <p:nvSpPr>
              <p:cNvPr id="534" name="Text Box 519"/>
              <p:cNvSpPr txBox="1">
                <a:spLocks noChangeArrowheads="1"/>
              </p:cNvSpPr>
              <p:nvPr/>
            </p:nvSpPr>
            <p:spPr bwMode="auto">
              <a:xfrm>
                <a:off x="6067777" y="4643446"/>
                <a:ext cx="1079131" cy="52321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 algn="ctr">
                  <a:defRPr/>
                </a:pPr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Interactive</a:t>
                </a:r>
              </a:p>
              <a:p>
                <a:pPr algn="ctr">
                  <a:defRPr/>
                </a:pPr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complex</a:t>
                </a:r>
              </a:p>
            </p:txBody>
          </p:sp>
        </p:grpSp>
        <p:sp>
          <p:nvSpPr>
            <p:cNvPr id="599" name="Прямоугольник 598"/>
            <p:cNvSpPr/>
            <p:nvPr/>
          </p:nvSpPr>
          <p:spPr>
            <a:xfrm>
              <a:off x="1112743" y="2109592"/>
              <a:ext cx="673392" cy="24757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ru-RU" dirty="0"/>
            </a:p>
          </p:txBody>
        </p:sp>
      </p:grpSp>
      <p:grpSp>
        <p:nvGrpSpPr>
          <p:cNvPr id="35870" name="Группа 609"/>
          <p:cNvGrpSpPr>
            <a:grpSpLocks/>
          </p:cNvGrpSpPr>
          <p:nvPr/>
        </p:nvGrpSpPr>
        <p:grpSpPr bwMode="auto">
          <a:xfrm>
            <a:off x="2071688" y="1000125"/>
            <a:ext cx="1714500" cy="1741488"/>
            <a:chOff x="4214810" y="1071546"/>
            <a:chExt cx="1714513" cy="1741900"/>
          </a:xfrm>
        </p:grpSpPr>
        <p:grpSp>
          <p:nvGrpSpPr>
            <p:cNvPr id="603" name="Группа 558"/>
            <p:cNvGrpSpPr/>
            <p:nvPr/>
          </p:nvGrpSpPr>
          <p:grpSpPr>
            <a:xfrm>
              <a:off x="4214810" y="1071546"/>
              <a:ext cx="1714513" cy="1741900"/>
              <a:chOff x="2686057" y="1105517"/>
              <a:chExt cx="1959583" cy="1804776"/>
            </a:xfrm>
            <a:effectLst>
              <a:outerShdw blurRad="50800" dist="38100" dir="18900000" algn="bl" rotWithShape="0">
                <a:prstClr val="black">
                  <a:alpha val="40000"/>
                </a:prstClr>
              </a:outerShdw>
            </a:effectLst>
          </p:grpSpPr>
          <p:sp>
            <p:nvSpPr>
              <p:cNvPr id="608" name="Oval 679"/>
              <p:cNvSpPr>
                <a:spLocks noChangeArrowheads="1"/>
              </p:cNvSpPr>
              <p:nvPr/>
            </p:nvSpPr>
            <p:spPr bwMode="auto">
              <a:xfrm>
                <a:off x="2686057" y="1105517"/>
                <a:ext cx="1959583" cy="1347610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ru-RU" dirty="0"/>
              </a:p>
            </p:txBody>
          </p:sp>
          <p:sp>
            <p:nvSpPr>
              <p:cNvPr id="606" name="Text Box 681"/>
              <p:cNvSpPr txBox="1">
                <a:spLocks noChangeArrowheads="1"/>
              </p:cNvSpPr>
              <p:nvPr/>
            </p:nvSpPr>
            <p:spPr bwMode="auto">
              <a:xfrm>
                <a:off x="2767384" y="2368191"/>
                <a:ext cx="1471559" cy="54210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lIns="91435" tIns="45718" rIns="91435" bIns="45718">
                <a:spAutoFit/>
              </a:bodyPr>
              <a:lstStyle/>
              <a:p>
                <a:pPr>
                  <a:defRPr/>
                </a:pPr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Stationary </a:t>
                </a:r>
              </a:p>
              <a:p>
                <a:pPr>
                  <a:defRPr/>
                </a:pPr>
                <a:r>
                  <a:rPr lang="en-US" sz="1400" b="1" u="sng" dirty="0">
                    <a:solidFill>
                      <a:schemeClr val="tx1">
                        <a:lumMod val="95000"/>
                        <a:lumOff val="5000"/>
                      </a:schemeClr>
                    </a:solidFill>
                  </a:rPr>
                  <a:t>workstations</a:t>
                </a:r>
              </a:p>
            </p:txBody>
          </p:sp>
        </p:grpSp>
        <p:pic>
          <p:nvPicPr>
            <p:cNvPr id="35874" name="Picture 2"/>
            <p:cNvPicPr>
              <a:picLocks noChangeAspect="1" noChangeArrowheads="1"/>
            </p:cNvPicPr>
            <p:nvPr/>
          </p:nvPicPr>
          <p:blipFill>
            <a:blip r:embed="rId2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3438" y="1142984"/>
              <a:ext cx="1073467" cy="10879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35871" name="Line 61"/>
          <p:cNvSpPr>
            <a:spLocks noChangeShapeType="1"/>
          </p:cNvSpPr>
          <p:nvPr/>
        </p:nvSpPr>
        <p:spPr bwMode="auto">
          <a:xfrm flipV="1">
            <a:off x="2000250" y="2643188"/>
            <a:ext cx="2428875" cy="785812"/>
          </a:xfrm>
          <a:prstGeom prst="line">
            <a:avLst/>
          </a:prstGeom>
          <a:noFill/>
          <a:ln w="19050">
            <a:solidFill>
              <a:srgbClr val="CC3300"/>
            </a:solidFill>
            <a:round/>
            <a:headEnd/>
            <a:tailEnd/>
          </a:ln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35872" name="Text Box 62"/>
          <p:cNvSpPr txBox="1">
            <a:spLocks noChangeArrowheads="1"/>
          </p:cNvSpPr>
          <p:nvPr/>
        </p:nvSpPr>
        <p:spPr bwMode="auto">
          <a:xfrm rot="-1327328">
            <a:off x="2668588" y="2976563"/>
            <a:ext cx="500062" cy="203200"/>
          </a:xfrm>
          <a:prstGeom prst="rect">
            <a:avLst/>
          </a:prstGeom>
          <a:noFill/>
          <a:ln w="19050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>
              <a:lnSpc>
                <a:spcPct val="55000"/>
              </a:lnSpc>
              <a:spcBef>
                <a:spcPct val="50000"/>
              </a:spcBef>
            </a:pPr>
            <a:r>
              <a:rPr lang="en-US" sz="1200" dirty="0">
                <a:solidFill>
                  <a:schemeClr val="accent2"/>
                </a:solidFill>
              </a:rPr>
              <a:t>USB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4"/>
          <p:cNvSpPr txBox="1">
            <a:spLocks noChangeArrowheads="1"/>
          </p:cNvSpPr>
          <p:nvPr/>
        </p:nvSpPr>
        <p:spPr bwMode="auto">
          <a:xfrm>
            <a:off x="3357563" y="785813"/>
            <a:ext cx="2714625" cy="415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100" b="1" dirty="0">
                <a:ea typeface="Arial Unicode MS"/>
                <a:cs typeface="Arial" charset="0"/>
              </a:rPr>
              <a:t>Teacher’s Laptop</a:t>
            </a:r>
            <a:endParaRPr lang="ru-RU" sz="2100" b="1" dirty="0">
              <a:ea typeface="Arial Unicode MS"/>
              <a:cs typeface="Arial" charset="0"/>
            </a:endParaRPr>
          </a:p>
        </p:txBody>
      </p:sp>
      <p:sp>
        <p:nvSpPr>
          <p:cNvPr id="36866" name="Прямоугольник 5"/>
          <p:cNvSpPr>
            <a:spLocks noChangeArrowheads="1"/>
          </p:cNvSpPr>
          <p:nvPr/>
        </p:nvSpPr>
        <p:spPr bwMode="auto">
          <a:xfrm>
            <a:off x="357188" y="1857375"/>
            <a:ext cx="6286500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1400" dirty="0"/>
              <a:t>Teacher’s </a:t>
            </a:r>
            <a:r>
              <a:rPr lang="en-US" sz="1400" dirty="0" smtClean="0"/>
              <a:t>laptop equipped </a:t>
            </a:r>
            <a:r>
              <a:rPr lang="en-US" sz="1400" dirty="0"/>
              <a:t>with advanced Intel technologies will allow </a:t>
            </a:r>
            <a:br>
              <a:rPr lang="en-US" sz="1400" dirty="0"/>
            </a:br>
            <a:r>
              <a:rPr lang="en-US" sz="1400" dirty="0"/>
              <a:t>the teacher to create the environment for efficient use of ICT in the teaching and educational process.</a:t>
            </a:r>
            <a:endParaRPr lang="ru-RU" sz="14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85720" y="1214422"/>
            <a:ext cx="6357982" cy="584775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/>
              <a:t>Each teacher must have not only access to school PC </a:t>
            </a:r>
            <a:r>
              <a:rPr lang="en-US" sz="1600" dirty="0" smtClean="0"/>
              <a:t>classrooms</a:t>
            </a:r>
            <a:r>
              <a:rPr lang="en-US" sz="1600" dirty="0"/>
              <a:t>, but a laptop as a working tool</a:t>
            </a:r>
            <a:endParaRPr lang="ru-RU" sz="1600" dirty="0"/>
          </a:p>
        </p:txBody>
      </p:sp>
      <p:pic>
        <p:nvPicPr>
          <p:cNvPr id="36870" name="Рисунок 7" descr="Products2_20100317153555.jpg"/>
          <p:cNvPicPr>
            <a:picLocks noChangeAspect="1"/>
          </p:cNvPicPr>
          <p:nvPr/>
        </p:nvPicPr>
        <p:blipFill>
          <a:blip r:embed="rId3" cstate="print"/>
          <a:srcRect t="19354" r="6451" b="19354"/>
          <a:stretch>
            <a:fillRect/>
          </a:stretch>
        </p:blipFill>
        <p:spPr bwMode="auto">
          <a:xfrm>
            <a:off x="6858000" y="5214938"/>
            <a:ext cx="2071688" cy="1357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Rectangle 9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214313" y="6143625"/>
            <a:ext cx="5437187" cy="512763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r>
              <a:rPr lang="en-US" sz="2000" dirty="0" smtClean="0">
                <a:solidFill>
                  <a:srgbClr val="0070C0"/>
                </a:solidFill>
              </a:rPr>
              <a:t>PE teacher needs a laptop!</a:t>
            </a:r>
            <a:endParaRPr lang="ru-RU" sz="2000" dirty="0" smtClean="0">
              <a:solidFill>
                <a:srgbClr val="0070C0"/>
              </a:solidFill>
            </a:endParaRPr>
          </a:p>
        </p:txBody>
      </p:sp>
      <p:pic>
        <p:nvPicPr>
          <p:cNvPr id="13" name="Picture 20" descr="Изображение 010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625" y="4000500"/>
            <a:ext cx="3071813" cy="214788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6873" name="Прямоугольник 13"/>
          <p:cNvSpPr>
            <a:spLocks noChangeArrowheads="1"/>
          </p:cNvSpPr>
          <p:nvPr/>
        </p:nvSpPr>
        <p:spPr bwMode="auto">
          <a:xfrm>
            <a:off x="357188" y="3571875"/>
            <a:ext cx="8786812" cy="338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449263">
              <a:buFont typeface="Wingdings" pitchFamily="2" charset="2"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en-US" sz="1600" b="1" dirty="0">
                <a:solidFill>
                  <a:srgbClr val="0070C0"/>
                </a:solidFill>
              </a:rPr>
              <a:t>Andrey Yevdokimov </a:t>
            </a:r>
            <a:r>
              <a:rPr lang="ru-RU" sz="1600" b="1" dirty="0">
                <a:solidFill>
                  <a:srgbClr val="0070C0"/>
                </a:solidFill>
              </a:rPr>
              <a:t>–</a:t>
            </a:r>
            <a:r>
              <a:rPr lang="en-US" sz="1600" b="1" dirty="0">
                <a:solidFill>
                  <a:srgbClr val="0070C0"/>
                </a:solidFill>
              </a:rPr>
              <a:t> </a:t>
            </a:r>
            <a:r>
              <a:rPr lang="en-US" sz="1600" dirty="0">
                <a:solidFill>
                  <a:srgbClr val="0070C0"/>
                </a:solidFill>
              </a:rPr>
              <a:t>Kazan Teacher of the Year 2009</a:t>
            </a:r>
            <a:endParaRPr lang="ru-RU" sz="1600" dirty="0">
              <a:solidFill>
                <a:srgbClr val="0070C0"/>
              </a:solidFill>
            </a:endParaRPr>
          </a:p>
        </p:txBody>
      </p:sp>
      <p:pic>
        <p:nvPicPr>
          <p:cNvPr id="15" name="Picture 41" descr="P6270064"/>
          <p:cNvPicPr>
            <a:picLocks noChangeAspect="1" noChangeArrowheads="1"/>
          </p:cNvPicPr>
          <p:nvPr/>
        </p:nvPicPr>
        <p:blipFill>
          <a:blip r:embed="rId5" cstate="print">
            <a:lum bright="18000" contrast="36000"/>
          </a:blip>
          <a:srcRect/>
          <a:stretch>
            <a:fillRect/>
          </a:stretch>
        </p:blipFill>
        <p:spPr bwMode="auto">
          <a:xfrm rot="-839556">
            <a:off x="4078288" y="4319588"/>
            <a:ext cx="2230437" cy="1504950"/>
          </a:xfrm>
          <a:prstGeom prst="rect">
            <a:avLst/>
          </a:prstGeom>
          <a:noFill/>
          <a:ln w="15875">
            <a:solidFill>
              <a:srgbClr val="FF9900"/>
            </a:solidFill>
            <a:miter lim="800000"/>
            <a:headEnd/>
            <a:tailEnd/>
          </a:ln>
        </p:spPr>
      </p:pic>
      <p:pic>
        <p:nvPicPr>
          <p:cNvPr id="16" name="Picture 34" descr="RUNN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13" y="4929188"/>
            <a:ext cx="917575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2" descr="TENNIS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929438" y="4071938"/>
            <a:ext cx="1368425" cy="1157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Picture 44"/>
          <p:cNvPicPr>
            <a:picLocks noChangeAspect="1" noChangeArrowheads="1"/>
          </p:cNvPicPr>
          <p:nvPr/>
        </p:nvPicPr>
        <p:blipFill>
          <a:blip r:embed="rId8" cstate="print"/>
          <a:srcRect t="20293" r="28223"/>
          <a:stretch>
            <a:fillRect/>
          </a:stretch>
        </p:blipFill>
        <p:spPr bwMode="auto">
          <a:xfrm>
            <a:off x="6572264" y="1142984"/>
            <a:ext cx="2412453" cy="19288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36878" name="Rectangle 1"/>
          <p:cNvSpPr>
            <a:spLocks noChangeArrowheads="1"/>
          </p:cNvSpPr>
          <p:nvPr/>
        </p:nvSpPr>
        <p:spPr bwMode="auto">
          <a:xfrm>
            <a:off x="357188" y="2679700"/>
            <a:ext cx="6786562" cy="738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tabLst>
                <a:tab pos="342900" algn="l"/>
              </a:tabLst>
            </a:pPr>
            <a:r>
              <a:rPr lang="en-US" sz="1400" u="sng" dirty="0">
                <a:ea typeface="Times New Roman" pitchFamily="18" charset="0"/>
                <a:cs typeface="Arial" charset="0"/>
              </a:rPr>
              <a:t>Teaching software allows to</a:t>
            </a:r>
            <a:r>
              <a:rPr lang="ru-RU" sz="1400" u="sng" dirty="0">
                <a:ea typeface="Times New Roman" pitchFamily="18" charset="0"/>
                <a:cs typeface="Arial" charset="0"/>
              </a:rPr>
              <a:t>:</a:t>
            </a:r>
          </a:p>
          <a:p>
            <a:pPr eaLnBrk="0" hangingPunct="0">
              <a:buFontTx/>
              <a:buChar char="•"/>
              <a:tabLst>
                <a:tab pos="342900" algn="l"/>
              </a:tabLst>
            </a:pPr>
            <a:r>
              <a:rPr lang="ru-RU" sz="1400" dirty="0">
                <a:ea typeface="Times New Roman" pitchFamily="18" charset="0"/>
                <a:cs typeface="Arial" charset="0"/>
              </a:rPr>
              <a:t> </a:t>
            </a:r>
            <a:r>
              <a:rPr lang="en-US" sz="1400" dirty="0">
                <a:ea typeface="Times New Roman" pitchFamily="18" charset="0"/>
                <a:cs typeface="Arial" charset="0"/>
              </a:rPr>
              <a:t>plan teacher’s activities and prepare for lessons</a:t>
            </a:r>
            <a:endParaRPr lang="ru-RU" sz="1400" dirty="0">
              <a:cs typeface="Arial" charset="0"/>
            </a:endParaRPr>
          </a:p>
          <a:p>
            <a:pPr eaLnBrk="0" hangingPunct="0">
              <a:buFontTx/>
              <a:buChar char="•"/>
              <a:tabLst>
                <a:tab pos="342900" algn="l"/>
              </a:tabLst>
            </a:pPr>
            <a:r>
              <a:rPr lang="ru-RU" sz="1400" dirty="0">
                <a:ea typeface="Times New Roman" pitchFamily="18" charset="0"/>
                <a:cs typeface="Arial" charset="0"/>
              </a:rPr>
              <a:t> </a:t>
            </a:r>
            <a:r>
              <a:rPr lang="en-US" sz="1400" dirty="0">
                <a:ea typeface="Times New Roman" pitchFamily="18" charset="0"/>
                <a:cs typeface="Arial" charset="0"/>
              </a:rPr>
              <a:t>provides required methodological materials and regulatory documents</a:t>
            </a:r>
            <a:endParaRPr lang="ru-RU" sz="1400" dirty="0">
              <a:cs typeface="Arial" charset="0"/>
            </a:endParaRPr>
          </a:p>
        </p:txBody>
      </p:sp>
      <p:sp>
        <p:nvSpPr>
          <p:cNvPr id="36879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8318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4"/>
          <p:cNvSpPr txBox="1">
            <a:spLocks noChangeArrowheads="1"/>
          </p:cNvSpPr>
          <p:nvPr/>
        </p:nvSpPr>
        <p:spPr bwMode="auto">
          <a:xfrm>
            <a:off x="3143240" y="785794"/>
            <a:ext cx="1571619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smtClean="0">
                <a:ea typeface="Arial Unicode MS"/>
                <a:cs typeface="Arial" charset="0"/>
              </a:rPr>
              <a:t>Desktops</a:t>
            </a:r>
            <a:endParaRPr lang="ru-RU" b="1" dirty="0">
              <a:ea typeface="Arial Unicode MS"/>
              <a:cs typeface="Arial" charset="0"/>
            </a:endParaRPr>
          </a:p>
        </p:txBody>
      </p:sp>
      <p:pic>
        <p:nvPicPr>
          <p:cNvPr id="38914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50" y="1143000"/>
            <a:ext cx="2633663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5" name="Picture 6" descr="MC_25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86563" y="3286125"/>
            <a:ext cx="2071687" cy="330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16" name="Picture 9" descr="D:\Old_disk_data\Презентации\2010\Корстон апрель\premier_68x62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38" y="5572125"/>
            <a:ext cx="1000125" cy="101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Прямоугольник 22"/>
          <p:cNvSpPr/>
          <p:nvPr/>
        </p:nvSpPr>
        <p:spPr>
          <a:xfrm>
            <a:off x="214282" y="3929066"/>
            <a:ext cx="5929312" cy="2631490"/>
          </a:xfrm>
          <a:prstGeom prst="rect">
            <a:avLst/>
          </a:prstGeom>
        </p:spPr>
        <p:txBody>
          <a:bodyPr>
            <a:spAutoFit/>
          </a:bodyPr>
          <a:lstStyle/>
          <a:p>
            <a:pPr marL="115888" indent="-115888">
              <a:buFontTx/>
              <a:buChar char="-"/>
              <a:defRPr/>
            </a:pPr>
            <a:endParaRPr lang="ru-RU" sz="1500" dirty="0"/>
          </a:p>
          <a:p>
            <a:pPr marL="115888" indent="-115888">
              <a:buFontTx/>
              <a:buChar char="-"/>
              <a:defRPr/>
            </a:pPr>
            <a:r>
              <a:rPr lang="en-US" sz="1500" dirty="0" smtClean="0"/>
              <a:t>A consummate “turnkey” solution</a:t>
            </a:r>
          </a:p>
          <a:p>
            <a:pPr marL="115888" indent="-115888">
              <a:buFontTx/>
              <a:buChar char="-"/>
              <a:defRPr/>
            </a:pPr>
            <a:endParaRPr lang="ru-RU" sz="1500" dirty="0"/>
          </a:p>
          <a:p>
            <a:pPr marL="115888" indent="-115888">
              <a:buFontTx/>
              <a:buChar char="-"/>
              <a:defRPr/>
            </a:pPr>
            <a:r>
              <a:rPr lang="en-US" sz="1500" dirty="0"/>
              <a:t>Support and unification of all internal information resources and streams</a:t>
            </a:r>
            <a:endParaRPr lang="ru-RU" sz="1500" dirty="0"/>
          </a:p>
          <a:p>
            <a:pPr marL="115888" indent="-115888">
              <a:buFontTx/>
              <a:buChar char="-"/>
              <a:defRPr/>
            </a:pPr>
            <a:endParaRPr lang="ru-RU" sz="1500" dirty="0"/>
          </a:p>
          <a:p>
            <a:pPr marL="115888" indent="-115888">
              <a:buFontTx/>
              <a:buChar char="-"/>
              <a:defRPr/>
            </a:pPr>
            <a:r>
              <a:rPr lang="en-US" sz="1500" dirty="0"/>
              <a:t>Communications with external information spaces </a:t>
            </a:r>
            <a:r>
              <a:rPr lang="ru-RU" sz="1500" dirty="0"/>
              <a:t>(Internet)</a:t>
            </a:r>
          </a:p>
          <a:p>
            <a:pPr marL="115888" indent="-115888">
              <a:buFontTx/>
              <a:buChar char="-"/>
              <a:defRPr/>
            </a:pPr>
            <a:endParaRPr lang="ru-RU" sz="1500" dirty="0"/>
          </a:p>
          <a:p>
            <a:pPr marL="88900" indent="-88900">
              <a:buFontTx/>
              <a:buChar char="-"/>
              <a:defRPr/>
            </a:pPr>
            <a:r>
              <a:rPr lang="en-US" sz="1500" dirty="0" smtClean="0"/>
              <a:t> Media </a:t>
            </a:r>
            <a:r>
              <a:rPr lang="en-US" sz="1500" dirty="0"/>
              <a:t>library (data storage), i.e. digital and electronic resources, teachers’ own lesson designs, students’ results, teachers’ methodological support materials</a:t>
            </a:r>
            <a:endParaRPr lang="ru-RU" sz="1500" dirty="0"/>
          </a:p>
        </p:txBody>
      </p:sp>
      <p:sp>
        <p:nvSpPr>
          <p:cNvPr id="38918" name="Прямоугольник 23"/>
          <p:cNvSpPr>
            <a:spLocks noChangeArrowheads="1"/>
          </p:cNvSpPr>
          <p:nvPr/>
        </p:nvSpPr>
        <p:spPr bwMode="auto">
          <a:xfrm>
            <a:off x="3071813" y="1285875"/>
            <a:ext cx="5929312" cy="19543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15888" indent="-115888">
              <a:buFontTx/>
              <a:buChar char="-"/>
            </a:pPr>
            <a:r>
              <a:rPr lang="en-US" sz="1500" dirty="0" smtClean="0"/>
              <a:t>Stationary computer classes and language labs</a:t>
            </a:r>
            <a:endParaRPr lang="ru-RU" sz="1500" dirty="0" smtClean="0"/>
          </a:p>
          <a:p>
            <a:pPr marL="115888" indent="-115888">
              <a:buFontTx/>
              <a:buChar char="-"/>
            </a:pPr>
            <a:endParaRPr lang="en-US" sz="1500" dirty="0" smtClean="0"/>
          </a:p>
          <a:p>
            <a:pPr marL="115888" indent="-115888">
              <a:buFontTx/>
              <a:buChar char="-"/>
            </a:pPr>
            <a:r>
              <a:rPr lang="en-US" sz="1500" dirty="0" smtClean="0"/>
              <a:t>Administration and management</a:t>
            </a:r>
            <a:endParaRPr lang="ru-RU" sz="1500" dirty="0" smtClean="0"/>
          </a:p>
          <a:p>
            <a:pPr marL="115888" indent="-115888">
              <a:buFontTx/>
              <a:buChar char="-"/>
            </a:pPr>
            <a:endParaRPr lang="ru-RU" sz="1500" dirty="0"/>
          </a:p>
          <a:p>
            <a:pPr marL="115888" indent="-115888">
              <a:buFontTx/>
              <a:buChar char="-"/>
            </a:pPr>
            <a:r>
              <a:rPr lang="en-US" sz="1500" dirty="0"/>
              <a:t>Teacher professional development </a:t>
            </a:r>
            <a:r>
              <a:rPr lang="en-US" sz="1500" dirty="0" smtClean="0"/>
              <a:t>classes</a:t>
            </a:r>
            <a:endParaRPr lang="ru-RU" sz="1500" dirty="0"/>
          </a:p>
          <a:p>
            <a:pPr marL="115888" indent="-115888">
              <a:buFontTx/>
              <a:buChar char="-"/>
            </a:pPr>
            <a:endParaRPr lang="ru-RU" sz="1500" dirty="0"/>
          </a:p>
          <a:p>
            <a:pPr marL="115888" indent="-115888">
              <a:buFontTx/>
              <a:buChar char="-"/>
            </a:pPr>
            <a:r>
              <a:rPr lang="en-US" sz="1500" dirty="0"/>
              <a:t>Control, physical inventory, and remote administration by means of </a:t>
            </a:r>
            <a:r>
              <a:rPr lang="en-US" sz="1600" b="1" dirty="0">
                <a:solidFill>
                  <a:srgbClr val="0066FF"/>
                </a:solidFill>
              </a:rPr>
              <a:t>Intel® vPro™ </a:t>
            </a:r>
            <a:r>
              <a:rPr lang="en-US" sz="1500" dirty="0"/>
              <a:t>technology</a:t>
            </a:r>
            <a:endParaRPr lang="ru-RU" sz="1500" dirty="0">
              <a:solidFill>
                <a:srgbClr val="0066FF"/>
              </a:solidFill>
            </a:endParaRPr>
          </a:p>
        </p:txBody>
      </p:sp>
      <p:sp>
        <p:nvSpPr>
          <p:cNvPr id="38919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8318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/>
              <a:cs typeface="Arial" charset="0"/>
            </a:endParaRPr>
          </a:p>
        </p:txBody>
      </p:sp>
      <p:pic>
        <p:nvPicPr>
          <p:cNvPr id="38920" name="Picture 2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DFCFA"/>
              </a:clrFrom>
              <a:clrTo>
                <a:srgbClr val="FDFCFA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28813" y="2928938"/>
            <a:ext cx="950912" cy="709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9"/>
          <p:cNvSpPr/>
          <p:nvPr/>
        </p:nvSpPr>
        <p:spPr>
          <a:xfrm>
            <a:off x="285720" y="3714752"/>
            <a:ext cx="209384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ea typeface="Arial Unicode MS"/>
                <a:cs typeface="Arial" charset="0"/>
              </a:rPr>
              <a:t>Server Modules</a:t>
            </a:r>
            <a:endParaRPr lang="ru-RU" b="1" dirty="0">
              <a:ea typeface="Arial Unicode MS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214313" y="1285875"/>
            <a:ext cx="471805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Mobile classroom does not require a specially fitted room. ICLab may be quickly and easily moved to any classroom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auto">
          <a:xfrm>
            <a:off x="179388" y="2276475"/>
            <a:ext cx="4176712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Allows to organize information support for any subject</a:t>
            </a:r>
            <a:r>
              <a:rPr lang="ru-RU" sz="1600" b="1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lvl="1" indent="-354013">
              <a:lnSpc>
                <a:spcPct val="95000"/>
              </a:lnSpc>
              <a:buFontTx/>
              <a:buChar char="•"/>
              <a:defRPr/>
            </a:pPr>
            <a:endParaRPr lang="ru-RU" sz="16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39939" name="Picture 2" descr="C:\Users\Администратор\Documents\ФОТО\Большая тележка 25\Изображение 108.jpg"/>
          <p:cNvPicPr>
            <a:picLocks noChangeAspect="1" noChangeArrowheads="1"/>
          </p:cNvPicPr>
          <p:nvPr/>
        </p:nvPicPr>
        <p:blipFill>
          <a:blip r:embed="rId3" cstate="print"/>
          <a:srcRect l="2042" t="2380" r="2280"/>
          <a:stretch>
            <a:fillRect/>
          </a:stretch>
        </p:blipFill>
        <p:spPr bwMode="auto">
          <a:xfrm>
            <a:off x="5076825" y="1125538"/>
            <a:ext cx="3678238" cy="292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79388" y="4508500"/>
            <a:ext cx="8501062" cy="148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</a:pPr>
            <a:r>
              <a:rPr lang="en-US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Operation in combination with any interactive or laboratory equipment</a:t>
            </a:r>
            <a:r>
              <a:rPr lang="ru-RU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lvl="1" indent="-354013">
              <a:lnSpc>
                <a:spcPct val="95000"/>
              </a:lnSpc>
              <a:buFontTx/>
              <a:buChar char="•"/>
            </a:pPr>
            <a:endParaRPr lang="ru-RU" sz="1600" dirty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</a:pPr>
            <a:r>
              <a:rPr lang="en-US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Information support of traditional extra-curriculum activities, contests, academic competitions</a:t>
            </a:r>
            <a:r>
              <a:rPr lang="ru-RU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  <a:p>
            <a:pPr lvl="1" indent="-354013">
              <a:lnSpc>
                <a:spcPct val="95000"/>
              </a:lnSpc>
              <a:buFontTx/>
              <a:buChar char="•"/>
            </a:pPr>
            <a:endParaRPr lang="ru-RU" sz="1600" dirty="0">
              <a:solidFill>
                <a:srgbClr val="0D0D0D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1" indent="-354013">
              <a:lnSpc>
                <a:spcPct val="95000"/>
              </a:lnSpc>
              <a:buFontTx/>
              <a:buChar char="•"/>
            </a:pPr>
            <a:r>
              <a:rPr lang="en-US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Teachers’ meetings, councils, methodological trainings</a:t>
            </a:r>
            <a:r>
              <a:rPr lang="ru-RU" sz="1600" dirty="0">
                <a:solidFill>
                  <a:srgbClr val="0D0D0D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</a:p>
        </p:txBody>
      </p:sp>
      <p:sp>
        <p:nvSpPr>
          <p:cNvPr id="11" name="Rectangle 2"/>
          <p:cNvSpPr txBox="1">
            <a:spLocks noChangeArrowheads="1"/>
          </p:cNvSpPr>
          <p:nvPr/>
        </p:nvSpPr>
        <p:spPr bwMode="auto">
          <a:xfrm>
            <a:off x="500063" y="857250"/>
            <a:ext cx="8229600" cy="428625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/>
          <a:lstStyle/>
          <a:p>
            <a:pPr eaLnBrk="0" fontAlgn="ctr" hangingPunct="0">
              <a:defRPr/>
            </a:pPr>
            <a:r>
              <a:rPr kumimoji="1" lang="en-US" sz="1800" b="1" dirty="0">
                <a:ea typeface="Arial Unicode MS" pitchFamily="34" charset="-128"/>
                <a:cs typeface="Arial" charset="0"/>
              </a:rPr>
              <a:t>ICLab Mobile Classroom</a:t>
            </a:r>
            <a:endParaRPr kumimoji="1" lang="ru-RU" sz="1800" kern="0" dirty="0">
              <a:effectLst>
                <a:outerShdw blurRad="38100" dist="38100" dir="2700000" algn="tl">
                  <a:srgbClr val="C0C0C0"/>
                </a:outerShdw>
              </a:effectLst>
              <a:latin typeface="MS Reference Sans Serif" pitchFamily="34" charset="0"/>
              <a:ea typeface="+mj-ea"/>
              <a:cs typeface="+mj-cs"/>
            </a:endParaRPr>
          </a:p>
        </p:txBody>
      </p:sp>
      <p:sp>
        <p:nvSpPr>
          <p:cNvPr id="39942" name="TextBox 4"/>
          <p:cNvSpPr txBox="1">
            <a:spLocks noChangeArrowheads="1"/>
          </p:cNvSpPr>
          <p:nvPr/>
        </p:nvSpPr>
        <p:spPr bwMode="auto">
          <a:xfrm>
            <a:off x="285750" y="142875"/>
            <a:ext cx="8318500" cy="430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ea typeface="Arial Unicode MS"/>
                <a:cs typeface="Arial" charset="0"/>
              </a:rPr>
              <a:t>IT Infrastructure Components</a:t>
            </a:r>
            <a:endParaRPr lang="ru-RU" sz="2200" b="1" dirty="0">
              <a:solidFill>
                <a:srgbClr val="FF0000"/>
              </a:solidFill>
              <a:ea typeface="Arial Unicode MS"/>
              <a:cs typeface="Arial" charset="0"/>
            </a:endParaRP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79388" y="3068638"/>
            <a:ext cx="5545137" cy="560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Free access to any external resources and remote digital education resources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79388" y="3644900"/>
            <a:ext cx="6121400" cy="560388"/>
          </a:xfrm>
          <a:prstGeom prst="rect">
            <a:avLst/>
          </a:prstGeom>
        </p:spPr>
        <p:txBody>
          <a:bodyPr>
            <a:spAutoFit/>
          </a:bodyPr>
          <a:lstStyle/>
          <a:p>
            <a:pPr lvl="1" indent="-354013">
              <a:lnSpc>
                <a:spcPct val="95000"/>
              </a:lnSpc>
              <a:buFontTx/>
              <a:buChar char="•"/>
              <a:defRPr/>
            </a:pPr>
            <a:r>
              <a:rPr lang="en-US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Advanced learning process features due to pre-installed collaboration software</a:t>
            </a:r>
            <a:r>
              <a:rPr lang="ru-RU" sz="1600" dirty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F_Tool_2">
  <a:themeElements>
    <a:clrScheme name="F_Tool_2 1">
      <a:dk1>
        <a:srgbClr val="000000"/>
      </a:dk1>
      <a:lt1>
        <a:srgbClr val="FFFFFF"/>
      </a:lt1>
      <a:dk2>
        <a:srgbClr val="000000"/>
      </a:dk2>
      <a:lt2>
        <a:srgbClr val="A5A5A5"/>
      </a:lt2>
      <a:accent1>
        <a:srgbClr val="F3BBBB"/>
      </a:accent1>
      <a:accent2>
        <a:srgbClr val="AE2222"/>
      </a:accent2>
      <a:accent3>
        <a:srgbClr val="FFFFFF"/>
      </a:accent3>
      <a:accent4>
        <a:srgbClr val="000000"/>
      </a:accent4>
      <a:accent5>
        <a:srgbClr val="F8DADA"/>
      </a:accent5>
      <a:accent6>
        <a:srgbClr val="9D1E1E"/>
      </a:accent6>
      <a:hlink>
        <a:srgbClr val="105D9C"/>
      </a:hlink>
      <a:folHlink>
        <a:srgbClr val="4B4595"/>
      </a:folHlink>
    </a:clrScheme>
    <a:fontScheme name="F_Tool_2">
      <a:majorFont>
        <a:latin typeface="Arial"/>
        <a:ea typeface="MS UI Gothic"/>
        <a:cs typeface="MS UI Gothic"/>
      </a:majorFont>
      <a:minorFont>
        <a:latin typeface="Arial"/>
        <a:ea typeface="MS UI Gothic"/>
        <a:cs typeface="MS UI Gothic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>
          <a:prstShdw prst="shdw17" dist="17961" dir="2700000">
            <a:schemeClr val="tx1">
              <a:gamma/>
              <a:shade val="60000"/>
              <a:invGamma/>
            </a:schemeClr>
          </a:prstShdw>
        </a:effec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_Tool_2 1">
        <a:dk1>
          <a:srgbClr val="000000"/>
        </a:dk1>
        <a:lt1>
          <a:srgbClr val="FFFFFF"/>
        </a:lt1>
        <a:dk2>
          <a:srgbClr val="000000"/>
        </a:dk2>
        <a:lt2>
          <a:srgbClr val="A5A5A5"/>
        </a:lt2>
        <a:accent1>
          <a:srgbClr val="F3BBBB"/>
        </a:accent1>
        <a:accent2>
          <a:srgbClr val="AE2222"/>
        </a:accent2>
        <a:accent3>
          <a:srgbClr val="FFFFFF"/>
        </a:accent3>
        <a:accent4>
          <a:srgbClr val="000000"/>
        </a:accent4>
        <a:accent5>
          <a:srgbClr val="F8DADA"/>
        </a:accent5>
        <a:accent6>
          <a:srgbClr val="9D1E1E"/>
        </a:accent6>
        <a:hlink>
          <a:srgbClr val="105D9C"/>
        </a:hlink>
        <a:folHlink>
          <a:srgbClr val="4B4595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29160</TotalTime>
  <Words>944</Words>
  <Application>Microsoft Office PowerPoint</Application>
  <PresentationFormat>Экран (4:3)</PresentationFormat>
  <Paragraphs>239</Paragraphs>
  <Slides>14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Оформление по умолчанию</vt:lpstr>
      <vt:lpstr>F_Tool_2</vt:lpstr>
      <vt:lpstr>Слайд 1</vt:lpstr>
      <vt:lpstr>Слайд 2</vt:lpstr>
      <vt:lpstr>Слайд 3</vt:lpstr>
      <vt:lpstr>Слайд 4</vt:lpstr>
      <vt:lpstr>Слайд 5</vt:lpstr>
      <vt:lpstr>Слайд 6</vt:lpstr>
      <vt:lpstr>PE teacher needs a laptop!</vt:lpstr>
      <vt:lpstr>Слайд 8</vt:lpstr>
      <vt:lpstr>Слайд 9</vt:lpstr>
      <vt:lpstr>Слайд 10</vt:lpstr>
      <vt:lpstr>INDIVIDUAL USE of Classmate PC Bi149 at school and at home, in combination with USB bracelet</vt:lpstr>
      <vt:lpstr>Advantages of Classmate PC Bi149</vt:lpstr>
      <vt:lpstr>Effect of ict use for teaching primary school students  (teachers’ assessment)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Пользователь Windows</cp:lastModifiedBy>
  <cp:revision>886</cp:revision>
  <dcterms:created xsi:type="dcterms:W3CDTF">2007-01-19T14:11:23Z</dcterms:created>
  <dcterms:modified xsi:type="dcterms:W3CDTF">2011-09-14T08:05:31Z</dcterms:modified>
</cp:coreProperties>
</file>