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341" r:id="rId2"/>
    <p:sldId id="342" r:id="rId3"/>
    <p:sldId id="343" r:id="rId4"/>
    <p:sldId id="344" r:id="rId5"/>
    <p:sldId id="345" r:id="rId6"/>
    <p:sldId id="346" r:id="rId7"/>
    <p:sldId id="347" r:id="rId8"/>
    <p:sldId id="348" r:id="rId9"/>
    <p:sldId id="349" r:id="rId10"/>
    <p:sldId id="350" r:id="rId11"/>
    <p:sldId id="351" r:id="rId12"/>
    <p:sldId id="352" r:id="rId13"/>
    <p:sldId id="353" r:id="rId14"/>
  </p:sldIdLst>
  <p:sldSz cx="9144000" cy="6858000" type="screen4x3"/>
  <p:notesSz cx="9144000" cy="6858000"/>
  <p:defaultTextStyle>
    <a:defPPr>
      <a:defRPr lang="ru-RU"/>
    </a:defPPr>
    <a:lvl1pPr marL="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525" autoAdjust="0"/>
    <p:restoredTop sz="94671" autoAdjust="0"/>
  </p:normalViewPr>
  <p:slideViewPr>
    <p:cSldViewPr>
      <p:cViewPr>
        <p:scale>
          <a:sx n="66" d="100"/>
          <a:sy n="66" d="100"/>
        </p:scale>
        <p:origin x="-408" y="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22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65BA164-9F63-4610-8ED6-8B78A2F15979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A62EAB5-BAD7-4CF2-A762-09819927B2C1}">
      <dgm:prSet phldrT="[Текст]"/>
      <dgm:spPr/>
      <dgm:t>
        <a:bodyPr/>
        <a:lstStyle/>
        <a:p>
          <a:r>
            <a:rPr lang="ru-RU" dirty="0" smtClean="0"/>
            <a:t>+</a:t>
          </a:r>
          <a:endParaRPr lang="ru-RU" dirty="0"/>
        </a:p>
      </dgm:t>
    </dgm:pt>
    <dgm:pt modelId="{EDC3243F-A624-4253-8B4B-EF4BB749FB1E}" type="parTrans" cxnId="{B874E062-29AF-4189-9153-8264D4D98556}">
      <dgm:prSet/>
      <dgm:spPr/>
      <dgm:t>
        <a:bodyPr/>
        <a:lstStyle/>
        <a:p>
          <a:endParaRPr lang="ru-RU"/>
        </a:p>
      </dgm:t>
    </dgm:pt>
    <dgm:pt modelId="{259E2304-009C-4EE3-AFBB-E71425ADB052}" type="sibTrans" cxnId="{B874E062-29AF-4189-9153-8264D4D98556}">
      <dgm:prSet/>
      <dgm:spPr/>
      <dgm:t>
        <a:bodyPr/>
        <a:lstStyle/>
        <a:p>
          <a:endParaRPr lang="ru-RU"/>
        </a:p>
      </dgm:t>
    </dgm:pt>
    <dgm:pt modelId="{E2EAE678-E1D9-4D0F-96B8-B15E8689D036}">
      <dgm:prSet phldrT="[Текст]"/>
      <dgm:spPr/>
      <dgm:t>
        <a:bodyPr/>
        <a:lstStyle/>
        <a:p>
          <a:r>
            <a:rPr lang="ru-RU" b="1" dirty="0" smtClean="0">
              <a:solidFill>
                <a:srgbClr val="C00000"/>
              </a:solidFill>
              <a:latin typeface="Tahoma" pitchFamily="34" charset="0"/>
              <a:cs typeface="Tahoma" pitchFamily="34" charset="0"/>
            </a:rPr>
            <a:t>Сайты всех школ </a:t>
          </a:r>
          <a:r>
            <a:rPr lang="ru-RU" b="1" dirty="0" smtClean="0">
              <a:solidFill>
                <a:srgbClr val="595959"/>
              </a:solidFill>
              <a:latin typeface="Tahoma" pitchFamily="34" charset="0"/>
              <a:cs typeface="Tahoma" pitchFamily="34" charset="0"/>
            </a:rPr>
            <a:t>и детсадов РТ</a:t>
          </a:r>
        </a:p>
      </dgm:t>
    </dgm:pt>
    <dgm:pt modelId="{8F119606-669E-4710-A919-A91455845A29}" type="parTrans" cxnId="{DD74E936-2704-4BFE-B436-F6EFBADC8346}">
      <dgm:prSet/>
      <dgm:spPr/>
      <dgm:t>
        <a:bodyPr/>
        <a:lstStyle/>
        <a:p>
          <a:endParaRPr lang="ru-RU"/>
        </a:p>
      </dgm:t>
    </dgm:pt>
    <dgm:pt modelId="{9E11F5CF-16F3-4AE8-9695-F18A58EC022C}" type="sibTrans" cxnId="{DD74E936-2704-4BFE-B436-F6EFBADC8346}">
      <dgm:prSet/>
      <dgm:spPr/>
      <dgm:t>
        <a:bodyPr/>
        <a:lstStyle/>
        <a:p>
          <a:endParaRPr lang="ru-RU"/>
        </a:p>
      </dgm:t>
    </dgm:pt>
    <dgm:pt modelId="{49FD3D73-49A0-4794-972E-97A338FD050F}">
      <dgm:prSet phldrT="[Текст]"/>
      <dgm:spPr/>
      <dgm:t>
        <a:bodyPr/>
        <a:lstStyle/>
        <a:p>
          <a:r>
            <a:rPr lang="ru-RU" dirty="0" smtClean="0"/>
            <a:t>+</a:t>
          </a:r>
          <a:endParaRPr lang="ru-RU" dirty="0"/>
        </a:p>
      </dgm:t>
    </dgm:pt>
    <dgm:pt modelId="{A458A39F-FBD0-43DF-83A4-8C23E0811584}" type="parTrans" cxnId="{C8BDD39D-43E3-4F5A-8F40-DE9A60B0A030}">
      <dgm:prSet/>
      <dgm:spPr/>
      <dgm:t>
        <a:bodyPr/>
        <a:lstStyle/>
        <a:p>
          <a:endParaRPr lang="ru-RU"/>
        </a:p>
      </dgm:t>
    </dgm:pt>
    <dgm:pt modelId="{4A776CA2-83C7-4BF4-A581-F003DC3EF533}" type="sibTrans" cxnId="{C8BDD39D-43E3-4F5A-8F40-DE9A60B0A030}">
      <dgm:prSet/>
      <dgm:spPr/>
      <dgm:t>
        <a:bodyPr/>
        <a:lstStyle/>
        <a:p>
          <a:endParaRPr lang="ru-RU"/>
        </a:p>
      </dgm:t>
    </dgm:pt>
    <dgm:pt modelId="{4108D20E-E519-4F28-8830-565E71539054}">
      <dgm:prSet phldrT="[Текст]"/>
      <dgm:spPr/>
      <dgm:t>
        <a:bodyPr/>
        <a:lstStyle/>
        <a:p>
          <a:r>
            <a:rPr lang="ru-RU" b="1" dirty="0" smtClean="0">
              <a:solidFill>
                <a:srgbClr val="C00000"/>
              </a:solidFill>
              <a:latin typeface="Tahoma" pitchFamily="34" charset="0"/>
              <a:cs typeface="Tahoma" pitchFamily="34" charset="0"/>
            </a:rPr>
            <a:t>Виртуальная площадка </a:t>
          </a:r>
          <a:r>
            <a:rPr lang="ru-RU" b="1" dirty="0" smtClean="0">
              <a:solidFill>
                <a:srgbClr val="595959"/>
              </a:solidFill>
              <a:latin typeface="Tahoma" pitchFamily="34" charset="0"/>
              <a:cs typeface="Tahoma" pitchFamily="34" charset="0"/>
            </a:rPr>
            <a:t>для повышения педагогического мастерства педагогов</a:t>
          </a:r>
          <a:endParaRPr lang="ru-RU" dirty="0"/>
        </a:p>
      </dgm:t>
    </dgm:pt>
    <dgm:pt modelId="{3617DC65-60B8-4EF6-82A1-B9602C7FEED2}" type="parTrans" cxnId="{33F9983D-EB57-4F16-AE41-0737FB45AEB4}">
      <dgm:prSet/>
      <dgm:spPr/>
      <dgm:t>
        <a:bodyPr/>
        <a:lstStyle/>
        <a:p>
          <a:endParaRPr lang="ru-RU"/>
        </a:p>
      </dgm:t>
    </dgm:pt>
    <dgm:pt modelId="{8BD973C0-216A-46BA-B99A-3D3BEF44B481}" type="sibTrans" cxnId="{33F9983D-EB57-4F16-AE41-0737FB45AEB4}">
      <dgm:prSet/>
      <dgm:spPr/>
      <dgm:t>
        <a:bodyPr/>
        <a:lstStyle/>
        <a:p>
          <a:endParaRPr lang="ru-RU"/>
        </a:p>
      </dgm:t>
    </dgm:pt>
    <dgm:pt modelId="{EFCF1585-58B2-4F75-90EE-63EC2EC140C8}">
      <dgm:prSet phldrT="[Текст]"/>
      <dgm:spPr/>
      <dgm:t>
        <a:bodyPr/>
        <a:lstStyle/>
        <a:p>
          <a:r>
            <a:rPr lang="ru-RU" dirty="0" smtClean="0"/>
            <a:t>+</a:t>
          </a:r>
          <a:endParaRPr lang="ru-RU" dirty="0"/>
        </a:p>
      </dgm:t>
    </dgm:pt>
    <dgm:pt modelId="{29325694-1F8E-4DA5-95B3-F069B3AB2992}" type="parTrans" cxnId="{58F33285-1A72-4AB4-9C50-87404D08D0EB}">
      <dgm:prSet/>
      <dgm:spPr/>
      <dgm:t>
        <a:bodyPr/>
        <a:lstStyle/>
        <a:p>
          <a:endParaRPr lang="ru-RU"/>
        </a:p>
      </dgm:t>
    </dgm:pt>
    <dgm:pt modelId="{E6A7A0DF-B1EB-4ADA-9CA4-B9CAF7A9B748}" type="sibTrans" cxnId="{58F33285-1A72-4AB4-9C50-87404D08D0EB}">
      <dgm:prSet/>
      <dgm:spPr/>
      <dgm:t>
        <a:bodyPr/>
        <a:lstStyle/>
        <a:p>
          <a:endParaRPr lang="ru-RU"/>
        </a:p>
      </dgm:t>
    </dgm:pt>
    <dgm:pt modelId="{B69418C2-C6CB-4025-8813-D54AE04194A9}">
      <dgm:prSet phldrT="[Текст]"/>
      <dgm:spPr/>
      <dgm:t>
        <a:bodyPr/>
        <a:lstStyle/>
        <a:p>
          <a:r>
            <a:rPr lang="ru-RU" b="1" dirty="0" smtClean="0">
              <a:solidFill>
                <a:srgbClr val="C00000"/>
              </a:solidFill>
              <a:latin typeface="Tahoma" pitchFamily="34" charset="0"/>
              <a:cs typeface="Tahoma" pitchFamily="34" charset="0"/>
            </a:rPr>
            <a:t>Электронные факультативы</a:t>
          </a:r>
          <a:r>
            <a:rPr lang="ru-RU" b="1" dirty="0" smtClean="0">
              <a:solidFill>
                <a:srgbClr val="595959"/>
              </a:solidFill>
              <a:latin typeface="Tahoma" pitchFamily="34" charset="0"/>
              <a:cs typeface="Tahoma" pitchFamily="34" charset="0"/>
            </a:rPr>
            <a:t> для учеников</a:t>
          </a:r>
          <a:endParaRPr lang="ru-RU" dirty="0"/>
        </a:p>
      </dgm:t>
    </dgm:pt>
    <dgm:pt modelId="{C6642798-3095-4AD8-B377-BC2081B04371}" type="parTrans" cxnId="{AA56786B-3C60-4DDE-B276-9F67330CD163}">
      <dgm:prSet/>
      <dgm:spPr/>
      <dgm:t>
        <a:bodyPr/>
        <a:lstStyle/>
        <a:p>
          <a:endParaRPr lang="ru-RU"/>
        </a:p>
      </dgm:t>
    </dgm:pt>
    <dgm:pt modelId="{C85999D0-6839-41FF-A1B3-79CF4CEC57D9}" type="sibTrans" cxnId="{AA56786B-3C60-4DDE-B276-9F67330CD163}">
      <dgm:prSet/>
      <dgm:spPr/>
      <dgm:t>
        <a:bodyPr/>
        <a:lstStyle/>
        <a:p>
          <a:endParaRPr lang="ru-RU"/>
        </a:p>
      </dgm:t>
    </dgm:pt>
    <dgm:pt modelId="{C8E66FC2-4661-4147-BF0E-B7AD45462C61}">
      <dgm:prSet phldrT="[Текст]"/>
      <dgm:spPr/>
      <dgm:t>
        <a:bodyPr/>
        <a:lstStyle/>
        <a:p>
          <a:r>
            <a:rPr lang="ru-RU" dirty="0" smtClean="0"/>
            <a:t>+</a:t>
          </a:r>
          <a:endParaRPr lang="ru-RU" dirty="0"/>
        </a:p>
      </dgm:t>
    </dgm:pt>
    <dgm:pt modelId="{DB76B102-947C-41BC-977F-494B4F544524}" type="parTrans" cxnId="{2D591237-FBE5-4383-AA89-23D7BBEF955A}">
      <dgm:prSet/>
      <dgm:spPr/>
      <dgm:t>
        <a:bodyPr/>
        <a:lstStyle/>
        <a:p>
          <a:endParaRPr lang="ru-RU"/>
        </a:p>
      </dgm:t>
    </dgm:pt>
    <dgm:pt modelId="{5E792B23-954E-4FED-B7A5-9C2EA9628665}" type="sibTrans" cxnId="{2D591237-FBE5-4383-AA89-23D7BBEF955A}">
      <dgm:prSet/>
      <dgm:spPr/>
      <dgm:t>
        <a:bodyPr/>
        <a:lstStyle/>
        <a:p>
          <a:endParaRPr lang="ru-RU"/>
        </a:p>
      </dgm:t>
    </dgm:pt>
    <dgm:pt modelId="{C1C765DE-9ED7-4883-9E47-56EFA2C3139C}">
      <dgm:prSet phldrT="[Текст]"/>
      <dgm:spPr/>
      <dgm:t>
        <a:bodyPr/>
        <a:lstStyle/>
        <a:p>
          <a:r>
            <a:rPr lang="ru-RU" b="1" dirty="0" smtClean="0">
              <a:solidFill>
                <a:srgbClr val="C00000"/>
              </a:solidFill>
              <a:latin typeface="Tahoma" pitchFamily="34" charset="0"/>
              <a:cs typeface="Tahoma" pitchFamily="34" charset="0"/>
            </a:rPr>
            <a:t>Электронные</a:t>
          </a:r>
          <a:r>
            <a:rPr lang="ru-RU" b="1" dirty="0" smtClean="0">
              <a:solidFill>
                <a:srgbClr val="595959"/>
              </a:solidFill>
              <a:latin typeface="Tahoma" pitchFamily="34" charset="0"/>
              <a:cs typeface="Tahoma" pitchFamily="34" charset="0"/>
            </a:rPr>
            <a:t>  </a:t>
          </a:r>
          <a:r>
            <a:rPr lang="ru-RU" b="1" dirty="0" smtClean="0">
              <a:solidFill>
                <a:srgbClr val="C00000"/>
              </a:solidFill>
              <a:latin typeface="Tahoma" pitchFamily="34" charset="0"/>
              <a:cs typeface="Tahoma" pitchFamily="34" charset="0"/>
            </a:rPr>
            <a:t>государственные услуги</a:t>
          </a:r>
          <a:r>
            <a:rPr lang="ru-RU" b="1" dirty="0" smtClean="0">
              <a:solidFill>
                <a:srgbClr val="595959"/>
              </a:solidFill>
              <a:latin typeface="Tahoma" pitchFamily="34" charset="0"/>
              <a:cs typeface="Tahoma" pitchFamily="34" charset="0"/>
            </a:rPr>
            <a:t>  для родителей</a:t>
          </a:r>
        </a:p>
      </dgm:t>
    </dgm:pt>
    <dgm:pt modelId="{5CBF771C-5592-4F83-87FF-A604268C0B54}" type="parTrans" cxnId="{6C2E177F-AB3E-4CFE-BAD2-7B4EF768E6DE}">
      <dgm:prSet/>
      <dgm:spPr/>
      <dgm:t>
        <a:bodyPr/>
        <a:lstStyle/>
        <a:p>
          <a:endParaRPr lang="ru-RU"/>
        </a:p>
      </dgm:t>
    </dgm:pt>
    <dgm:pt modelId="{31D4C165-58BB-4CBC-9A1D-3BB169FF8919}" type="sibTrans" cxnId="{6C2E177F-AB3E-4CFE-BAD2-7B4EF768E6DE}">
      <dgm:prSet/>
      <dgm:spPr/>
      <dgm:t>
        <a:bodyPr/>
        <a:lstStyle/>
        <a:p>
          <a:endParaRPr lang="ru-RU"/>
        </a:p>
      </dgm:t>
    </dgm:pt>
    <dgm:pt modelId="{261CEF1A-53A2-452A-B5F6-6F0FD13561A3}">
      <dgm:prSet phldrT="[Текст]"/>
      <dgm:spPr/>
      <dgm:t>
        <a:bodyPr/>
        <a:lstStyle/>
        <a:p>
          <a:r>
            <a:rPr lang="ru-RU" b="1" dirty="0" smtClean="0">
              <a:solidFill>
                <a:srgbClr val="C00000"/>
              </a:solidFill>
              <a:latin typeface="Tahoma" pitchFamily="34" charset="0"/>
              <a:cs typeface="Tahoma" pitchFamily="34" charset="0"/>
            </a:rPr>
            <a:t>Электронные журналы </a:t>
          </a:r>
          <a:r>
            <a:rPr lang="ru-RU" b="1" dirty="0" smtClean="0">
              <a:solidFill>
                <a:srgbClr val="595959"/>
              </a:solidFill>
              <a:latin typeface="Tahoma" pitchFamily="34" charset="0"/>
              <a:cs typeface="Tahoma" pitchFamily="34" charset="0"/>
            </a:rPr>
            <a:t> для учителей</a:t>
          </a:r>
        </a:p>
      </dgm:t>
    </dgm:pt>
    <dgm:pt modelId="{83CE5818-457C-4302-8701-BD7D9484A117}" type="parTrans" cxnId="{26B4AD65-B491-4AB8-96B3-4D4EB035B8BD}">
      <dgm:prSet/>
      <dgm:spPr/>
      <dgm:t>
        <a:bodyPr/>
        <a:lstStyle/>
        <a:p>
          <a:endParaRPr lang="ru-RU"/>
        </a:p>
      </dgm:t>
    </dgm:pt>
    <dgm:pt modelId="{F97B2714-B3C4-440A-B047-DDCB386BACF3}" type="sibTrans" cxnId="{26B4AD65-B491-4AB8-96B3-4D4EB035B8BD}">
      <dgm:prSet/>
      <dgm:spPr/>
      <dgm:t>
        <a:bodyPr/>
        <a:lstStyle/>
        <a:p>
          <a:endParaRPr lang="ru-RU"/>
        </a:p>
      </dgm:t>
    </dgm:pt>
    <dgm:pt modelId="{FD62EFCA-C3D7-42BD-8AA1-32E606E059AD}">
      <dgm:prSet phldrT="[Текст]"/>
      <dgm:spPr/>
      <dgm:t>
        <a:bodyPr/>
        <a:lstStyle/>
        <a:p>
          <a:r>
            <a:rPr lang="ru-RU" dirty="0" smtClean="0"/>
            <a:t>+</a:t>
          </a:r>
          <a:endParaRPr lang="ru-RU" b="1" dirty="0" smtClean="0">
            <a:solidFill>
              <a:srgbClr val="595959"/>
            </a:solidFill>
            <a:latin typeface="Tahoma" pitchFamily="34" charset="0"/>
            <a:cs typeface="Tahoma" pitchFamily="34" charset="0"/>
          </a:endParaRPr>
        </a:p>
      </dgm:t>
    </dgm:pt>
    <dgm:pt modelId="{BE6A8550-18A9-4F92-B30D-702EE3794A68}" type="parTrans" cxnId="{3A7CAF48-C534-40F6-8349-8CDA64169FAE}">
      <dgm:prSet/>
      <dgm:spPr/>
      <dgm:t>
        <a:bodyPr/>
        <a:lstStyle/>
        <a:p>
          <a:endParaRPr lang="ru-RU"/>
        </a:p>
      </dgm:t>
    </dgm:pt>
    <dgm:pt modelId="{A0D7D74A-6CCE-47F0-AD08-AA056362B072}" type="sibTrans" cxnId="{3A7CAF48-C534-40F6-8349-8CDA64169FAE}">
      <dgm:prSet/>
      <dgm:spPr/>
      <dgm:t>
        <a:bodyPr/>
        <a:lstStyle/>
        <a:p>
          <a:endParaRPr lang="ru-RU"/>
        </a:p>
      </dgm:t>
    </dgm:pt>
    <dgm:pt modelId="{2483D778-0199-4986-A3FA-16DFFAD0892A}" type="pres">
      <dgm:prSet presAssocID="{D65BA164-9F63-4610-8ED6-8B78A2F15979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A4716FB-1D10-4C96-B9B1-AA1DDA468E71}" type="pres">
      <dgm:prSet presAssocID="{1A62EAB5-BAD7-4CF2-A762-09819927B2C1}" presName="composite" presStyleCnt="0"/>
      <dgm:spPr/>
    </dgm:pt>
    <dgm:pt modelId="{3CB26A20-EE38-48B3-B2B2-417EA2E6AF8C}" type="pres">
      <dgm:prSet presAssocID="{1A62EAB5-BAD7-4CF2-A762-09819927B2C1}" presName="parentText" presStyleLbl="align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941CAE-F9E1-4E85-82C1-22F4D21944CD}" type="pres">
      <dgm:prSet presAssocID="{1A62EAB5-BAD7-4CF2-A762-09819927B2C1}" presName="descendantText" presStyleLbl="alignAcc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E679A0-B947-4530-8C1A-AD2C30EFEB5F}" type="pres">
      <dgm:prSet presAssocID="{259E2304-009C-4EE3-AFBB-E71425ADB052}" presName="sp" presStyleCnt="0"/>
      <dgm:spPr/>
    </dgm:pt>
    <dgm:pt modelId="{EEBDE79F-14F3-4DB5-9BAD-3AAF0C2BCC0F}" type="pres">
      <dgm:prSet presAssocID="{49FD3D73-49A0-4794-972E-97A338FD050F}" presName="composite" presStyleCnt="0"/>
      <dgm:spPr/>
    </dgm:pt>
    <dgm:pt modelId="{7347AAD8-ACA3-45D2-A7F7-35D11A14823B}" type="pres">
      <dgm:prSet presAssocID="{49FD3D73-49A0-4794-972E-97A338FD050F}" presName="parentText" presStyleLbl="align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C2A30A-8A91-4D4A-8598-8CBEB51F6BCF}" type="pres">
      <dgm:prSet presAssocID="{49FD3D73-49A0-4794-972E-97A338FD050F}" presName="descendantText" presStyleLbl="alignAcc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57E067-9A44-413F-9432-E73A21EEF6B0}" type="pres">
      <dgm:prSet presAssocID="{4A776CA2-83C7-4BF4-A581-F003DC3EF533}" presName="sp" presStyleCnt="0"/>
      <dgm:spPr/>
    </dgm:pt>
    <dgm:pt modelId="{0CBA2447-0A09-400D-8DF7-65BE9BF5E1C3}" type="pres">
      <dgm:prSet presAssocID="{EFCF1585-58B2-4F75-90EE-63EC2EC140C8}" presName="composite" presStyleCnt="0"/>
      <dgm:spPr/>
    </dgm:pt>
    <dgm:pt modelId="{A198766C-5964-45B3-88CE-9FE9BB097A62}" type="pres">
      <dgm:prSet presAssocID="{EFCF1585-58B2-4F75-90EE-63EC2EC140C8}" presName="parentText" presStyleLbl="align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CE2180-BE1B-4219-8E25-385ACAFD6D32}" type="pres">
      <dgm:prSet presAssocID="{EFCF1585-58B2-4F75-90EE-63EC2EC140C8}" presName="descendantText" presStyleLbl="alignAcc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55410C-919B-400F-8974-27D21D58182D}" type="pres">
      <dgm:prSet presAssocID="{E6A7A0DF-B1EB-4ADA-9CA4-B9CAF7A9B748}" presName="sp" presStyleCnt="0"/>
      <dgm:spPr/>
    </dgm:pt>
    <dgm:pt modelId="{E4E9A706-10F4-4F71-A455-CA3164F9516A}" type="pres">
      <dgm:prSet presAssocID="{C8E66FC2-4661-4147-BF0E-B7AD45462C61}" presName="composite" presStyleCnt="0"/>
      <dgm:spPr/>
    </dgm:pt>
    <dgm:pt modelId="{A122F98C-250C-47BC-9332-250E38D3E9DC}" type="pres">
      <dgm:prSet presAssocID="{C8E66FC2-4661-4147-BF0E-B7AD45462C61}" presName="parentText" presStyleLbl="align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AEBC50-BAF1-45CE-9F81-A259B78743F9}" type="pres">
      <dgm:prSet presAssocID="{C8E66FC2-4661-4147-BF0E-B7AD45462C61}" presName="descendantText" presStyleLbl="alignAcc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C6498B-5D3B-4114-B58F-A67B4C9F7898}" type="pres">
      <dgm:prSet presAssocID="{5E792B23-954E-4FED-B7A5-9C2EA9628665}" presName="sp" presStyleCnt="0"/>
      <dgm:spPr/>
    </dgm:pt>
    <dgm:pt modelId="{52A3E7AA-BCEB-45A1-A7AE-EC2033F7EC09}" type="pres">
      <dgm:prSet presAssocID="{FD62EFCA-C3D7-42BD-8AA1-32E606E059AD}" presName="composite" presStyleCnt="0"/>
      <dgm:spPr/>
    </dgm:pt>
    <dgm:pt modelId="{57721531-DBB3-4918-871A-B33125E66962}" type="pres">
      <dgm:prSet presAssocID="{FD62EFCA-C3D7-42BD-8AA1-32E606E059AD}" presName="parentText" presStyleLbl="align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DAFA4B-8A7B-4114-AB4D-C8CD4158260B}" type="pres">
      <dgm:prSet presAssocID="{FD62EFCA-C3D7-42BD-8AA1-32E606E059AD}" presName="descendantText" presStyleLbl="alignAcc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C2E177F-AB3E-4CFE-BAD2-7B4EF768E6DE}" srcId="{C8E66FC2-4661-4147-BF0E-B7AD45462C61}" destId="{C1C765DE-9ED7-4883-9E47-56EFA2C3139C}" srcOrd="0" destOrd="0" parTransId="{5CBF771C-5592-4F83-87FF-A604268C0B54}" sibTransId="{31D4C165-58BB-4CBC-9A1D-3BB169FF8919}"/>
    <dgm:cxn modelId="{4E031397-73ED-4086-B2CF-B34545D4CCCF}" type="presOf" srcId="{1A62EAB5-BAD7-4CF2-A762-09819927B2C1}" destId="{3CB26A20-EE38-48B3-B2B2-417EA2E6AF8C}" srcOrd="0" destOrd="0" presId="urn:microsoft.com/office/officeart/2005/8/layout/chevron2"/>
    <dgm:cxn modelId="{B45D0A96-9E11-43A7-B6C4-533C06A4B4DB}" type="presOf" srcId="{D65BA164-9F63-4610-8ED6-8B78A2F15979}" destId="{2483D778-0199-4986-A3FA-16DFFAD0892A}" srcOrd="0" destOrd="0" presId="urn:microsoft.com/office/officeart/2005/8/layout/chevron2"/>
    <dgm:cxn modelId="{2EEC20F2-B25C-45BC-BDCA-1BFA2DA02E99}" type="presOf" srcId="{4108D20E-E519-4F28-8830-565E71539054}" destId="{C5C2A30A-8A91-4D4A-8598-8CBEB51F6BCF}" srcOrd="0" destOrd="0" presId="urn:microsoft.com/office/officeart/2005/8/layout/chevron2"/>
    <dgm:cxn modelId="{34555CD6-AA11-4756-8A27-C8E0D1376464}" type="presOf" srcId="{B69418C2-C6CB-4025-8813-D54AE04194A9}" destId="{19CE2180-BE1B-4219-8E25-385ACAFD6D32}" srcOrd="0" destOrd="0" presId="urn:microsoft.com/office/officeart/2005/8/layout/chevron2"/>
    <dgm:cxn modelId="{C8BDD39D-43E3-4F5A-8F40-DE9A60B0A030}" srcId="{D65BA164-9F63-4610-8ED6-8B78A2F15979}" destId="{49FD3D73-49A0-4794-972E-97A338FD050F}" srcOrd="1" destOrd="0" parTransId="{A458A39F-FBD0-43DF-83A4-8C23E0811584}" sibTransId="{4A776CA2-83C7-4BF4-A581-F003DC3EF533}"/>
    <dgm:cxn modelId="{DD74E936-2704-4BFE-B436-F6EFBADC8346}" srcId="{1A62EAB5-BAD7-4CF2-A762-09819927B2C1}" destId="{E2EAE678-E1D9-4D0F-96B8-B15E8689D036}" srcOrd="0" destOrd="0" parTransId="{8F119606-669E-4710-A919-A91455845A29}" sibTransId="{9E11F5CF-16F3-4AE8-9695-F18A58EC022C}"/>
    <dgm:cxn modelId="{BB38B56C-6441-4501-B16F-DE658B9B0DE3}" type="presOf" srcId="{49FD3D73-49A0-4794-972E-97A338FD050F}" destId="{7347AAD8-ACA3-45D2-A7F7-35D11A14823B}" srcOrd="0" destOrd="0" presId="urn:microsoft.com/office/officeart/2005/8/layout/chevron2"/>
    <dgm:cxn modelId="{9F3594A2-F2C5-434C-874A-BAF8BC986E9F}" type="presOf" srcId="{EFCF1585-58B2-4F75-90EE-63EC2EC140C8}" destId="{A198766C-5964-45B3-88CE-9FE9BB097A62}" srcOrd="0" destOrd="0" presId="urn:microsoft.com/office/officeart/2005/8/layout/chevron2"/>
    <dgm:cxn modelId="{2D591237-FBE5-4383-AA89-23D7BBEF955A}" srcId="{D65BA164-9F63-4610-8ED6-8B78A2F15979}" destId="{C8E66FC2-4661-4147-BF0E-B7AD45462C61}" srcOrd="3" destOrd="0" parTransId="{DB76B102-947C-41BC-977F-494B4F544524}" sibTransId="{5E792B23-954E-4FED-B7A5-9C2EA9628665}"/>
    <dgm:cxn modelId="{58F33285-1A72-4AB4-9C50-87404D08D0EB}" srcId="{D65BA164-9F63-4610-8ED6-8B78A2F15979}" destId="{EFCF1585-58B2-4F75-90EE-63EC2EC140C8}" srcOrd="2" destOrd="0" parTransId="{29325694-1F8E-4DA5-95B3-F069B3AB2992}" sibTransId="{E6A7A0DF-B1EB-4ADA-9CA4-B9CAF7A9B748}"/>
    <dgm:cxn modelId="{94CF608D-642B-4974-91A1-46FAA7DCC27C}" type="presOf" srcId="{261CEF1A-53A2-452A-B5F6-6F0FD13561A3}" destId="{9FDAFA4B-8A7B-4114-AB4D-C8CD4158260B}" srcOrd="0" destOrd="0" presId="urn:microsoft.com/office/officeart/2005/8/layout/chevron2"/>
    <dgm:cxn modelId="{26B4AD65-B491-4AB8-96B3-4D4EB035B8BD}" srcId="{FD62EFCA-C3D7-42BD-8AA1-32E606E059AD}" destId="{261CEF1A-53A2-452A-B5F6-6F0FD13561A3}" srcOrd="0" destOrd="0" parTransId="{83CE5818-457C-4302-8701-BD7D9484A117}" sibTransId="{F97B2714-B3C4-440A-B047-DDCB386BACF3}"/>
    <dgm:cxn modelId="{3A7CAF48-C534-40F6-8349-8CDA64169FAE}" srcId="{D65BA164-9F63-4610-8ED6-8B78A2F15979}" destId="{FD62EFCA-C3D7-42BD-8AA1-32E606E059AD}" srcOrd="4" destOrd="0" parTransId="{BE6A8550-18A9-4F92-B30D-702EE3794A68}" sibTransId="{A0D7D74A-6CCE-47F0-AD08-AA056362B072}"/>
    <dgm:cxn modelId="{2AA736BF-5AFB-4A02-A0E4-8C5F567A3A59}" type="presOf" srcId="{C8E66FC2-4661-4147-BF0E-B7AD45462C61}" destId="{A122F98C-250C-47BC-9332-250E38D3E9DC}" srcOrd="0" destOrd="0" presId="urn:microsoft.com/office/officeart/2005/8/layout/chevron2"/>
    <dgm:cxn modelId="{6B148EE1-5FD6-4246-B524-953ED477D87A}" type="presOf" srcId="{E2EAE678-E1D9-4D0F-96B8-B15E8689D036}" destId="{F2941CAE-F9E1-4E85-82C1-22F4D21944CD}" srcOrd="0" destOrd="0" presId="urn:microsoft.com/office/officeart/2005/8/layout/chevron2"/>
    <dgm:cxn modelId="{7F5B66D8-E836-4E0A-BF75-589D48B9FD45}" type="presOf" srcId="{FD62EFCA-C3D7-42BD-8AA1-32E606E059AD}" destId="{57721531-DBB3-4918-871A-B33125E66962}" srcOrd="0" destOrd="0" presId="urn:microsoft.com/office/officeart/2005/8/layout/chevron2"/>
    <dgm:cxn modelId="{B874E062-29AF-4189-9153-8264D4D98556}" srcId="{D65BA164-9F63-4610-8ED6-8B78A2F15979}" destId="{1A62EAB5-BAD7-4CF2-A762-09819927B2C1}" srcOrd="0" destOrd="0" parTransId="{EDC3243F-A624-4253-8B4B-EF4BB749FB1E}" sibTransId="{259E2304-009C-4EE3-AFBB-E71425ADB052}"/>
    <dgm:cxn modelId="{33F9983D-EB57-4F16-AE41-0737FB45AEB4}" srcId="{49FD3D73-49A0-4794-972E-97A338FD050F}" destId="{4108D20E-E519-4F28-8830-565E71539054}" srcOrd="0" destOrd="0" parTransId="{3617DC65-60B8-4EF6-82A1-B9602C7FEED2}" sibTransId="{8BD973C0-216A-46BA-B99A-3D3BEF44B481}"/>
    <dgm:cxn modelId="{AA56786B-3C60-4DDE-B276-9F67330CD163}" srcId="{EFCF1585-58B2-4F75-90EE-63EC2EC140C8}" destId="{B69418C2-C6CB-4025-8813-D54AE04194A9}" srcOrd="0" destOrd="0" parTransId="{C6642798-3095-4AD8-B377-BC2081B04371}" sibTransId="{C85999D0-6839-41FF-A1B3-79CF4CEC57D9}"/>
    <dgm:cxn modelId="{F7B206A3-92DD-4731-A4B2-1EEF14BA419A}" type="presOf" srcId="{C1C765DE-9ED7-4883-9E47-56EFA2C3139C}" destId="{2CAEBC50-BAF1-45CE-9F81-A259B78743F9}" srcOrd="0" destOrd="0" presId="urn:microsoft.com/office/officeart/2005/8/layout/chevron2"/>
    <dgm:cxn modelId="{E6E36DDF-C4D8-4C79-9457-85CCC6F024DB}" type="presParOf" srcId="{2483D778-0199-4986-A3FA-16DFFAD0892A}" destId="{FA4716FB-1D10-4C96-B9B1-AA1DDA468E71}" srcOrd="0" destOrd="0" presId="urn:microsoft.com/office/officeart/2005/8/layout/chevron2"/>
    <dgm:cxn modelId="{0285BA24-0477-4ABB-8422-CB0AC2550C5F}" type="presParOf" srcId="{FA4716FB-1D10-4C96-B9B1-AA1DDA468E71}" destId="{3CB26A20-EE38-48B3-B2B2-417EA2E6AF8C}" srcOrd="0" destOrd="0" presId="urn:microsoft.com/office/officeart/2005/8/layout/chevron2"/>
    <dgm:cxn modelId="{26BEC350-5F92-4F18-90D2-2298D5CF900D}" type="presParOf" srcId="{FA4716FB-1D10-4C96-B9B1-AA1DDA468E71}" destId="{F2941CAE-F9E1-4E85-82C1-22F4D21944CD}" srcOrd="1" destOrd="0" presId="urn:microsoft.com/office/officeart/2005/8/layout/chevron2"/>
    <dgm:cxn modelId="{00FD8AE9-FE54-4E99-91AE-68EEB913C540}" type="presParOf" srcId="{2483D778-0199-4986-A3FA-16DFFAD0892A}" destId="{1DE679A0-B947-4530-8C1A-AD2C30EFEB5F}" srcOrd="1" destOrd="0" presId="urn:microsoft.com/office/officeart/2005/8/layout/chevron2"/>
    <dgm:cxn modelId="{09EEE5A1-8DC9-47C6-907C-DBB2ED1723CF}" type="presParOf" srcId="{2483D778-0199-4986-A3FA-16DFFAD0892A}" destId="{EEBDE79F-14F3-4DB5-9BAD-3AAF0C2BCC0F}" srcOrd="2" destOrd="0" presId="urn:microsoft.com/office/officeart/2005/8/layout/chevron2"/>
    <dgm:cxn modelId="{096BE0D7-6745-4ACF-977A-5DD4ACEB1BC9}" type="presParOf" srcId="{EEBDE79F-14F3-4DB5-9BAD-3AAF0C2BCC0F}" destId="{7347AAD8-ACA3-45D2-A7F7-35D11A14823B}" srcOrd="0" destOrd="0" presId="urn:microsoft.com/office/officeart/2005/8/layout/chevron2"/>
    <dgm:cxn modelId="{167CE892-D773-4525-BDBD-AC7C86C869C3}" type="presParOf" srcId="{EEBDE79F-14F3-4DB5-9BAD-3AAF0C2BCC0F}" destId="{C5C2A30A-8A91-4D4A-8598-8CBEB51F6BCF}" srcOrd="1" destOrd="0" presId="urn:microsoft.com/office/officeart/2005/8/layout/chevron2"/>
    <dgm:cxn modelId="{99CD0FE6-9A9F-468D-BAF5-540DF27285E3}" type="presParOf" srcId="{2483D778-0199-4986-A3FA-16DFFAD0892A}" destId="{CB57E067-9A44-413F-9432-E73A21EEF6B0}" srcOrd="3" destOrd="0" presId="urn:microsoft.com/office/officeart/2005/8/layout/chevron2"/>
    <dgm:cxn modelId="{168A528C-6BF9-49F0-9FE6-06D9246371CF}" type="presParOf" srcId="{2483D778-0199-4986-A3FA-16DFFAD0892A}" destId="{0CBA2447-0A09-400D-8DF7-65BE9BF5E1C3}" srcOrd="4" destOrd="0" presId="urn:microsoft.com/office/officeart/2005/8/layout/chevron2"/>
    <dgm:cxn modelId="{156BEB13-5F66-4FD2-8800-8D0CF106F3F5}" type="presParOf" srcId="{0CBA2447-0A09-400D-8DF7-65BE9BF5E1C3}" destId="{A198766C-5964-45B3-88CE-9FE9BB097A62}" srcOrd="0" destOrd="0" presId="urn:microsoft.com/office/officeart/2005/8/layout/chevron2"/>
    <dgm:cxn modelId="{62C2644F-6677-4F2D-BB71-88D760574F01}" type="presParOf" srcId="{0CBA2447-0A09-400D-8DF7-65BE9BF5E1C3}" destId="{19CE2180-BE1B-4219-8E25-385ACAFD6D32}" srcOrd="1" destOrd="0" presId="urn:microsoft.com/office/officeart/2005/8/layout/chevron2"/>
    <dgm:cxn modelId="{0A666CC1-466F-43ED-BAD0-9BB43ACCCB08}" type="presParOf" srcId="{2483D778-0199-4986-A3FA-16DFFAD0892A}" destId="{5F55410C-919B-400F-8974-27D21D58182D}" srcOrd="5" destOrd="0" presId="urn:microsoft.com/office/officeart/2005/8/layout/chevron2"/>
    <dgm:cxn modelId="{E40CFD1E-4F93-47CA-A673-B7E96B972260}" type="presParOf" srcId="{2483D778-0199-4986-A3FA-16DFFAD0892A}" destId="{E4E9A706-10F4-4F71-A455-CA3164F9516A}" srcOrd="6" destOrd="0" presId="urn:microsoft.com/office/officeart/2005/8/layout/chevron2"/>
    <dgm:cxn modelId="{2F1A112C-26AB-41C7-BABA-07E9592A047C}" type="presParOf" srcId="{E4E9A706-10F4-4F71-A455-CA3164F9516A}" destId="{A122F98C-250C-47BC-9332-250E38D3E9DC}" srcOrd="0" destOrd="0" presId="urn:microsoft.com/office/officeart/2005/8/layout/chevron2"/>
    <dgm:cxn modelId="{34B648F5-B79C-40FD-9BA8-733907800B53}" type="presParOf" srcId="{E4E9A706-10F4-4F71-A455-CA3164F9516A}" destId="{2CAEBC50-BAF1-45CE-9F81-A259B78743F9}" srcOrd="1" destOrd="0" presId="urn:microsoft.com/office/officeart/2005/8/layout/chevron2"/>
    <dgm:cxn modelId="{EBC02AA6-9489-4B77-B0FC-D8C7D5AF7F12}" type="presParOf" srcId="{2483D778-0199-4986-A3FA-16DFFAD0892A}" destId="{2DC6498B-5D3B-4114-B58F-A67B4C9F7898}" srcOrd="7" destOrd="0" presId="urn:microsoft.com/office/officeart/2005/8/layout/chevron2"/>
    <dgm:cxn modelId="{E340ECA9-E1A3-4A00-B2E1-ACF90C0C2F03}" type="presParOf" srcId="{2483D778-0199-4986-A3FA-16DFFAD0892A}" destId="{52A3E7AA-BCEB-45A1-A7AE-EC2033F7EC09}" srcOrd="8" destOrd="0" presId="urn:microsoft.com/office/officeart/2005/8/layout/chevron2"/>
    <dgm:cxn modelId="{58330318-B8D1-46CF-8CF7-2C687D093501}" type="presParOf" srcId="{52A3E7AA-BCEB-45A1-A7AE-EC2033F7EC09}" destId="{57721531-DBB3-4918-871A-B33125E66962}" srcOrd="0" destOrd="0" presId="urn:microsoft.com/office/officeart/2005/8/layout/chevron2"/>
    <dgm:cxn modelId="{FB988A90-7C9A-4CAF-BBE8-49DB74A75409}" type="presParOf" srcId="{52A3E7AA-BCEB-45A1-A7AE-EC2033F7EC09}" destId="{9FDAFA4B-8A7B-4114-AB4D-C8CD4158260B}" srcOrd="1" destOrd="0" presId="urn:microsoft.com/office/officeart/2005/8/layout/chevron2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9E59D4E-55A2-46C7-A3EA-0B86EAE86729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A252131-3D2B-419A-9F0C-10198DBF3C3A}">
      <dgm:prSet phldrT="[Текст]"/>
      <dgm:spPr/>
      <dgm:t>
        <a:bodyPr/>
        <a:lstStyle/>
        <a:p>
          <a:r>
            <a:rPr lang="ru-RU" dirty="0" smtClean="0"/>
            <a:t>+</a:t>
          </a:r>
          <a:endParaRPr lang="ru-RU" dirty="0"/>
        </a:p>
      </dgm:t>
    </dgm:pt>
    <dgm:pt modelId="{0A0C81B3-F339-48EF-B63E-7DEEA5CFEDA3}" type="parTrans" cxnId="{BA7F6B6F-0C5A-4EEC-9407-3785D1658B6D}">
      <dgm:prSet/>
      <dgm:spPr/>
      <dgm:t>
        <a:bodyPr/>
        <a:lstStyle/>
        <a:p>
          <a:endParaRPr lang="ru-RU"/>
        </a:p>
      </dgm:t>
    </dgm:pt>
    <dgm:pt modelId="{5FCC2322-183F-4879-B6CA-40BC73CA4E55}" type="sibTrans" cxnId="{BA7F6B6F-0C5A-4EEC-9407-3785D1658B6D}">
      <dgm:prSet/>
      <dgm:spPr/>
      <dgm:t>
        <a:bodyPr/>
        <a:lstStyle/>
        <a:p>
          <a:endParaRPr lang="ru-RU"/>
        </a:p>
      </dgm:t>
    </dgm:pt>
    <dgm:pt modelId="{EE673EC3-21BF-434D-AA56-342B6E1062D3}">
      <dgm:prSet phldrT="[Текст]" custT="1"/>
      <dgm:spPr/>
      <dgm:t>
        <a:bodyPr/>
        <a:lstStyle/>
        <a:p>
          <a:r>
            <a:rPr lang="ru-RU" sz="1800" b="1" kern="1200" dirty="0" smtClean="0">
              <a:solidFill>
                <a:srgbClr val="C00000"/>
              </a:solidFill>
              <a:latin typeface="Tahoma" pitchFamily="34" charset="0"/>
              <a:cs typeface="Tahoma" pitchFamily="34" charset="0"/>
            </a:rPr>
            <a:t>Интерактивн</a:t>
          </a:r>
          <a:r>
            <a:rPr lang="ru-RU" b="1" dirty="0" smtClean="0">
              <a:solidFill>
                <a:srgbClr val="C00000"/>
              </a:solidFill>
              <a:latin typeface="Tahoma" pitchFamily="34" charset="0"/>
              <a:cs typeface="Tahoma" pitchFamily="34" charset="0"/>
            </a:rPr>
            <a:t>ые</a:t>
          </a:r>
          <a:r>
            <a:rPr lang="ru-RU" sz="1800" b="1" kern="1200" dirty="0" smtClean="0">
              <a:solidFill>
                <a:schemeClr val="accent5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упражнения</a:t>
          </a:r>
        </a:p>
      </dgm:t>
    </dgm:pt>
    <dgm:pt modelId="{A1FD1CD4-E116-49F0-9B16-AEDCC30F8F84}" type="parTrans" cxnId="{84A4B9DD-108A-4AC8-9E9A-9E945117F5A1}">
      <dgm:prSet/>
      <dgm:spPr/>
      <dgm:t>
        <a:bodyPr/>
        <a:lstStyle/>
        <a:p>
          <a:endParaRPr lang="ru-RU"/>
        </a:p>
      </dgm:t>
    </dgm:pt>
    <dgm:pt modelId="{3A622E0F-F4CC-4B01-A3B5-100D0E0F9F23}" type="sibTrans" cxnId="{84A4B9DD-108A-4AC8-9E9A-9E945117F5A1}">
      <dgm:prSet/>
      <dgm:spPr/>
      <dgm:t>
        <a:bodyPr/>
        <a:lstStyle/>
        <a:p>
          <a:endParaRPr lang="ru-RU"/>
        </a:p>
      </dgm:t>
    </dgm:pt>
    <dgm:pt modelId="{CEFB48E3-32E7-42F0-BBC8-0AD9BB646E43}">
      <dgm:prSet phldrT="[Текст]"/>
      <dgm:spPr/>
      <dgm:t>
        <a:bodyPr/>
        <a:lstStyle/>
        <a:p>
          <a:r>
            <a:rPr lang="ru-RU" dirty="0" smtClean="0"/>
            <a:t>+</a:t>
          </a:r>
          <a:endParaRPr lang="ru-RU" dirty="0"/>
        </a:p>
      </dgm:t>
    </dgm:pt>
    <dgm:pt modelId="{8B06B275-0742-4BB4-BC76-50BF50335AB3}" type="parTrans" cxnId="{2D7404D8-73D1-4095-AE48-AC176407646E}">
      <dgm:prSet/>
      <dgm:spPr/>
      <dgm:t>
        <a:bodyPr/>
        <a:lstStyle/>
        <a:p>
          <a:endParaRPr lang="ru-RU"/>
        </a:p>
      </dgm:t>
    </dgm:pt>
    <dgm:pt modelId="{DF585711-979E-4BBB-AA5E-EC35B1232DCA}" type="sibTrans" cxnId="{2D7404D8-73D1-4095-AE48-AC176407646E}">
      <dgm:prSet/>
      <dgm:spPr/>
      <dgm:t>
        <a:bodyPr/>
        <a:lstStyle/>
        <a:p>
          <a:endParaRPr lang="ru-RU"/>
        </a:p>
      </dgm:t>
    </dgm:pt>
    <dgm:pt modelId="{F35A8702-B3F3-4B98-8C73-252459AB2952}">
      <dgm:prSet phldrT="[Текст]" custT="1"/>
      <dgm:spPr/>
      <dgm:t>
        <a:bodyPr/>
        <a:lstStyle/>
        <a:p>
          <a:r>
            <a:rPr lang="ru-RU" sz="1800" b="1" kern="1200" dirty="0" err="1" smtClean="0">
              <a:solidFill>
                <a:srgbClr val="C00000"/>
              </a:solidFill>
              <a:latin typeface="Tahoma" pitchFamily="34" charset="0"/>
              <a:cs typeface="Tahoma" pitchFamily="34" charset="0"/>
            </a:rPr>
            <a:t>Мультимедийные</a:t>
          </a:r>
          <a:r>
            <a:rPr lang="ru-RU" sz="1800" b="1" kern="1200" dirty="0" smtClean="0">
              <a:solidFill>
                <a:schemeClr val="accent5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 учебные материалы</a:t>
          </a:r>
        </a:p>
      </dgm:t>
    </dgm:pt>
    <dgm:pt modelId="{F1A1EE8A-3A50-4E2B-9BEE-54BF2DD7D4F2}" type="parTrans" cxnId="{72E4C696-616F-4FFA-AF52-45F33495FFEF}">
      <dgm:prSet/>
      <dgm:spPr/>
      <dgm:t>
        <a:bodyPr/>
        <a:lstStyle/>
        <a:p>
          <a:endParaRPr lang="ru-RU"/>
        </a:p>
      </dgm:t>
    </dgm:pt>
    <dgm:pt modelId="{FEB9ABA3-ECDF-4C5B-8B1C-FCA6EDC93AFC}" type="sibTrans" cxnId="{72E4C696-616F-4FFA-AF52-45F33495FFEF}">
      <dgm:prSet/>
      <dgm:spPr/>
      <dgm:t>
        <a:bodyPr/>
        <a:lstStyle/>
        <a:p>
          <a:endParaRPr lang="ru-RU"/>
        </a:p>
      </dgm:t>
    </dgm:pt>
    <dgm:pt modelId="{D1801DA1-4431-4BAE-91AA-4AAEA4817C6B}">
      <dgm:prSet phldrT="[Текст]"/>
      <dgm:spPr/>
      <dgm:t>
        <a:bodyPr/>
        <a:lstStyle/>
        <a:p>
          <a:r>
            <a:rPr lang="ru-RU" dirty="0" smtClean="0"/>
            <a:t>+</a:t>
          </a:r>
          <a:endParaRPr lang="ru-RU" dirty="0"/>
        </a:p>
      </dgm:t>
    </dgm:pt>
    <dgm:pt modelId="{D8964716-9347-42F5-B468-0909F70DFA71}" type="parTrans" cxnId="{DA7DE9AC-3524-41E4-AB47-A312C1A7B5ED}">
      <dgm:prSet/>
      <dgm:spPr/>
      <dgm:t>
        <a:bodyPr/>
        <a:lstStyle/>
        <a:p>
          <a:endParaRPr lang="ru-RU"/>
        </a:p>
      </dgm:t>
    </dgm:pt>
    <dgm:pt modelId="{D9E56503-EC74-4E0B-9123-3D8FD9A56349}" type="sibTrans" cxnId="{DA7DE9AC-3524-41E4-AB47-A312C1A7B5ED}">
      <dgm:prSet/>
      <dgm:spPr/>
      <dgm:t>
        <a:bodyPr/>
        <a:lstStyle/>
        <a:p>
          <a:endParaRPr lang="ru-RU"/>
        </a:p>
      </dgm:t>
    </dgm:pt>
    <dgm:pt modelId="{81B93860-033A-4F5F-AE68-667EA2C6756E}">
      <dgm:prSet phldrT="[Текст]" custT="1"/>
      <dgm:spPr/>
      <dgm:t>
        <a:bodyPr/>
        <a:lstStyle/>
        <a:p>
          <a:r>
            <a:rPr lang="ru-RU" sz="1800" b="1" kern="1200" dirty="0" smtClean="0">
              <a:solidFill>
                <a:srgbClr val="C00000"/>
              </a:solidFill>
              <a:latin typeface="Tahoma" pitchFamily="34" charset="0"/>
              <a:cs typeface="Tahoma" pitchFamily="34" charset="0"/>
            </a:rPr>
            <a:t>Тесты</a:t>
          </a:r>
          <a:r>
            <a:rPr lang="ru-RU" sz="1800" b="1" kern="1200" dirty="0" smtClean="0">
              <a:solidFill>
                <a:schemeClr val="accent5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для оценки уровня знаний</a:t>
          </a:r>
        </a:p>
      </dgm:t>
    </dgm:pt>
    <dgm:pt modelId="{C4EBE66E-3E8E-4F98-820D-9C0F4BB98A35}" type="parTrans" cxnId="{1301FCE3-2FFD-487D-80EA-B4E515E96F55}">
      <dgm:prSet/>
      <dgm:spPr/>
      <dgm:t>
        <a:bodyPr/>
        <a:lstStyle/>
        <a:p>
          <a:endParaRPr lang="ru-RU"/>
        </a:p>
      </dgm:t>
    </dgm:pt>
    <dgm:pt modelId="{60FE06F6-EBB7-4FF8-8427-4C9B5A113C6F}" type="sibTrans" cxnId="{1301FCE3-2FFD-487D-80EA-B4E515E96F55}">
      <dgm:prSet/>
      <dgm:spPr/>
      <dgm:t>
        <a:bodyPr/>
        <a:lstStyle/>
        <a:p>
          <a:endParaRPr lang="ru-RU"/>
        </a:p>
      </dgm:t>
    </dgm:pt>
    <dgm:pt modelId="{79AD007C-EEDF-4C6D-9BBC-F3ACA141E402}" type="pres">
      <dgm:prSet presAssocID="{29E59D4E-55A2-46C7-A3EA-0B86EAE86729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4CEB4B3-A253-46D3-8BAE-D4A1C69A52A0}" type="pres">
      <dgm:prSet presAssocID="{7A252131-3D2B-419A-9F0C-10198DBF3C3A}" presName="composite" presStyleCnt="0"/>
      <dgm:spPr/>
    </dgm:pt>
    <dgm:pt modelId="{69953765-3624-4E5C-8649-900FA0E57A7D}" type="pres">
      <dgm:prSet presAssocID="{7A252131-3D2B-419A-9F0C-10198DBF3C3A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DD7187-51CE-4335-A681-5C35F42F3D3A}" type="pres">
      <dgm:prSet presAssocID="{7A252131-3D2B-419A-9F0C-10198DBF3C3A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E83DDB-524A-46ED-BA78-C4002449EF2C}" type="pres">
      <dgm:prSet presAssocID="{5FCC2322-183F-4879-B6CA-40BC73CA4E55}" presName="sp" presStyleCnt="0"/>
      <dgm:spPr/>
    </dgm:pt>
    <dgm:pt modelId="{2C47D9B4-EE29-4BD1-B217-55BA972FAF13}" type="pres">
      <dgm:prSet presAssocID="{CEFB48E3-32E7-42F0-BBC8-0AD9BB646E43}" presName="composite" presStyleCnt="0"/>
      <dgm:spPr/>
    </dgm:pt>
    <dgm:pt modelId="{A7E5ECC2-A733-4CB2-B6F0-32540918B800}" type="pres">
      <dgm:prSet presAssocID="{CEFB48E3-32E7-42F0-BBC8-0AD9BB646E43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17DCE7-4189-4DE8-AFB7-345C2CA90740}" type="pres">
      <dgm:prSet presAssocID="{CEFB48E3-32E7-42F0-BBC8-0AD9BB646E43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ADBBFA-7A8B-436F-A2B3-D769AE63E792}" type="pres">
      <dgm:prSet presAssocID="{DF585711-979E-4BBB-AA5E-EC35B1232DCA}" presName="sp" presStyleCnt="0"/>
      <dgm:spPr/>
    </dgm:pt>
    <dgm:pt modelId="{9985A944-CF2D-4039-9087-C078D1D2D77E}" type="pres">
      <dgm:prSet presAssocID="{D1801DA1-4431-4BAE-91AA-4AAEA4817C6B}" presName="composite" presStyleCnt="0"/>
      <dgm:spPr/>
    </dgm:pt>
    <dgm:pt modelId="{6D0EE40B-5CCC-42B3-A093-607E51B02E64}" type="pres">
      <dgm:prSet presAssocID="{D1801DA1-4431-4BAE-91AA-4AAEA4817C6B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D928F7-C625-4AC1-8F60-9F5855BB73D3}" type="pres">
      <dgm:prSet presAssocID="{D1801DA1-4431-4BAE-91AA-4AAEA4817C6B}" presName="descendantText" presStyleLbl="alignAcc1" presStyleIdx="2" presStyleCnt="3" custLinFactNeighborY="136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B7FB4AB-16C9-4DE8-824A-104CCDDD91B0}" type="presOf" srcId="{29E59D4E-55A2-46C7-A3EA-0B86EAE86729}" destId="{79AD007C-EEDF-4C6D-9BBC-F3ACA141E402}" srcOrd="0" destOrd="0" presId="urn:microsoft.com/office/officeart/2005/8/layout/chevron2"/>
    <dgm:cxn modelId="{2C01BC0C-EB39-433F-A08F-D9BDA792F4C1}" type="presOf" srcId="{CEFB48E3-32E7-42F0-BBC8-0AD9BB646E43}" destId="{A7E5ECC2-A733-4CB2-B6F0-32540918B800}" srcOrd="0" destOrd="0" presId="urn:microsoft.com/office/officeart/2005/8/layout/chevron2"/>
    <dgm:cxn modelId="{2D7404D8-73D1-4095-AE48-AC176407646E}" srcId="{29E59D4E-55A2-46C7-A3EA-0B86EAE86729}" destId="{CEFB48E3-32E7-42F0-BBC8-0AD9BB646E43}" srcOrd="1" destOrd="0" parTransId="{8B06B275-0742-4BB4-BC76-50BF50335AB3}" sibTransId="{DF585711-979E-4BBB-AA5E-EC35B1232DCA}"/>
    <dgm:cxn modelId="{A688F0F7-4F96-4CB8-B622-13AEE67D2FFC}" type="presOf" srcId="{EE673EC3-21BF-434D-AA56-342B6E1062D3}" destId="{F6DD7187-51CE-4335-A681-5C35F42F3D3A}" srcOrd="0" destOrd="0" presId="urn:microsoft.com/office/officeart/2005/8/layout/chevron2"/>
    <dgm:cxn modelId="{2E59ED81-ED28-468C-9DB1-0975EFCAE520}" type="presOf" srcId="{7A252131-3D2B-419A-9F0C-10198DBF3C3A}" destId="{69953765-3624-4E5C-8649-900FA0E57A7D}" srcOrd="0" destOrd="0" presId="urn:microsoft.com/office/officeart/2005/8/layout/chevron2"/>
    <dgm:cxn modelId="{72E4C696-616F-4FFA-AF52-45F33495FFEF}" srcId="{CEFB48E3-32E7-42F0-BBC8-0AD9BB646E43}" destId="{F35A8702-B3F3-4B98-8C73-252459AB2952}" srcOrd="0" destOrd="0" parTransId="{F1A1EE8A-3A50-4E2B-9BEE-54BF2DD7D4F2}" sibTransId="{FEB9ABA3-ECDF-4C5B-8B1C-FCA6EDC93AFC}"/>
    <dgm:cxn modelId="{1301FCE3-2FFD-487D-80EA-B4E515E96F55}" srcId="{D1801DA1-4431-4BAE-91AA-4AAEA4817C6B}" destId="{81B93860-033A-4F5F-AE68-667EA2C6756E}" srcOrd="0" destOrd="0" parTransId="{C4EBE66E-3E8E-4F98-820D-9C0F4BB98A35}" sibTransId="{60FE06F6-EBB7-4FF8-8427-4C9B5A113C6F}"/>
    <dgm:cxn modelId="{E292DFA0-EF9D-45BD-8E24-A49368381CBC}" type="presOf" srcId="{F35A8702-B3F3-4B98-8C73-252459AB2952}" destId="{3817DCE7-4189-4DE8-AFB7-345C2CA90740}" srcOrd="0" destOrd="0" presId="urn:microsoft.com/office/officeart/2005/8/layout/chevron2"/>
    <dgm:cxn modelId="{5B2FEF30-90A9-4E98-8BE6-9FEDF8673E17}" type="presOf" srcId="{D1801DA1-4431-4BAE-91AA-4AAEA4817C6B}" destId="{6D0EE40B-5CCC-42B3-A093-607E51B02E64}" srcOrd="0" destOrd="0" presId="urn:microsoft.com/office/officeart/2005/8/layout/chevron2"/>
    <dgm:cxn modelId="{7D9487BF-0B3C-4CE4-8B9B-01EF8A5E280B}" type="presOf" srcId="{81B93860-033A-4F5F-AE68-667EA2C6756E}" destId="{1DD928F7-C625-4AC1-8F60-9F5855BB73D3}" srcOrd="0" destOrd="0" presId="urn:microsoft.com/office/officeart/2005/8/layout/chevron2"/>
    <dgm:cxn modelId="{DA7DE9AC-3524-41E4-AB47-A312C1A7B5ED}" srcId="{29E59D4E-55A2-46C7-A3EA-0B86EAE86729}" destId="{D1801DA1-4431-4BAE-91AA-4AAEA4817C6B}" srcOrd="2" destOrd="0" parTransId="{D8964716-9347-42F5-B468-0909F70DFA71}" sibTransId="{D9E56503-EC74-4E0B-9123-3D8FD9A56349}"/>
    <dgm:cxn modelId="{BA7F6B6F-0C5A-4EEC-9407-3785D1658B6D}" srcId="{29E59D4E-55A2-46C7-A3EA-0B86EAE86729}" destId="{7A252131-3D2B-419A-9F0C-10198DBF3C3A}" srcOrd="0" destOrd="0" parTransId="{0A0C81B3-F339-48EF-B63E-7DEEA5CFEDA3}" sibTransId="{5FCC2322-183F-4879-B6CA-40BC73CA4E55}"/>
    <dgm:cxn modelId="{84A4B9DD-108A-4AC8-9E9A-9E945117F5A1}" srcId="{7A252131-3D2B-419A-9F0C-10198DBF3C3A}" destId="{EE673EC3-21BF-434D-AA56-342B6E1062D3}" srcOrd="0" destOrd="0" parTransId="{A1FD1CD4-E116-49F0-9B16-AEDCC30F8F84}" sibTransId="{3A622E0F-F4CC-4B01-A3B5-100D0E0F9F23}"/>
    <dgm:cxn modelId="{18BE9F9B-EBFE-4C8B-94D2-7E26BA77E38B}" type="presParOf" srcId="{79AD007C-EEDF-4C6D-9BBC-F3ACA141E402}" destId="{14CEB4B3-A253-46D3-8BAE-D4A1C69A52A0}" srcOrd="0" destOrd="0" presId="urn:microsoft.com/office/officeart/2005/8/layout/chevron2"/>
    <dgm:cxn modelId="{58C23647-3B08-42BC-B8E6-DA8FA6D2395F}" type="presParOf" srcId="{14CEB4B3-A253-46D3-8BAE-D4A1C69A52A0}" destId="{69953765-3624-4E5C-8649-900FA0E57A7D}" srcOrd="0" destOrd="0" presId="urn:microsoft.com/office/officeart/2005/8/layout/chevron2"/>
    <dgm:cxn modelId="{D5B2885B-3703-4FE3-9B64-D550D4DCF704}" type="presParOf" srcId="{14CEB4B3-A253-46D3-8BAE-D4A1C69A52A0}" destId="{F6DD7187-51CE-4335-A681-5C35F42F3D3A}" srcOrd="1" destOrd="0" presId="urn:microsoft.com/office/officeart/2005/8/layout/chevron2"/>
    <dgm:cxn modelId="{AECC7E3B-6D73-4673-A85C-1535253C7AEC}" type="presParOf" srcId="{79AD007C-EEDF-4C6D-9BBC-F3ACA141E402}" destId="{2EE83DDB-524A-46ED-BA78-C4002449EF2C}" srcOrd="1" destOrd="0" presId="urn:microsoft.com/office/officeart/2005/8/layout/chevron2"/>
    <dgm:cxn modelId="{5522359A-7BD4-472A-9AC2-AFE5E6665AC1}" type="presParOf" srcId="{79AD007C-EEDF-4C6D-9BBC-F3ACA141E402}" destId="{2C47D9B4-EE29-4BD1-B217-55BA972FAF13}" srcOrd="2" destOrd="0" presId="urn:microsoft.com/office/officeart/2005/8/layout/chevron2"/>
    <dgm:cxn modelId="{72E40282-2DD3-417E-B7F6-4E94B10F7406}" type="presParOf" srcId="{2C47D9B4-EE29-4BD1-B217-55BA972FAF13}" destId="{A7E5ECC2-A733-4CB2-B6F0-32540918B800}" srcOrd="0" destOrd="0" presId="urn:microsoft.com/office/officeart/2005/8/layout/chevron2"/>
    <dgm:cxn modelId="{B9684AD9-7C7B-47FC-9887-D2AE655B6BBE}" type="presParOf" srcId="{2C47D9B4-EE29-4BD1-B217-55BA972FAF13}" destId="{3817DCE7-4189-4DE8-AFB7-345C2CA90740}" srcOrd="1" destOrd="0" presId="urn:microsoft.com/office/officeart/2005/8/layout/chevron2"/>
    <dgm:cxn modelId="{1AF010FF-1B9F-43A3-A13E-7ECD0AA57CAD}" type="presParOf" srcId="{79AD007C-EEDF-4C6D-9BBC-F3ACA141E402}" destId="{D3ADBBFA-7A8B-436F-A2B3-D769AE63E792}" srcOrd="3" destOrd="0" presId="urn:microsoft.com/office/officeart/2005/8/layout/chevron2"/>
    <dgm:cxn modelId="{DF0811E5-411C-4B93-8B65-162193347A25}" type="presParOf" srcId="{79AD007C-EEDF-4C6D-9BBC-F3ACA141E402}" destId="{9985A944-CF2D-4039-9087-C078D1D2D77E}" srcOrd="4" destOrd="0" presId="urn:microsoft.com/office/officeart/2005/8/layout/chevron2"/>
    <dgm:cxn modelId="{10A0B421-C95A-464C-BB93-C5F30FFE835F}" type="presParOf" srcId="{9985A944-CF2D-4039-9087-C078D1D2D77E}" destId="{6D0EE40B-5CCC-42B3-A093-607E51B02E64}" srcOrd="0" destOrd="0" presId="urn:microsoft.com/office/officeart/2005/8/layout/chevron2"/>
    <dgm:cxn modelId="{3512B3BB-13CB-434F-ADD7-63BD6423F128}" type="presParOf" srcId="{9985A944-CF2D-4039-9087-C078D1D2D77E}" destId="{1DD928F7-C625-4AC1-8F60-9F5855BB73D3}" srcOrd="1" destOrd="0" presId="urn:microsoft.com/office/officeart/2005/8/layout/chevron2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67D9487-3965-40C7-8517-1E41FDDFABA3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D201D758-4274-46A2-A457-61EFFCC108EB}">
      <dgm:prSet phldrT="[Текст]" custT="1"/>
      <dgm:spPr/>
      <dgm:t>
        <a:bodyPr/>
        <a:lstStyle/>
        <a:p>
          <a:pPr rtl="0"/>
          <a:r>
            <a:rPr kumimoji="0" lang="en-US" sz="3400" b="0" i="0" u="none" strike="noStrike" kern="1200" cap="none" normalizeH="0" baseline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cs typeface="Arial" charset="0"/>
            </a:rPr>
            <a:t>26 817</a:t>
          </a:r>
          <a:r>
            <a:rPr kumimoji="0" lang="ru-RU" sz="3400" b="0" i="0" u="none" strike="noStrike" kern="1200" cap="none" normalizeH="0" baseline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cs typeface="Arial" charset="0"/>
            </a:rPr>
            <a:t> </a:t>
          </a:r>
          <a:r>
            <a:rPr lang="ru-RU" sz="1800" b="1" kern="1200" dirty="0" smtClean="0">
              <a:solidFill>
                <a:schemeClr val="accent5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- май</a:t>
          </a:r>
        </a:p>
      </dgm:t>
    </dgm:pt>
    <dgm:pt modelId="{3F32AFFC-61CE-4455-AA52-B320635AE5C7}" type="sibTrans" cxnId="{5D2A0FA1-3FE3-442A-86D2-AC3B2D0789BA}">
      <dgm:prSet/>
      <dgm:spPr/>
      <dgm:t>
        <a:bodyPr/>
        <a:lstStyle/>
        <a:p>
          <a:endParaRPr lang="ru-RU"/>
        </a:p>
      </dgm:t>
    </dgm:pt>
    <dgm:pt modelId="{FD7FF938-4A4B-4B0F-86E5-7FBA49D05D79}" type="parTrans" cxnId="{5D2A0FA1-3FE3-442A-86D2-AC3B2D0789BA}">
      <dgm:prSet/>
      <dgm:spPr/>
      <dgm:t>
        <a:bodyPr/>
        <a:lstStyle/>
        <a:p>
          <a:endParaRPr lang="ru-RU"/>
        </a:p>
      </dgm:t>
    </dgm:pt>
    <dgm:pt modelId="{6906B4B7-3D56-4F10-ABEF-1040666911D2}">
      <dgm:prSet phldrT="[Текст]" custT="1"/>
      <dgm:spPr/>
      <dgm:t>
        <a:bodyPr/>
        <a:lstStyle/>
        <a:p>
          <a:pPr rtl="0"/>
          <a:r>
            <a:rPr kumimoji="0" lang="en-US" sz="3400" b="0" i="0" u="none" strike="noStrike" kern="1200" cap="none" normalizeH="0" baseline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cs typeface="Arial" charset="0"/>
            </a:rPr>
            <a:t>16 876</a:t>
          </a:r>
          <a:r>
            <a:rPr kumimoji="0" lang="ru-RU" sz="3400" b="0" i="0" u="none" strike="noStrike" kern="1200" cap="none" normalizeH="0" baseline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cs typeface="Arial" charset="0"/>
            </a:rPr>
            <a:t> </a:t>
          </a:r>
          <a:r>
            <a:rPr lang="ru-RU" sz="1800" b="1" kern="1200" dirty="0" smtClean="0">
              <a:solidFill>
                <a:schemeClr val="accent5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- апрель</a:t>
          </a:r>
        </a:p>
      </dgm:t>
    </dgm:pt>
    <dgm:pt modelId="{AD828D27-A117-4891-90A1-1F9F9AC5BC24}" type="sibTrans" cxnId="{EB1A0D55-A1BE-45F7-B474-DB95F03908FA}">
      <dgm:prSet/>
      <dgm:spPr/>
      <dgm:t>
        <a:bodyPr/>
        <a:lstStyle/>
        <a:p>
          <a:endParaRPr lang="ru-RU"/>
        </a:p>
      </dgm:t>
    </dgm:pt>
    <dgm:pt modelId="{123755CC-8894-4703-8776-61814118BD14}" type="parTrans" cxnId="{EB1A0D55-A1BE-45F7-B474-DB95F03908FA}">
      <dgm:prSet/>
      <dgm:spPr/>
      <dgm:t>
        <a:bodyPr/>
        <a:lstStyle/>
        <a:p>
          <a:endParaRPr lang="ru-RU"/>
        </a:p>
      </dgm:t>
    </dgm:pt>
    <dgm:pt modelId="{2538BAB3-F5BD-40BC-9E6A-0EB9276A587C}">
      <dgm:prSet phldrT="[Текст]" custT="1"/>
      <dgm:spPr/>
      <dgm:t>
        <a:bodyPr/>
        <a:lstStyle/>
        <a:p>
          <a:pPr rtl="0"/>
          <a:r>
            <a:rPr kumimoji="0" lang="en-US" sz="3400" b="0" i="0" u="none" strike="noStrike" kern="1200" cap="none" normalizeH="0" baseline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cs typeface="Arial" charset="0"/>
            </a:rPr>
            <a:t>1 525</a:t>
          </a:r>
          <a:r>
            <a:rPr lang="ru-RU" sz="1800" b="1" kern="1200" dirty="0" smtClean="0">
              <a:solidFill>
                <a:schemeClr val="accent5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</a:t>
          </a:r>
          <a:r>
            <a:rPr lang="ru-RU" sz="1800" b="1" kern="1200" dirty="0" smtClean="0">
              <a:solidFill>
                <a:schemeClr val="accent5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- март</a:t>
          </a:r>
        </a:p>
      </dgm:t>
    </dgm:pt>
    <dgm:pt modelId="{ED2AE020-0BC2-4BB7-B3E6-A05A774EE6CC}" type="sibTrans" cxnId="{79CC6263-829C-4EAD-99F9-E9E358C14E2D}">
      <dgm:prSet/>
      <dgm:spPr/>
      <dgm:t>
        <a:bodyPr/>
        <a:lstStyle/>
        <a:p>
          <a:endParaRPr lang="ru-RU"/>
        </a:p>
      </dgm:t>
    </dgm:pt>
    <dgm:pt modelId="{F2543A69-3FA6-4591-BB3B-BBE707C86D61}" type="parTrans" cxnId="{79CC6263-829C-4EAD-99F9-E9E358C14E2D}">
      <dgm:prSet/>
      <dgm:spPr/>
      <dgm:t>
        <a:bodyPr/>
        <a:lstStyle/>
        <a:p>
          <a:endParaRPr lang="ru-RU"/>
        </a:p>
      </dgm:t>
    </dgm:pt>
    <dgm:pt modelId="{92261C24-DC54-4689-849D-9A042A66B1B5}" type="pres">
      <dgm:prSet presAssocID="{867D9487-3965-40C7-8517-1E41FDDFABA3}" presName="arrowDiagram" presStyleCnt="0">
        <dgm:presLayoutVars>
          <dgm:chMax val="5"/>
          <dgm:dir/>
          <dgm:resizeHandles val="exact"/>
        </dgm:presLayoutVars>
      </dgm:prSet>
      <dgm:spPr/>
    </dgm:pt>
    <dgm:pt modelId="{B71974A8-575E-4B74-8D63-2A0D2C8F5B5F}" type="pres">
      <dgm:prSet presAssocID="{867D9487-3965-40C7-8517-1E41FDDFABA3}" presName="arrow" presStyleLbl="bgShp" presStyleIdx="0" presStyleCnt="1" custLinFactNeighborX="-6280" custLinFactNeighborY="-2026"/>
      <dgm:spPr/>
    </dgm:pt>
    <dgm:pt modelId="{F07CE0C3-299A-488C-9B00-674BF326E267}" type="pres">
      <dgm:prSet presAssocID="{867D9487-3965-40C7-8517-1E41FDDFABA3}" presName="arrowDiagram3" presStyleCnt="0"/>
      <dgm:spPr/>
    </dgm:pt>
    <dgm:pt modelId="{EEF68A95-8E1A-4DD2-BF7C-C197AB68FE2D}" type="pres">
      <dgm:prSet presAssocID="{2538BAB3-F5BD-40BC-9E6A-0EB9276A587C}" presName="bullet3a" presStyleLbl="node1" presStyleIdx="0" presStyleCnt="3"/>
      <dgm:spPr/>
    </dgm:pt>
    <dgm:pt modelId="{3FFBFA24-2B79-46B7-841C-D542E44E2F0B}" type="pres">
      <dgm:prSet presAssocID="{2538BAB3-F5BD-40BC-9E6A-0EB9276A587C}" presName="textBox3a" presStyleLbl="revTx" presStyleIdx="0" presStyleCnt="3" custScaleX="71537" custLinFactNeighborX="-201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AC8387-193D-477B-85D2-C79AC4CAE955}" type="pres">
      <dgm:prSet presAssocID="{6906B4B7-3D56-4F10-ABEF-1040666911D2}" presName="bullet3b" presStyleLbl="node1" presStyleIdx="1" presStyleCnt="3"/>
      <dgm:spPr/>
    </dgm:pt>
    <dgm:pt modelId="{D4E0A4F9-8D2E-4D2B-B422-08D33A4FC5BD}" type="pres">
      <dgm:prSet presAssocID="{6906B4B7-3D56-4F10-ABEF-1040666911D2}" presName="textBox3b" presStyleLbl="revTx" presStyleIdx="1" presStyleCnt="3" custScaleX="9114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8E2750-FEA1-4E2B-AB9D-4F8B696A0800}" type="pres">
      <dgm:prSet presAssocID="{D201D758-4274-46A2-A457-61EFFCC108EB}" presName="bullet3c" presStyleLbl="node1" presStyleIdx="2" presStyleCnt="3"/>
      <dgm:spPr/>
    </dgm:pt>
    <dgm:pt modelId="{31DC341B-1430-4749-B286-A4675ACC3EEE}" type="pres">
      <dgm:prSet presAssocID="{D201D758-4274-46A2-A457-61EFFCC108EB}" presName="textBox3c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2947D46-324E-4DFC-8928-101D013CB1A7}" type="presOf" srcId="{867D9487-3965-40C7-8517-1E41FDDFABA3}" destId="{92261C24-DC54-4689-849D-9A042A66B1B5}" srcOrd="0" destOrd="0" presId="urn:microsoft.com/office/officeart/2005/8/layout/arrow2"/>
    <dgm:cxn modelId="{EB1A0D55-A1BE-45F7-B474-DB95F03908FA}" srcId="{867D9487-3965-40C7-8517-1E41FDDFABA3}" destId="{6906B4B7-3D56-4F10-ABEF-1040666911D2}" srcOrd="1" destOrd="0" parTransId="{123755CC-8894-4703-8776-61814118BD14}" sibTransId="{AD828D27-A117-4891-90A1-1F9F9AC5BC24}"/>
    <dgm:cxn modelId="{5D2A0FA1-3FE3-442A-86D2-AC3B2D0789BA}" srcId="{867D9487-3965-40C7-8517-1E41FDDFABA3}" destId="{D201D758-4274-46A2-A457-61EFFCC108EB}" srcOrd="2" destOrd="0" parTransId="{FD7FF938-4A4B-4B0F-86E5-7FBA49D05D79}" sibTransId="{3F32AFFC-61CE-4455-AA52-B320635AE5C7}"/>
    <dgm:cxn modelId="{FE704342-1D4E-44B0-A79A-C39E666C64AF}" type="presOf" srcId="{2538BAB3-F5BD-40BC-9E6A-0EB9276A587C}" destId="{3FFBFA24-2B79-46B7-841C-D542E44E2F0B}" srcOrd="0" destOrd="0" presId="urn:microsoft.com/office/officeart/2005/8/layout/arrow2"/>
    <dgm:cxn modelId="{50442F1A-E34F-4A18-A00F-F3D4614BF0E9}" type="presOf" srcId="{6906B4B7-3D56-4F10-ABEF-1040666911D2}" destId="{D4E0A4F9-8D2E-4D2B-B422-08D33A4FC5BD}" srcOrd="0" destOrd="0" presId="urn:microsoft.com/office/officeart/2005/8/layout/arrow2"/>
    <dgm:cxn modelId="{16FD5D59-76A8-4FFD-A42B-091BCA36116E}" type="presOf" srcId="{D201D758-4274-46A2-A457-61EFFCC108EB}" destId="{31DC341B-1430-4749-B286-A4675ACC3EEE}" srcOrd="0" destOrd="0" presId="urn:microsoft.com/office/officeart/2005/8/layout/arrow2"/>
    <dgm:cxn modelId="{79CC6263-829C-4EAD-99F9-E9E358C14E2D}" srcId="{867D9487-3965-40C7-8517-1E41FDDFABA3}" destId="{2538BAB3-F5BD-40BC-9E6A-0EB9276A587C}" srcOrd="0" destOrd="0" parTransId="{F2543A69-3FA6-4591-BB3B-BBE707C86D61}" sibTransId="{ED2AE020-0BC2-4BB7-B3E6-A05A774EE6CC}"/>
    <dgm:cxn modelId="{8DBB0FE1-869C-400B-BF54-57BE1126D1D0}" type="presParOf" srcId="{92261C24-DC54-4689-849D-9A042A66B1B5}" destId="{B71974A8-575E-4B74-8D63-2A0D2C8F5B5F}" srcOrd="0" destOrd="0" presId="urn:microsoft.com/office/officeart/2005/8/layout/arrow2"/>
    <dgm:cxn modelId="{DE595C38-36CF-41F5-8B91-7D337EB1DE57}" type="presParOf" srcId="{92261C24-DC54-4689-849D-9A042A66B1B5}" destId="{F07CE0C3-299A-488C-9B00-674BF326E267}" srcOrd="1" destOrd="0" presId="urn:microsoft.com/office/officeart/2005/8/layout/arrow2"/>
    <dgm:cxn modelId="{72E90F6F-D58D-4AB8-BB82-C82F9A925C66}" type="presParOf" srcId="{F07CE0C3-299A-488C-9B00-674BF326E267}" destId="{EEF68A95-8E1A-4DD2-BF7C-C197AB68FE2D}" srcOrd="0" destOrd="0" presId="urn:microsoft.com/office/officeart/2005/8/layout/arrow2"/>
    <dgm:cxn modelId="{E8DB6677-6734-4C43-A550-C14D5399F26B}" type="presParOf" srcId="{F07CE0C3-299A-488C-9B00-674BF326E267}" destId="{3FFBFA24-2B79-46B7-841C-D542E44E2F0B}" srcOrd="1" destOrd="0" presId="urn:microsoft.com/office/officeart/2005/8/layout/arrow2"/>
    <dgm:cxn modelId="{A10DA60C-3F2A-4A99-A06B-D2857C2BB695}" type="presParOf" srcId="{F07CE0C3-299A-488C-9B00-674BF326E267}" destId="{67AC8387-193D-477B-85D2-C79AC4CAE955}" srcOrd="2" destOrd="0" presId="urn:microsoft.com/office/officeart/2005/8/layout/arrow2"/>
    <dgm:cxn modelId="{98E06F4D-4508-4FE8-8E4A-6867E7F5FE28}" type="presParOf" srcId="{F07CE0C3-299A-488C-9B00-674BF326E267}" destId="{D4E0A4F9-8D2E-4D2B-B422-08D33A4FC5BD}" srcOrd="3" destOrd="0" presId="urn:microsoft.com/office/officeart/2005/8/layout/arrow2"/>
    <dgm:cxn modelId="{44059F90-649C-4C8E-9542-5E9954DAFF26}" type="presParOf" srcId="{F07CE0C3-299A-488C-9B00-674BF326E267}" destId="{B68E2750-FEA1-4E2B-AB9D-4F8B696A0800}" srcOrd="4" destOrd="0" presId="urn:microsoft.com/office/officeart/2005/8/layout/arrow2"/>
    <dgm:cxn modelId="{8E2D9B57-47A6-414C-9AB8-3160FEF7BD1A}" type="presParOf" srcId="{F07CE0C3-299A-488C-9B00-674BF326E267}" destId="{31DC341B-1430-4749-B286-A4675ACC3EEE}" srcOrd="5" destOrd="0" presId="urn:microsoft.com/office/officeart/2005/8/layout/arrow2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3568A2F-5F71-4B17-8E83-1B676DF926CE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D6290DD-C2F6-4E9A-BBBD-41E6685D0FDE}">
      <dgm:prSet phldrT="[Текст]"/>
      <dgm:spPr/>
      <dgm:t>
        <a:bodyPr/>
        <a:lstStyle/>
        <a:p>
          <a:r>
            <a:rPr lang="ru-RU" b="1" dirty="0" smtClean="0">
              <a:solidFill>
                <a:srgbClr val="C00000"/>
              </a:solidFill>
              <a:latin typeface="Tahoma" pitchFamily="34" charset="0"/>
              <a:cs typeface="Tahoma" pitchFamily="34" charset="0"/>
            </a:rPr>
            <a:t>Дополнительные</a:t>
          </a:r>
          <a:r>
            <a:rPr lang="ru-RU" b="1" dirty="0" smtClean="0">
              <a:solidFill>
                <a:srgbClr val="595959"/>
              </a:solidFill>
              <a:latin typeface="Tahoma" pitchFamily="34" charset="0"/>
              <a:cs typeface="Tahoma" pitchFamily="34" charset="0"/>
            </a:rPr>
            <a:t> </a:t>
          </a:r>
          <a:r>
            <a:rPr lang="ru-RU" b="1" dirty="0" smtClean="0">
              <a:solidFill>
                <a:srgbClr val="C00000"/>
              </a:solidFill>
              <a:latin typeface="Tahoma" pitchFamily="34" charset="0"/>
              <a:cs typeface="Tahoma" pitchFamily="34" charset="0"/>
            </a:rPr>
            <a:t>возможности получения знаний </a:t>
          </a:r>
          <a:r>
            <a:rPr lang="ru-RU" b="1" dirty="0" smtClean="0">
              <a:solidFill>
                <a:srgbClr val="595959"/>
              </a:solidFill>
              <a:latin typeface="Tahoma" pitchFamily="34" charset="0"/>
              <a:cs typeface="Tahoma" pitchFamily="34" charset="0"/>
            </a:rPr>
            <a:t>из сети Интернет и через электронное общение</a:t>
          </a:r>
        </a:p>
      </dgm:t>
    </dgm:pt>
    <dgm:pt modelId="{0303B3DC-8C84-4D36-A7C7-107115D5E769}">
      <dgm:prSet phldrT="[Текст]"/>
      <dgm:spPr/>
      <dgm:t>
        <a:bodyPr/>
        <a:lstStyle/>
        <a:p>
          <a:r>
            <a:rPr lang="ru-RU" dirty="0" smtClean="0"/>
            <a:t>+</a:t>
          </a:r>
          <a:endParaRPr lang="ru-RU" dirty="0"/>
        </a:p>
      </dgm:t>
    </dgm:pt>
    <dgm:pt modelId="{EA2D188D-BECA-4DD1-A64D-64F4FEA34D99}" type="sibTrans" cxnId="{574108DA-E332-43F4-848D-268E5AF033F6}">
      <dgm:prSet/>
      <dgm:spPr/>
      <dgm:t>
        <a:bodyPr/>
        <a:lstStyle/>
        <a:p>
          <a:endParaRPr lang="ru-RU"/>
        </a:p>
      </dgm:t>
    </dgm:pt>
    <dgm:pt modelId="{EA908B6C-76B3-4308-A68E-86634F0B02A1}" type="parTrans" cxnId="{574108DA-E332-43F4-848D-268E5AF033F6}">
      <dgm:prSet/>
      <dgm:spPr/>
      <dgm:t>
        <a:bodyPr/>
        <a:lstStyle/>
        <a:p>
          <a:endParaRPr lang="ru-RU"/>
        </a:p>
      </dgm:t>
    </dgm:pt>
    <dgm:pt modelId="{57C88CA2-896B-42A3-B068-4A4F47097AF8}" type="sibTrans" cxnId="{8DD5AF9F-31BB-4D8F-81A5-CA36F528626F}">
      <dgm:prSet/>
      <dgm:spPr/>
      <dgm:t>
        <a:bodyPr/>
        <a:lstStyle/>
        <a:p>
          <a:endParaRPr lang="ru-RU"/>
        </a:p>
      </dgm:t>
    </dgm:pt>
    <dgm:pt modelId="{2DB8E8FE-6F5B-438C-9837-5581E2F33B06}" type="parTrans" cxnId="{8DD5AF9F-31BB-4D8F-81A5-CA36F528626F}">
      <dgm:prSet/>
      <dgm:spPr/>
      <dgm:t>
        <a:bodyPr/>
        <a:lstStyle/>
        <a:p>
          <a:endParaRPr lang="ru-RU"/>
        </a:p>
      </dgm:t>
    </dgm:pt>
    <dgm:pt modelId="{EDECF1BE-169B-49BE-8DBF-130447A19907}">
      <dgm:prSet phldrT="[Текст]"/>
      <dgm:spPr/>
      <dgm:t>
        <a:bodyPr/>
        <a:lstStyle/>
        <a:p>
          <a:r>
            <a:rPr lang="ru-RU" b="1" dirty="0" smtClean="0">
              <a:solidFill>
                <a:srgbClr val="C00000"/>
              </a:solidFill>
              <a:latin typeface="Tahoma" pitchFamily="34" charset="0"/>
              <a:cs typeface="Tahoma" pitchFamily="34" charset="0"/>
            </a:rPr>
            <a:t>Создание равных условий </a:t>
          </a:r>
          <a:r>
            <a:rPr lang="ru-RU" b="1" dirty="0" smtClean="0">
              <a:solidFill>
                <a:srgbClr val="595959"/>
              </a:solidFill>
              <a:latin typeface="Tahoma" pitchFamily="34" charset="0"/>
              <a:cs typeface="Tahoma" pitchFamily="34" charset="0"/>
            </a:rPr>
            <a:t>– город / село</a:t>
          </a:r>
        </a:p>
      </dgm:t>
    </dgm:pt>
    <dgm:pt modelId="{C0EF5123-7BE6-408E-8773-10F11987C353}">
      <dgm:prSet phldrT="[Текст]"/>
      <dgm:spPr/>
      <dgm:t>
        <a:bodyPr/>
        <a:lstStyle/>
        <a:p>
          <a:r>
            <a:rPr lang="ru-RU" dirty="0" smtClean="0"/>
            <a:t>+</a:t>
          </a:r>
          <a:endParaRPr lang="ru-RU" dirty="0"/>
        </a:p>
      </dgm:t>
    </dgm:pt>
    <dgm:pt modelId="{0C69CE85-BB7E-47E9-A058-42D8B6C29DB4}" type="sibTrans" cxnId="{9AB43E7A-ACAA-41A5-B629-F0B11D7C3128}">
      <dgm:prSet/>
      <dgm:spPr/>
      <dgm:t>
        <a:bodyPr/>
        <a:lstStyle/>
        <a:p>
          <a:endParaRPr lang="ru-RU"/>
        </a:p>
      </dgm:t>
    </dgm:pt>
    <dgm:pt modelId="{ADDC5560-1E05-4C22-BCE7-0C11DE09A189}" type="parTrans" cxnId="{9AB43E7A-ACAA-41A5-B629-F0B11D7C3128}">
      <dgm:prSet/>
      <dgm:spPr/>
      <dgm:t>
        <a:bodyPr/>
        <a:lstStyle/>
        <a:p>
          <a:endParaRPr lang="ru-RU"/>
        </a:p>
      </dgm:t>
    </dgm:pt>
    <dgm:pt modelId="{5462B6B3-4630-4603-9991-8925FDB8DD98}" type="sibTrans" cxnId="{F757C077-CD83-4757-806A-96D5A6AD59F5}">
      <dgm:prSet/>
      <dgm:spPr/>
      <dgm:t>
        <a:bodyPr/>
        <a:lstStyle/>
        <a:p>
          <a:endParaRPr lang="ru-RU"/>
        </a:p>
      </dgm:t>
    </dgm:pt>
    <dgm:pt modelId="{0400FDD6-2655-4431-97D0-40361AABF286}" type="parTrans" cxnId="{F757C077-CD83-4757-806A-96D5A6AD59F5}">
      <dgm:prSet/>
      <dgm:spPr/>
      <dgm:t>
        <a:bodyPr/>
        <a:lstStyle/>
        <a:p>
          <a:endParaRPr lang="ru-RU"/>
        </a:p>
      </dgm:t>
    </dgm:pt>
    <dgm:pt modelId="{92E8183A-4922-45E7-87D7-9E66BAA276B7}">
      <dgm:prSet phldrT="[Текст]"/>
      <dgm:spPr/>
      <dgm:t>
        <a:bodyPr/>
        <a:lstStyle/>
        <a:p>
          <a:r>
            <a:rPr lang="ru-RU" b="1" dirty="0" smtClean="0">
              <a:solidFill>
                <a:srgbClr val="C00000"/>
              </a:solidFill>
              <a:latin typeface="Tahoma" pitchFamily="34" charset="0"/>
              <a:cs typeface="Tahoma" pitchFamily="34" charset="0"/>
            </a:rPr>
            <a:t>Формирование</a:t>
          </a:r>
          <a:r>
            <a:rPr lang="ru-RU" b="1" dirty="0" smtClean="0">
              <a:solidFill>
                <a:srgbClr val="595959"/>
              </a:solidFill>
              <a:latin typeface="Tahoma" pitchFamily="34" charset="0"/>
              <a:cs typeface="Tahoma" pitchFamily="34" charset="0"/>
            </a:rPr>
            <a:t> </a:t>
          </a:r>
          <a:r>
            <a:rPr lang="ru-RU" b="1" dirty="0" err="1" smtClean="0">
              <a:solidFill>
                <a:srgbClr val="C00000"/>
              </a:solidFill>
              <a:latin typeface="Tahoma" pitchFamily="34" charset="0"/>
              <a:cs typeface="Tahoma" pitchFamily="34" charset="0"/>
            </a:rPr>
            <a:t>ИКТ-компетенций</a:t>
          </a:r>
          <a:r>
            <a:rPr lang="ru-RU" b="1" dirty="0" smtClean="0">
              <a:solidFill>
                <a:srgbClr val="C00000"/>
              </a:solidFill>
              <a:latin typeface="Tahoma" pitchFamily="34" charset="0"/>
              <a:cs typeface="Tahoma" pitchFamily="34" charset="0"/>
            </a:rPr>
            <a:t> </a:t>
          </a:r>
          <a:r>
            <a:rPr lang="ru-RU" b="1" dirty="0" smtClean="0">
              <a:solidFill>
                <a:srgbClr val="595959"/>
              </a:solidFill>
              <a:latin typeface="Tahoma" pitchFamily="34" charset="0"/>
              <a:cs typeface="Tahoma" pitchFamily="34" charset="0"/>
            </a:rPr>
            <a:t>– конкурентоспособность школьников и учителей</a:t>
          </a:r>
        </a:p>
      </dgm:t>
    </dgm:pt>
    <dgm:pt modelId="{780EFFCC-76B5-4C1D-A1C7-4C659BD6D7D4}">
      <dgm:prSet phldrT="[Текст]"/>
      <dgm:spPr/>
      <dgm:t>
        <a:bodyPr/>
        <a:lstStyle/>
        <a:p>
          <a:r>
            <a:rPr lang="ru-RU" dirty="0" smtClean="0"/>
            <a:t>+</a:t>
          </a:r>
          <a:endParaRPr lang="ru-RU" dirty="0"/>
        </a:p>
      </dgm:t>
    </dgm:pt>
    <dgm:pt modelId="{61EAA7B3-4DC3-472C-A686-1A73DBF31EDE}" type="sibTrans" cxnId="{1ACE8610-2727-41EA-AC94-BC30E0AC98CE}">
      <dgm:prSet/>
      <dgm:spPr/>
      <dgm:t>
        <a:bodyPr/>
        <a:lstStyle/>
        <a:p>
          <a:endParaRPr lang="ru-RU"/>
        </a:p>
      </dgm:t>
    </dgm:pt>
    <dgm:pt modelId="{64B2A4B6-8A49-4143-8875-6BFD702F1628}" type="parTrans" cxnId="{1ACE8610-2727-41EA-AC94-BC30E0AC98CE}">
      <dgm:prSet/>
      <dgm:spPr/>
      <dgm:t>
        <a:bodyPr/>
        <a:lstStyle/>
        <a:p>
          <a:endParaRPr lang="ru-RU"/>
        </a:p>
      </dgm:t>
    </dgm:pt>
    <dgm:pt modelId="{9BC977A4-D89B-4703-8080-ECF2CFBBAEB8}" type="sibTrans" cxnId="{9230B12C-FE40-4372-92BE-5C6ACBFC9683}">
      <dgm:prSet/>
      <dgm:spPr/>
      <dgm:t>
        <a:bodyPr/>
        <a:lstStyle/>
        <a:p>
          <a:endParaRPr lang="ru-RU"/>
        </a:p>
      </dgm:t>
    </dgm:pt>
    <dgm:pt modelId="{80E10C68-698C-4D6A-B7B5-55E28310800F}" type="parTrans" cxnId="{9230B12C-FE40-4372-92BE-5C6ACBFC9683}">
      <dgm:prSet/>
      <dgm:spPr/>
      <dgm:t>
        <a:bodyPr/>
        <a:lstStyle/>
        <a:p>
          <a:endParaRPr lang="ru-RU"/>
        </a:p>
      </dgm:t>
    </dgm:pt>
    <dgm:pt modelId="{EA3AAFEB-1246-42BE-90E4-91AD057D2BFC}">
      <dgm:prSet phldrT="[Текст]"/>
      <dgm:spPr/>
      <dgm:t>
        <a:bodyPr/>
        <a:lstStyle/>
        <a:p>
          <a:r>
            <a:rPr lang="ru-RU" dirty="0" smtClean="0"/>
            <a:t>+</a:t>
          </a:r>
          <a:endParaRPr lang="ru-RU" dirty="0"/>
        </a:p>
      </dgm:t>
    </dgm:pt>
    <dgm:pt modelId="{6E0D8B63-1367-41C6-ADDB-89D922D13EFA}" type="parTrans" cxnId="{006FB212-E34B-4F00-8057-682589E75AD0}">
      <dgm:prSet/>
      <dgm:spPr/>
      <dgm:t>
        <a:bodyPr/>
        <a:lstStyle/>
        <a:p>
          <a:endParaRPr lang="ru-RU"/>
        </a:p>
      </dgm:t>
    </dgm:pt>
    <dgm:pt modelId="{E476E72F-F31B-4807-8330-AE7C684065D0}" type="sibTrans" cxnId="{006FB212-E34B-4F00-8057-682589E75AD0}">
      <dgm:prSet/>
      <dgm:spPr/>
      <dgm:t>
        <a:bodyPr/>
        <a:lstStyle/>
        <a:p>
          <a:endParaRPr lang="ru-RU"/>
        </a:p>
      </dgm:t>
    </dgm:pt>
    <dgm:pt modelId="{801E8E5A-48B9-4334-8DEE-D4482D751496}">
      <dgm:prSet phldrT="[Текст]"/>
      <dgm:spPr/>
      <dgm:t>
        <a:bodyPr/>
        <a:lstStyle/>
        <a:p>
          <a:r>
            <a:rPr lang="ru-RU" b="1" dirty="0" smtClean="0">
              <a:solidFill>
                <a:srgbClr val="C00000"/>
              </a:solidFill>
              <a:latin typeface="Tahoma" pitchFamily="34" charset="0"/>
              <a:cs typeface="Tahoma" pitchFamily="34" charset="0"/>
            </a:rPr>
            <a:t>Новый</a:t>
          </a:r>
          <a:r>
            <a:rPr lang="ru-RU" b="1" dirty="0" smtClean="0">
              <a:solidFill>
                <a:srgbClr val="595959"/>
              </a:solidFill>
              <a:latin typeface="Tahoma" pitchFamily="34" charset="0"/>
              <a:cs typeface="Tahoma" pitchFamily="34" charset="0"/>
            </a:rPr>
            <a:t> </a:t>
          </a:r>
          <a:r>
            <a:rPr lang="ru-RU" b="1" dirty="0" smtClean="0">
              <a:solidFill>
                <a:srgbClr val="C00000"/>
              </a:solidFill>
              <a:latin typeface="Tahoma" pitchFamily="34" charset="0"/>
              <a:cs typeface="Tahoma" pitchFamily="34" charset="0"/>
            </a:rPr>
            <a:t>электронный канал взаимодействия </a:t>
          </a:r>
          <a:r>
            <a:rPr lang="ru-RU" b="1" dirty="0" smtClean="0">
              <a:solidFill>
                <a:srgbClr val="595959"/>
              </a:solidFill>
              <a:latin typeface="Tahoma" pitchFamily="34" charset="0"/>
              <a:cs typeface="Tahoma" pitchFamily="34" charset="0"/>
            </a:rPr>
            <a:t>школьник / учитель / родитель</a:t>
          </a:r>
        </a:p>
      </dgm:t>
    </dgm:pt>
    <dgm:pt modelId="{D1B7F515-9B71-4416-B276-362BCEA840F3}" type="parTrans" cxnId="{B79E3A22-99F8-4646-B71B-27113A51B648}">
      <dgm:prSet/>
      <dgm:spPr/>
      <dgm:t>
        <a:bodyPr/>
        <a:lstStyle/>
        <a:p>
          <a:endParaRPr lang="ru-RU"/>
        </a:p>
      </dgm:t>
    </dgm:pt>
    <dgm:pt modelId="{7ED2B2C2-9709-4930-942B-CC3E405F30C2}" type="sibTrans" cxnId="{B79E3A22-99F8-4646-B71B-27113A51B648}">
      <dgm:prSet/>
      <dgm:spPr/>
      <dgm:t>
        <a:bodyPr/>
        <a:lstStyle/>
        <a:p>
          <a:endParaRPr lang="ru-RU"/>
        </a:p>
      </dgm:t>
    </dgm:pt>
    <dgm:pt modelId="{7FBB662F-3AFC-49E2-9C16-F43FB50F92C8}">
      <dgm:prSet phldrT="[Текст]"/>
      <dgm:spPr/>
      <dgm:t>
        <a:bodyPr/>
        <a:lstStyle/>
        <a:p>
          <a:r>
            <a:rPr lang="ru-RU" dirty="0" smtClean="0"/>
            <a:t>+</a:t>
          </a:r>
          <a:endParaRPr lang="ru-RU" dirty="0"/>
        </a:p>
      </dgm:t>
    </dgm:pt>
    <dgm:pt modelId="{B2EDEDBE-610B-488E-B72D-812E25219D6E}" type="parTrans" cxnId="{67D2E6D5-CD99-4C9E-9798-34786110BFCE}">
      <dgm:prSet/>
      <dgm:spPr/>
      <dgm:t>
        <a:bodyPr/>
        <a:lstStyle/>
        <a:p>
          <a:endParaRPr lang="ru-RU"/>
        </a:p>
      </dgm:t>
    </dgm:pt>
    <dgm:pt modelId="{68F5496E-A84A-4224-AAF1-4A00FBDB7C3C}" type="sibTrans" cxnId="{67D2E6D5-CD99-4C9E-9798-34786110BFCE}">
      <dgm:prSet/>
      <dgm:spPr/>
      <dgm:t>
        <a:bodyPr/>
        <a:lstStyle/>
        <a:p>
          <a:endParaRPr lang="ru-RU"/>
        </a:p>
      </dgm:t>
    </dgm:pt>
    <dgm:pt modelId="{79C60C76-0156-40F6-A080-5F3BA2419C7E}">
      <dgm:prSet phldrT="[Текст]"/>
      <dgm:spPr/>
      <dgm:t>
        <a:bodyPr/>
        <a:lstStyle/>
        <a:p>
          <a:r>
            <a:rPr lang="ru-RU" b="1" dirty="0" smtClean="0">
              <a:solidFill>
                <a:srgbClr val="C00000"/>
              </a:solidFill>
              <a:latin typeface="Tahoma" pitchFamily="34" charset="0"/>
              <a:cs typeface="Tahoma" pitchFamily="34" charset="0"/>
            </a:rPr>
            <a:t>Постоянный</a:t>
          </a:r>
          <a:r>
            <a:rPr lang="ru-RU" b="1" dirty="0" smtClean="0">
              <a:solidFill>
                <a:srgbClr val="595959"/>
              </a:solidFill>
              <a:latin typeface="Tahoma" pitchFamily="34" charset="0"/>
              <a:cs typeface="Tahoma" pitchFamily="34" charset="0"/>
            </a:rPr>
            <a:t> </a:t>
          </a:r>
          <a:r>
            <a:rPr lang="ru-RU" b="1" dirty="0" smtClean="0">
              <a:solidFill>
                <a:srgbClr val="C00000"/>
              </a:solidFill>
              <a:latin typeface="Tahoma" pitchFamily="34" charset="0"/>
              <a:cs typeface="Tahoma" pitchFamily="34" charset="0"/>
            </a:rPr>
            <a:t>электронный мониторинг</a:t>
          </a:r>
          <a:r>
            <a:rPr lang="ru-RU" b="1" dirty="0" smtClean="0">
              <a:solidFill>
                <a:srgbClr val="595959"/>
              </a:solidFill>
              <a:latin typeface="Tahoma" pitchFamily="34" charset="0"/>
              <a:cs typeface="Tahoma" pitchFamily="34" charset="0"/>
            </a:rPr>
            <a:t> качества обучения – открытость и прозрачность</a:t>
          </a:r>
        </a:p>
      </dgm:t>
    </dgm:pt>
    <dgm:pt modelId="{6CA20230-58C5-41D0-AE7C-57FED5E095AD}" type="parTrans" cxnId="{9276CDBE-5D29-4F36-8012-ED6EBFBB7850}">
      <dgm:prSet/>
      <dgm:spPr/>
      <dgm:t>
        <a:bodyPr/>
        <a:lstStyle/>
        <a:p>
          <a:endParaRPr lang="ru-RU"/>
        </a:p>
      </dgm:t>
    </dgm:pt>
    <dgm:pt modelId="{EE500831-7BD9-4087-9757-71349F05B4FD}" type="sibTrans" cxnId="{9276CDBE-5D29-4F36-8012-ED6EBFBB7850}">
      <dgm:prSet/>
      <dgm:spPr/>
      <dgm:t>
        <a:bodyPr/>
        <a:lstStyle/>
        <a:p>
          <a:endParaRPr lang="ru-RU"/>
        </a:p>
      </dgm:t>
    </dgm:pt>
    <dgm:pt modelId="{AC4E6D54-ABE7-409D-BCC6-23785FC3212E}" type="pres">
      <dgm:prSet presAssocID="{A3568A2F-5F71-4B17-8E83-1B676DF926CE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799B634-FD28-4F43-8E32-5ED0D096E148}" type="pres">
      <dgm:prSet presAssocID="{780EFFCC-76B5-4C1D-A1C7-4C659BD6D7D4}" presName="composite" presStyleCnt="0"/>
      <dgm:spPr/>
    </dgm:pt>
    <dgm:pt modelId="{650FE18B-0FFD-47A7-BEEA-003EC87A97F1}" type="pres">
      <dgm:prSet presAssocID="{780EFFCC-76B5-4C1D-A1C7-4C659BD6D7D4}" presName="parentText" presStyleLbl="align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58FF9C-981B-483C-BE76-38FE22DF2302}" type="pres">
      <dgm:prSet presAssocID="{780EFFCC-76B5-4C1D-A1C7-4C659BD6D7D4}" presName="descendantText" presStyleLbl="alignAcc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8D0EFC-8ACE-478F-BEE1-15AD7F9BE15E}" type="pres">
      <dgm:prSet presAssocID="{61EAA7B3-4DC3-472C-A686-1A73DBF31EDE}" presName="sp" presStyleCnt="0"/>
      <dgm:spPr/>
    </dgm:pt>
    <dgm:pt modelId="{EE813A12-2C66-4DE0-96D8-0C33C40EB15B}" type="pres">
      <dgm:prSet presAssocID="{C0EF5123-7BE6-408E-8773-10F11987C353}" presName="composite" presStyleCnt="0"/>
      <dgm:spPr/>
    </dgm:pt>
    <dgm:pt modelId="{22347BD3-7731-41AD-8EA5-C2B5A72E60A0}" type="pres">
      <dgm:prSet presAssocID="{C0EF5123-7BE6-408E-8773-10F11987C353}" presName="parentText" presStyleLbl="align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6FF1E5-555E-43AD-93D0-CDE93B349A57}" type="pres">
      <dgm:prSet presAssocID="{C0EF5123-7BE6-408E-8773-10F11987C353}" presName="descendantText" presStyleLbl="alignAcc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CD66B6-DD2E-4C4B-9826-6382349A8B3A}" type="pres">
      <dgm:prSet presAssocID="{0C69CE85-BB7E-47E9-A058-42D8B6C29DB4}" presName="sp" presStyleCnt="0"/>
      <dgm:spPr/>
    </dgm:pt>
    <dgm:pt modelId="{5CCFE34B-465F-4C84-9F84-76F5BE3FC8F7}" type="pres">
      <dgm:prSet presAssocID="{0303B3DC-8C84-4D36-A7C7-107115D5E769}" presName="composite" presStyleCnt="0"/>
      <dgm:spPr/>
    </dgm:pt>
    <dgm:pt modelId="{D136C069-CEA5-4FAD-973D-D6EC10581576}" type="pres">
      <dgm:prSet presAssocID="{0303B3DC-8C84-4D36-A7C7-107115D5E769}" presName="parentText" presStyleLbl="align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AA8747-96B2-4321-A25B-E4C3DFEE04B1}" type="pres">
      <dgm:prSet presAssocID="{0303B3DC-8C84-4D36-A7C7-107115D5E769}" presName="descendantText" presStyleLbl="alignAcc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186482-CEC5-4FDF-9E6A-47859553C3B8}" type="pres">
      <dgm:prSet presAssocID="{EA2D188D-BECA-4DD1-A64D-64F4FEA34D99}" presName="sp" presStyleCnt="0"/>
      <dgm:spPr/>
    </dgm:pt>
    <dgm:pt modelId="{2F965779-524D-4FC5-AE98-8E1E97F93329}" type="pres">
      <dgm:prSet presAssocID="{EA3AAFEB-1246-42BE-90E4-91AD057D2BFC}" presName="composite" presStyleCnt="0"/>
      <dgm:spPr/>
    </dgm:pt>
    <dgm:pt modelId="{3E3CCDDC-9ECD-4128-819B-CBF398D85341}" type="pres">
      <dgm:prSet presAssocID="{EA3AAFEB-1246-42BE-90E4-91AD057D2BFC}" presName="parentText" presStyleLbl="align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D07B94-73A5-4034-BC6F-101E185C977D}" type="pres">
      <dgm:prSet presAssocID="{EA3AAFEB-1246-42BE-90E4-91AD057D2BFC}" presName="descendantText" presStyleLbl="alignAcc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C17C71-20BA-4CDD-BF78-7C6D1BA25D86}" type="pres">
      <dgm:prSet presAssocID="{E476E72F-F31B-4807-8330-AE7C684065D0}" presName="sp" presStyleCnt="0"/>
      <dgm:spPr/>
    </dgm:pt>
    <dgm:pt modelId="{0C77C4F2-4AD4-46EC-BE02-7E98332D87E5}" type="pres">
      <dgm:prSet presAssocID="{7FBB662F-3AFC-49E2-9C16-F43FB50F92C8}" presName="composite" presStyleCnt="0"/>
      <dgm:spPr/>
    </dgm:pt>
    <dgm:pt modelId="{B5468648-57BA-4022-90EE-B4003BDCC9C8}" type="pres">
      <dgm:prSet presAssocID="{7FBB662F-3AFC-49E2-9C16-F43FB50F92C8}" presName="parentText" presStyleLbl="align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15B690-0866-420D-8EB3-A188AE216FF4}" type="pres">
      <dgm:prSet presAssocID="{7FBB662F-3AFC-49E2-9C16-F43FB50F92C8}" presName="descendantText" presStyleLbl="alignAcc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5E075C2-5B2F-4450-A848-4E89836A7655}" type="presOf" srcId="{C0EF5123-7BE6-408E-8773-10F11987C353}" destId="{22347BD3-7731-41AD-8EA5-C2B5A72E60A0}" srcOrd="0" destOrd="0" presId="urn:microsoft.com/office/officeart/2005/8/layout/chevron2"/>
    <dgm:cxn modelId="{5586B694-401D-4633-8130-FE093A52B34D}" type="presOf" srcId="{EA3AAFEB-1246-42BE-90E4-91AD057D2BFC}" destId="{3E3CCDDC-9ECD-4128-819B-CBF398D85341}" srcOrd="0" destOrd="0" presId="urn:microsoft.com/office/officeart/2005/8/layout/chevron2"/>
    <dgm:cxn modelId="{9A8EB7A1-2074-4E26-B5F2-DCA1EF501D38}" type="presOf" srcId="{780EFFCC-76B5-4C1D-A1C7-4C659BD6D7D4}" destId="{650FE18B-0FFD-47A7-BEEA-003EC87A97F1}" srcOrd="0" destOrd="0" presId="urn:microsoft.com/office/officeart/2005/8/layout/chevron2"/>
    <dgm:cxn modelId="{11C69BBF-3293-43F7-9A62-4E4F93307214}" type="presOf" srcId="{0303B3DC-8C84-4D36-A7C7-107115D5E769}" destId="{D136C069-CEA5-4FAD-973D-D6EC10581576}" srcOrd="0" destOrd="0" presId="urn:microsoft.com/office/officeart/2005/8/layout/chevron2"/>
    <dgm:cxn modelId="{1953FDAB-CBE6-4EED-BF3A-812099AC1532}" type="presOf" srcId="{A3568A2F-5F71-4B17-8E83-1B676DF926CE}" destId="{AC4E6D54-ABE7-409D-BCC6-23785FC3212E}" srcOrd="0" destOrd="0" presId="urn:microsoft.com/office/officeart/2005/8/layout/chevron2"/>
    <dgm:cxn modelId="{8DD5AF9F-31BB-4D8F-81A5-CA36F528626F}" srcId="{0303B3DC-8C84-4D36-A7C7-107115D5E769}" destId="{2D6290DD-C2F6-4E9A-BBBD-41E6685D0FDE}" srcOrd="0" destOrd="0" parTransId="{2DB8E8FE-6F5B-438C-9837-5581E2F33B06}" sibTransId="{57C88CA2-896B-42A3-B068-4A4F47097AF8}"/>
    <dgm:cxn modelId="{9AB43E7A-ACAA-41A5-B629-F0B11D7C3128}" srcId="{A3568A2F-5F71-4B17-8E83-1B676DF926CE}" destId="{C0EF5123-7BE6-408E-8773-10F11987C353}" srcOrd="1" destOrd="0" parTransId="{ADDC5560-1E05-4C22-BCE7-0C11DE09A189}" sibTransId="{0C69CE85-BB7E-47E9-A058-42D8B6C29DB4}"/>
    <dgm:cxn modelId="{F139FF53-4A64-421F-B025-22A02EC01671}" type="presOf" srcId="{2D6290DD-C2F6-4E9A-BBBD-41E6685D0FDE}" destId="{EFAA8747-96B2-4321-A25B-E4C3DFEE04B1}" srcOrd="0" destOrd="0" presId="urn:microsoft.com/office/officeart/2005/8/layout/chevron2"/>
    <dgm:cxn modelId="{9230B12C-FE40-4372-92BE-5C6ACBFC9683}" srcId="{780EFFCC-76B5-4C1D-A1C7-4C659BD6D7D4}" destId="{92E8183A-4922-45E7-87D7-9E66BAA276B7}" srcOrd="0" destOrd="0" parTransId="{80E10C68-698C-4D6A-B7B5-55E28310800F}" sibTransId="{9BC977A4-D89B-4703-8080-ECF2CFBBAEB8}"/>
    <dgm:cxn modelId="{F757C077-CD83-4757-806A-96D5A6AD59F5}" srcId="{C0EF5123-7BE6-408E-8773-10F11987C353}" destId="{EDECF1BE-169B-49BE-8DBF-130447A19907}" srcOrd="0" destOrd="0" parTransId="{0400FDD6-2655-4431-97D0-40361AABF286}" sibTransId="{5462B6B3-4630-4603-9991-8925FDB8DD98}"/>
    <dgm:cxn modelId="{9276CDBE-5D29-4F36-8012-ED6EBFBB7850}" srcId="{7FBB662F-3AFC-49E2-9C16-F43FB50F92C8}" destId="{79C60C76-0156-40F6-A080-5F3BA2419C7E}" srcOrd="0" destOrd="0" parTransId="{6CA20230-58C5-41D0-AE7C-57FED5E095AD}" sibTransId="{EE500831-7BD9-4087-9757-71349F05B4FD}"/>
    <dgm:cxn modelId="{CCD8CDA5-4AA5-40F5-AFF3-877F2EDA067E}" type="presOf" srcId="{92E8183A-4922-45E7-87D7-9E66BAA276B7}" destId="{A658FF9C-981B-483C-BE76-38FE22DF2302}" srcOrd="0" destOrd="0" presId="urn:microsoft.com/office/officeart/2005/8/layout/chevron2"/>
    <dgm:cxn modelId="{44422364-47F5-4EC8-A08E-2C51C19BEEF6}" type="presOf" srcId="{79C60C76-0156-40F6-A080-5F3BA2419C7E}" destId="{CA15B690-0866-420D-8EB3-A188AE216FF4}" srcOrd="0" destOrd="0" presId="urn:microsoft.com/office/officeart/2005/8/layout/chevron2"/>
    <dgm:cxn modelId="{006FB212-E34B-4F00-8057-682589E75AD0}" srcId="{A3568A2F-5F71-4B17-8E83-1B676DF926CE}" destId="{EA3AAFEB-1246-42BE-90E4-91AD057D2BFC}" srcOrd="3" destOrd="0" parTransId="{6E0D8B63-1367-41C6-ADDB-89D922D13EFA}" sibTransId="{E476E72F-F31B-4807-8330-AE7C684065D0}"/>
    <dgm:cxn modelId="{7F7048B2-1114-4EBA-8D53-5F8599D43055}" type="presOf" srcId="{EDECF1BE-169B-49BE-8DBF-130447A19907}" destId="{236FF1E5-555E-43AD-93D0-CDE93B349A57}" srcOrd="0" destOrd="0" presId="urn:microsoft.com/office/officeart/2005/8/layout/chevron2"/>
    <dgm:cxn modelId="{659BC676-087D-4841-A45D-42875B8AC14C}" type="presOf" srcId="{7FBB662F-3AFC-49E2-9C16-F43FB50F92C8}" destId="{B5468648-57BA-4022-90EE-B4003BDCC9C8}" srcOrd="0" destOrd="0" presId="urn:microsoft.com/office/officeart/2005/8/layout/chevron2"/>
    <dgm:cxn modelId="{1ACE8610-2727-41EA-AC94-BC30E0AC98CE}" srcId="{A3568A2F-5F71-4B17-8E83-1B676DF926CE}" destId="{780EFFCC-76B5-4C1D-A1C7-4C659BD6D7D4}" srcOrd="0" destOrd="0" parTransId="{64B2A4B6-8A49-4143-8875-6BFD702F1628}" sibTransId="{61EAA7B3-4DC3-472C-A686-1A73DBF31EDE}"/>
    <dgm:cxn modelId="{67D2E6D5-CD99-4C9E-9798-34786110BFCE}" srcId="{A3568A2F-5F71-4B17-8E83-1B676DF926CE}" destId="{7FBB662F-3AFC-49E2-9C16-F43FB50F92C8}" srcOrd="4" destOrd="0" parTransId="{B2EDEDBE-610B-488E-B72D-812E25219D6E}" sibTransId="{68F5496E-A84A-4224-AAF1-4A00FBDB7C3C}"/>
    <dgm:cxn modelId="{574108DA-E332-43F4-848D-268E5AF033F6}" srcId="{A3568A2F-5F71-4B17-8E83-1B676DF926CE}" destId="{0303B3DC-8C84-4D36-A7C7-107115D5E769}" srcOrd="2" destOrd="0" parTransId="{EA908B6C-76B3-4308-A68E-86634F0B02A1}" sibTransId="{EA2D188D-BECA-4DD1-A64D-64F4FEA34D99}"/>
    <dgm:cxn modelId="{49A9F373-34A8-4883-ADF0-7F7BCCFE805F}" type="presOf" srcId="{801E8E5A-48B9-4334-8DEE-D4482D751496}" destId="{EAD07B94-73A5-4034-BC6F-101E185C977D}" srcOrd="0" destOrd="0" presId="urn:microsoft.com/office/officeart/2005/8/layout/chevron2"/>
    <dgm:cxn modelId="{B79E3A22-99F8-4646-B71B-27113A51B648}" srcId="{EA3AAFEB-1246-42BE-90E4-91AD057D2BFC}" destId="{801E8E5A-48B9-4334-8DEE-D4482D751496}" srcOrd="0" destOrd="0" parTransId="{D1B7F515-9B71-4416-B276-362BCEA840F3}" sibTransId="{7ED2B2C2-9709-4930-942B-CC3E405F30C2}"/>
    <dgm:cxn modelId="{B375B947-0CAC-4365-A5BC-68E726B575AD}" type="presParOf" srcId="{AC4E6D54-ABE7-409D-BCC6-23785FC3212E}" destId="{9799B634-FD28-4F43-8E32-5ED0D096E148}" srcOrd="0" destOrd="0" presId="urn:microsoft.com/office/officeart/2005/8/layout/chevron2"/>
    <dgm:cxn modelId="{0977D18D-4FCF-426C-AC28-FA06069AD890}" type="presParOf" srcId="{9799B634-FD28-4F43-8E32-5ED0D096E148}" destId="{650FE18B-0FFD-47A7-BEEA-003EC87A97F1}" srcOrd="0" destOrd="0" presId="urn:microsoft.com/office/officeart/2005/8/layout/chevron2"/>
    <dgm:cxn modelId="{4011CFCE-8ABA-4109-B198-F49FA6E1A380}" type="presParOf" srcId="{9799B634-FD28-4F43-8E32-5ED0D096E148}" destId="{A658FF9C-981B-483C-BE76-38FE22DF2302}" srcOrd="1" destOrd="0" presId="urn:microsoft.com/office/officeart/2005/8/layout/chevron2"/>
    <dgm:cxn modelId="{D7CBCE76-4A00-4B30-ADFA-4019DC7DDE06}" type="presParOf" srcId="{AC4E6D54-ABE7-409D-BCC6-23785FC3212E}" destId="{D18D0EFC-8ACE-478F-BEE1-15AD7F9BE15E}" srcOrd="1" destOrd="0" presId="urn:microsoft.com/office/officeart/2005/8/layout/chevron2"/>
    <dgm:cxn modelId="{262B0151-6929-4F34-9828-E4CFA636FC42}" type="presParOf" srcId="{AC4E6D54-ABE7-409D-BCC6-23785FC3212E}" destId="{EE813A12-2C66-4DE0-96D8-0C33C40EB15B}" srcOrd="2" destOrd="0" presId="urn:microsoft.com/office/officeart/2005/8/layout/chevron2"/>
    <dgm:cxn modelId="{60FE11AB-8FB2-431F-8F1D-872FBE585041}" type="presParOf" srcId="{EE813A12-2C66-4DE0-96D8-0C33C40EB15B}" destId="{22347BD3-7731-41AD-8EA5-C2B5A72E60A0}" srcOrd="0" destOrd="0" presId="urn:microsoft.com/office/officeart/2005/8/layout/chevron2"/>
    <dgm:cxn modelId="{40F103E0-29D6-45CC-B856-D5E12D1F05EB}" type="presParOf" srcId="{EE813A12-2C66-4DE0-96D8-0C33C40EB15B}" destId="{236FF1E5-555E-43AD-93D0-CDE93B349A57}" srcOrd="1" destOrd="0" presId="urn:microsoft.com/office/officeart/2005/8/layout/chevron2"/>
    <dgm:cxn modelId="{A28A7F21-82A3-46DA-A56A-F4955B4037FB}" type="presParOf" srcId="{AC4E6D54-ABE7-409D-BCC6-23785FC3212E}" destId="{1ACD66B6-DD2E-4C4B-9826-6382349A8B3A}" srcOrd="3" destOrd="0" presId="urn:microsoft.com/office/officeart/2005/8/layout/chevron2"/>
    <dgm:cxn modelId="{5C56A293-8D31-4E11-B557-720A7A3AAB2A}" type="presParOf" srcId="{AC4E6D54-ABE7-409D-BCC6-23785FC3212E}" destId="{5CCFE34B-465F-4C84-9F84-76F5BE3FC8F7}" srcOrd="4" destOrd="0" presId="urn:microsoft.com/office/officeart/2005/8/layout/chevron2"/>
    <dgm:cxn modelId="{8B8A9C90-5C22-4311-9F88-CE5742FBB845}" type="presParOf" srcId="{5CCFE34B-465F-4C84-9F84-76F5BE3FC8F7}" destId="{D136C069-CEA5-4FAD-973D-D6EC10581576}" srcOrd="0" destOrd="0" presId="urn:microsoft.com/office/officeart/2005/8/layout/chevron2"/>
    <dgm:cxn modelId="{F013143D-18C5-4678-B2EA-189CA72CC5B7}" type="presParOf" srcId="{5CCFE34B-465F-4C84-9F84-76F5BE3FC8F7}" destId="{EFAA8747-96B2-4321-A25B-E4C3DFEE04B1}" srcOrd="1" destOrd="0" presId="urn:microsoft.com/office/officeart/2005/8/layout/chevron2"/>
    <dgm:cxn modelId="{0ED884E5-D2B3-42D9-BE35-4E95840AEB87}" type="presParOf" srcId="{AC4E6D54-ABE7-409D-BCC6-23785FC3212E}" destId="{77186482-CEC5-4FDF-9E6A-47859553C3B8}" srcOrd="5" destOrd="0" presId="urn:microsoft.com/office/officeart/2005/8/layout/chevron2"/>
    <dgm:cxn modelId="{BBB94B0F-A832-4179-A582-7E53CE1AFB1B}" type="presParOf" srcId="{AC4E6D54-ABE7-409D-BCC6-23785FC3212E}" destId="{2F965779-524D-4FC5-AE98-8E1E97F93329}" srcOrd="6" destOrd="0" presId="urn:microsoft.com/office/officeart/2005/8/layout/chevron2"/>
    <dgm:cxn modelId="{4DF00E5E-8586-4569-816B-BD0A56ED6113}" type="presParOf" srcId="{2F965779-524D-4FC5-AE98-8E1E97F93329}" destId="{3E3CCDDC-9ECD-4128-819B-CBF398D85341}" srcOrd="0" destOrd="0" presId="urn:microsoft.com/office/officeart/2005/8/layout/chevron2"/>
    <dgm:cxn modelId="{5D31099B-BAC8-4F86-902C-4826BFF14EE3}" type="presParOf" srcId="{2F965779-524D-4FC5-AE98-8E1E97F93329}" destId="{EAD07B94-73A5-4034-BC6F-101E185C977D}" srcOrd="1" destOrd="0" presId="urn:microsoft.com/office/officeart/2005/8/layout/chevron2"/>
    <dgm:cxn modelId="{1D759D11-3D83-4C77-9730-D882FB58DED7}" type="presParOf" srcId="{AC4E6D54-ABE7-409D-BCC6-23785FC3212E}" destId="{70C17C71-20BA-4CDD-BF78-7C6D1BA25D86}" srcOrd="7" destOrd="0" presId="urn:microsoft.com/office/officeart/2005/8/layout/chevron2"/>
    <dgm:cxn modelId="{F36DC6F0-B3D6-40DE-9C14-82625AC65456}" type="presParOf" srcId="{AC4E6D54-ABE7-409D-BCC6-23785FC3212E}" destId="{0C77C4F2-4AD4-46EC-BE02-7E98332D87E5}" srcOrd="8" destOrd="0" presId="urn:microsoft.com/office/officeart/2005/8/layout/chevron2"/>
    <dgm:cxn modelId="{878E3414-D502-4527-834C-036FAC67DA69}" type="presParOf" srcId="{0C77C4F2-4AD4-46EC-BE02-7E98332D87E5}" destId="{B5468648-57BA-4022-90EE-B4003BDCC9C8}" srcOrd="0" destOrd="0" presId="urn:microsoft.com/office/officeart/2005/8/layout/chevron2"/>
    <dgm:cxn modelId="{74F94A92-2414-4F22-BC1A-2B6A1633E8BE}" type="presParOf" srcId="{0C77C4F2-4AD4-46EC-BE02-7E98332D87E5}" destId="{CA15B690-0866-420D-8EB3-A188AE216FF4}" srcOrd="1" destOrd="0" presId="urn:microsoft.com/office/officeart/2005/8/layout/chevron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1C7E06-78EF-4177-93CC-1143B0BFE051}" type="datetimeFigureOut">
              <a:rPr lang="ru-RU" smtClean="0"/>
              <a:pPr/>
              <a:t>15.09.2011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1D0867-0927-47CD-9DF8-0DB54DF64A0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003728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/>
              <a:pPr/>
              <a:t>9/18/2006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/>
              <a:pPr/>
              <a:t>9/18/2006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/>
              <a:pPr/>
              <a:t>9/18/2006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/>
              <a:pPr/>
              <a:t>9/18/2006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  <a:prstGeom prst="rect">
            <a:avLst/>
          </a:prstGeom>
        </p:spPr>
        <p:txBody>
          <a:bodyPr anchor="t"/>
          <a:lstStyle>
            <a:lvl1pPr algn="l" latinLnBrk="0">
              <a:defRPr lang="ru-RU"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 latinLnBrk="0">
              <a:buNone/>
              <a:defRPr lang="ru-RU"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latinLnBrk="0">
              <a:buNone/>
              <a:defRPr lang="ru-RU"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latinLnBrk="0">
              <a:buNone/>
              <a:defRPr lang="ru-RU"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latinLnBrk="0">
              <a:buNone/>
              <a:defRPr lang="ru-RU"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latinLnBrk="0">
              <a:buNone/>
              <a:defRPr lang="ru-RU"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latinLnBrk="0">
              <a:buNone/>
              <a:defRPr lang="ru-RU"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latinLnBrk="0">
              <a:buNone/>
              <a:defRPr lang="ru-RU"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latinLnBrk="0">
              <a:buNone/>
              <a:defRPr lang="ru-RU"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latinLnBrk="0">
              <a:buNone/>
              <a:defRPr lang="ru-RU"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/>
              <a:pPr/>
              <a:t>9/18/2006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  <a:prstGeom prst="rect">
            <a:avLst/>
          </a:prstGeom>
        </p:spPr>
        <p:txBody>
          <a:bodyPr/>
          <a:lstStyle>
            <a:lvl1pPr latinLnBrk="0">
              <a:defRPr lang="ru-RU" sz="2800"/>
            </a:lvl1pPr>
            <a:lvl2pPr latinLnBrk="0">
              <a:defRPr lang="ru-RU" sz="2400"/>
            </a:lvl2pPr>
            <a:lvl3pPr latinLnBrk="0">
              <a:defRPr lang="ru-RU" sz="2000"/>
            </a:lvl3pPr>
            <a:lvl4pPr latinLnBrk="0">
              <a:defRPr lang="ru-RU" sz="1800"/>
            </a:lvl4pPr>
            <a:lvl5pPr latinLnBrk="0">
              <a:defRPr lang="ru-RU" sz="1800"/>
            </a:lvl5pPr>
            <a:lvl6pPr latinLnBrk="0">
              <a:defRPr lang="ru-RU" sz="1800"/>
            </a:lvl6pPr>
            <a:lvl7pPr latinLnBrk="0">
              <a:defRPr lang="ru-RU" sz="1800"/>
            </a:lvl7pPr>
            <a:lvl8pPr latinLnBrk="0">
              <a:defRPr lang="ru-RU" sz="1800"/>
            </a:lvl8pPr>
            <a:lvl9pPr latinLnBrk="0">
              <a:defRPr lang="ru-RU"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  <a:prstGeom prst="rect">
            <a:avLst/>
          </a:prstGeom>
        </p:spPr>
        <p:txBody>
          <a:bodyPr/>
          <a:lstStyle>
            <a:lvl1pPr latinLnBrk="0">
              <a:defRPr lang="ru-RU" sz="2800"/>
            </a:lvl1pPr>
            <a:lvl2pPr latinLnBrk="0">
              <a:defRPr lang="ru-RU" sz="2400"/>
            </a:lvl2pPr>
            <a:lvl3pPr latinLnBrk="0">
              <a:defRPr lang="ru-RU" sz="2000"/>
            </a:lvl3pPr>
            <a:lvl4pPr latinLnBrk="0">
              <a:defRPr lang="ru-RU" sz="1800"/>
            </a:lvl4pPr>
            <a:lvl5pPr latinLnBrk="0">
              <a:defRPr lang="ru-RU" sz="1800"/>
            </a:lvl5pPr>
            <a:lvl6pPr latinLnBrk="0">
              <a:defRPr lang="ru-RU" sz="1800"/>
            </a:lvl6pPr>
            <a:lvl7pPr latinLnBrk="0">
              <a:defRPr lang="ru-RU" sz="1800"/>
            </a:lvl7pPr>
            <a:lvl8pPr latinLnBrk="0">
              <a:defRPr lang="ru-RU" sz="1800"/>
            </a:lvl8pPr>
            <a:lvl9pPr latinLnBrk="0">
              <a:defRPr lang="ru-RU"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/>
              <a:pPr/>
              <a:t>9/18/2006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>
            <a:lvl1pPr latinLnBrk="0">
              <a:defRPr lang="ru-RU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  <a:prstGeom prst="rect">
            <a:avLst/>
          </a:prstGeom>
        </p:spPr>
        <p:txBody>
          <a:bodyPr anchor="b"/>
          <a:lstStyle>
            <a:lvl1pPr marL="0" indent="0" latinLnBrk="0">
              <a:buNone/>
              <a:defRPr lang="ru-RU" sz="2400" b="1"/>
            </a:lvl1pPr>
            <a:lvl2pPr marL="457200" indent="0" latinLnBrk="0">
              <a:buNone/>
              <a:defRPr lang="ru-RU" sz="2000" b="1"/>
            </a:lvl2pPr>
            <a:lvl3pPr marL="914400" indent="0" latinLnBrk="0">
              <a:buNone/>
              <a:defRPr lang="ru-RU" sz="1800" b="1"/>
            </a:lvl3pPr>
            <a:lvl4pPr marL="1371600" indent="0" latinLnBrk="0">
              <a:buNone/>
              <a:defRPr lang="ru-RU" sz="1600" b="1"/>
            </a:lvl4pPr>
            <a:lvl5pPr marL="1828800" indent="0" latinLnBrk="0">
              <a:buNone/>
              <a:defRPr lang="ru-RU" sz="1600" b="1"/>
            </a:lvl5pPr>
            <a:lvl6pPr marL="2286000" indent="0" latinLnBrk="0">
              <a:buNone/>
              <a:defRPr lang="ru-RU" sz="1600" b="1"/>
            </a:lvl6pPr>
            <a:lvl7pPr marL="2743200" indent="0" latinLnBrk="0">
              <a:buNone/>
              <a:defRPr lang="ru-RU" sz="1600" b="1"/>
            </a:lvl7pPr>
            <a:lvl8pPr marL="3200400" indent="0" latinLnBrk="0">
              <a:buNone/>
              <a:defRPr lang="ru-RU" sz="1600" b="1"/>
            </a:lvl8pPr>
            <a:lvl9pPr marL="3657600" indent="0" latinLnBrk="0">
              <a:buNone/>
              <a:defRPr lang="ru-RU"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 latinLnBrk="0">
              <a:defRPr lang="ru-RU" sz="2400"/>
            </a:lvl1pPr>
            <a:lvl2pPr latinLnBrk="0">
              <a:defRPr lang="ru-RU" sz="2000"/>
            </a:lvl2pPr>
            <a:lvl3pPr latinLnBrk="0">
              <a:defRPr lang="ru-RU" sz="1800"/>
            </a:lvl3pPr>
            <a:lvl4pPr latinLnBrk="0">
              <a:defRPr lang="ru-RU" sz="1600"/>
            </a:lvl4pPr>
            <a:lvl5pPr latinLnBrk="0">
              <a:defRPr lang="ru-RU" sz="1600"/>
            </a:lvl5pPr>
            <a:lvl6pPr latinLnBrk="0">
              <a:defRPr lang="ru-RU" sz="1600"/>
            </a:lvl6pPr>
            <a:lvl7pPr latinLnBrk="0">
              <a:defRPr lang="ru-RU" sz="1600"/>
            </a:lvl7pPr>
            <a:lvl8pPr latinLnBrk="0">
              <a:defRPr lang="ru-RU" sz="1600"/>
            </a:lvl8pPr>
            <a:lvl9pPr latinLnBrk="0">
              <a:defRPr lang="ru-RU"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3"/>
          </a:xfrm>
          <a:prstGeom prst="rect">
            <a:avLst/>
          </a:prstGeom>
        </p:spPr>
        <p:txBody>
          <a:bodyPr anchor="b"/>
          <a:lstStyle>
            <a:lvl1pPr marL="0" indent="0" latinLnBrk="0">
              <a:buNone/>
              <a:defRPr lang="ru-RU" sz="2400" b="1"/>
            </a:lvl1pPr>
            <a:lvl2pPr marL="457200" indent="0" latinLnBrk="0">
              <a:buNone/>
              <a:defRPr lang="ru-RU" sz="2000" b="1"/>
            </a:lvl2pPr>
            <a:lvl3pPr marL="914400" indent="0" latinLnBrk="0">
              <a:buNone/>
              <a:defRPr lang="ru-RU" sz="1800" b="1"/>
            </a:lvl3pPr>
            <a:lvl4pPr marL="1371600" indent="0" latinLnBrk="0">
              <a:buNone/>
              <a:defRPr lang="ru-RU" sz="1600" b="1"/>
            </a:lvl4pPr>
            <a:lvl5pPr marL="1828800" indent="0" latinLnBrk="0">
              <a:buNone/>
              <a:defRPr lang="ru-RU" sz="1600" b="1"/>
            </a:lvl5pPr>
            <a:lvl6pPr marL="2286000" indent="0" latinLnBrk="0">
              <a:buNone/>
              <a:defRPr lang="ru-RU" sz="1600" b="1"/>
            </a:lvl6pPr>
            <a:lvl7pPr marL="2743200" indent="0" latinLnBrk="0">
              <a:buNone/>
              <a:defRPr lang="ru-RU" sz="1600" b="1"/>
            </a:lvl7pPr>
            <a:lvl8pPr marL="3200400" indent="0" latinLnBrk="0">
              <a:buNone/>
              <a:defRPr lang="ru-RU" sz="1600" b="1"/>
            </a:lvl8pPr>
            <a:lvl9pPr marL="3657600" indent="0" latinLnBrk="0">
              <a:buNone/>
              <a:defRPr lang="ru-RU"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  <a:prstGeom prst="rect">
            <a:avLst/>
          </a:prstGeom>
        </p:spPr>
        <p:txBody>
          <a:bodyPr/>
          <a:lstStyle>
            <a:lvl1pPr latinLnBrk="0">
              <a:defRPr lang="ru-RU" sz="2400"/>
            </a:lvl1pPr>
            <a:lvl2pPr latinLnBrk="0">
              <a:defRPr lang="ru-RU" sz="2000"/>
            </a:lvl2pPr>
            <a:lvl3pPr latinLnBrk="0">
              <a:defRPr lang="ru-RU" sz="1800"/>
            </a:lvl3pPr>
            <a:lvl4pPr latinLnBrk="0">
              <a:defRPr lang="ru-RU" sz="1600"/>
            </a:lvl4pPr>
            <a:lvl5pPr latinLnBrk="0">
              <a:defRPr lang="ru-RU" sz="1600"/>
            </a:lvl5pPr>
            <a:lvl6pPr latinLnBrk="0">
              <a:defRPr lang="ru-RU" sz="1600"/>
            </a:lvl6pPr>
            <a:lvl7pPr latinLnBrk="0">
              <a:defRPr lang="ru-RU" sz="1600"/>
            </a:lvl7pPr>
            <a:lvl8pPr latinLnBrk="0">
              <a:defRPr lang="ru-RU" sz="1600"/>
            </a:lvl8pPr>
            <a:lvl9pPr latinLnBrk="0">
              <a:defRPr lang="ru-RU"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/>
              <a:pPr/>
              <a:t>9/18/2006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/>
              <a:pPr/>
              <a:t>9/18/2006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/>
              <a:pPr/>
              <a:t>9/18/2006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4" y="273049"/>
            <a:ext cx="3008313" cy="1162051"/>
          </a:xfrm>
          <a:prstGeom prst="rect">
            <a:avLst/>
          </a:prstGeom>
        </p:spPr>
        <p:txBody>
          <a:bodyPr anchor="b"/>
          <a:lstStyle>
            <a:lvl1pPr algn="l" latinLnBrk="0">
              <a:defRPr lang="ru-RU"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0" cy="5853113"/>
          </a:xfrm>
          <a:prstGeom prst="rect">
            <a:avLst/>
          </a:prstGeom>
        </p:spPr>
        <p:txBody>
          <a:bodyPr/>
          <a:lstStyle>
            <a:lvl1pPr latinLnBrk="0">
              <a:defRPr lang="ru-RU" sz="3200"/>
            </a:lvl1pPr>
            <a:lvl2pPr latinLnBrk="0">
              <a:defRPr lang="ru-RU" sz="2800"/>
            </a:lvl2pPr>
            <a:lvl3pPr latinLnBrk="0">
              <a:defRPr lang="ru-RU" sz="2400"/>
            </a:lvl3pPr>
            <a:lvl4pPr latinLnBrk="0">
              <a:defRPr lang="ru-RU" sz="2000"/>
            </a:lvl4pPr>
            <a:lvl5pPr latinLnBrk="0">
              <a:defRPr lang="ru-RU" sz="2000"/>
            </a:lvl5pPr>
            <a:lvl6pPr latinLnBrk="0">
              <a:defRPr lang="ru-RU" sz="2000"/>
            </a:lvl6pPr>
            <a:lvl7pPr latinLnBrk="0">
              <a:defRPr lang="ru-RU" sz="2000"/>
            </a:lvl7pPr>
            <a:lvl8pPr latinLnBrk="0">
              <a:defRPr lang="ru-RU" sz="2000"/>
            </a:lvl8pPr>
            <a:lvl9pPr latinLnBrk="0">
              <a:defRPr lang="ru-RU"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435103"/>
            <a:ext cx="3008313" cy="4691063"/>
          </a:xfrm>
          <a:prstGeom prst="rect">
            <a:avLst/>
          </a:prstGeom>
        </p:spPr>
        <p:txBody>
          <a:bodyPr/>
          <a:lstStyle>
            <a:lvl1pPr marL="0" indent="0" latinLnBrk="0">
              <a:buNone/>
              <a:defRPr lang="ru-RU" sz="1400"/>
            </a:lvl1pPr>
            <a:lvl2pPr marL="457200" indent="0" latinLnBrk="0">
              <a:buNone/>
              <a:defRPr lang="ru-RU" sz="1200"/>
            </a:lvl2pPr>
            <a:lvl3pPr marL="914400" indent="0" latinLnBrk="0">
              <a:buNone/>
              <a:defRPr lang="ru-RU" sz="1000"/>
            </a:lvl3pPr>
            <a:lvl4pPr marL="1371600" indent="0" latinLnBrk="0">
              <a:buNone/>
              <a:defRPr lang="ru-RU" sz="900"/>
            </a:lvl4pPr>
            <a:lvl5pPr marL="1828800" indent="0" latinLnBrk="0">
              <a:buNone/>
              <a:defRPr lang="ru-RU" sz="900"/>
            </a:lvl5pPr>
            <a:lvl6pPr marL="2286000" indent="0" latinLnBrk="0">
              <a:buNone/>
              <a:defRPr lang="ru-RU" sz="900"/>
            </a:lvl6pPr>
            <a:lvl7pPr marL="2743200" indent="0" latinLnBrk="0">
              <a:buNone/>
              <a:defRPr lang="ru-RU" sz="900"/>
            </a:lvl7pPr>
            <a:lvl8pPr marL="3200400" indent="0" latinLnBrk="0">
              <a:buNone/>
              <a:defRPr lang="ru-RU" sz="900"/>
            </a:lvl8pPr>
            <a:lvl9pPr marL="3657600" indent="0" latinLnBrk="0">
              <a:buNone/>
              <a:defRPr lang="ru-RU"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/>
              <a:pPr/>
              <a:t>9/18/2006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  <a:prstGeom prst="rect">
            <a:avLst/>
          </a:prstGeom>
        </p:spPr>
        <p:txBody>
          <a:bodyPr anchor="b"/>
          <a:lstStyle>
            <a:lvl1pPr algn="l" latinLnBrk="0">
              <a:defRPr lang="ru-RU"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 latinLnBrk="0">
              <a:buNone/>
              <a:defRPr lang="ru-RU" sz="3200"/>
            </a:lvl1pPr>
            <a:lvl2pPr marL="457200" indent="0" latinLnBrk="0">
              <a:buNone/>
              <a:defRPr lang="ru-RU" sz="2800"/>
            </a:lvl2pPr>
            <a:lvl3pPr marL="914400" indent="0" latinLnBrk="0">
              <a:buNone/>
              <a:defRPr lang="ru-RU" sz="2400"/>
            </a:lvl3pPr>
            <a:lvl4pPr marL="1371600" indent="0" latinLnBrk="0">
              <a:buNone/>
              <a:defRPr lang="ru-RU" sz="2000"/>
            </a:lvl4pPr>
            <a:lvl5pPr marL="1828800" indent="0" latinLnBrk="0">
              <a:buNone/>
              <a:defRPr lang="ru-RU" sz="2000"/>
            </a:lvl5pPr>
            <a:lvl6pPr marL="2286000" indent="0" latinLnBrk="0">
              <a:buNone/>
              <a:defRPr lang="ru-RU" sz="2000"/>
            </a:lvl6pPr>
            <a:lvl7pPr marL="2743200" indent="0" latinLnBrk="0">
              <a:buNone/>
              <a:defRPr lang="ru-RU" sz="2000"/>
            </a:lvl7pPr>
            <a:lvl8pPr marL="3200400" indent="0" latinLnBrk="0">
              <a:buNone/>
              <a:defRPr lang="ru-RU" sz="2000"/>
            </a:lvl8pPr>
            <a:lvl9pPr marL="3657600" indent="0" latinLnBrk="0">
              <a:buNone/>
              <a:defRPr lang="ru-RU"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3"/>
          </a:xfrm>
          <a:prstGeom prst="rect">
            <a:avLst/>
          </a:prstGeom>
        </p:spPr>
        <p:txBody>
          <a:bodyPr/>
          <a:lstStyle>
            <a:lvl1pPr marL="0" indent="0" latinLnBrk="0">
              <a:buNone/>
              <a:defRPr lang="ru-RU" sz="1400"/>
            </a:lvl1pPr>
            <a:lvl2pPr marL="457200" indent="0" latinLnBrk="0">
              <a:buNone/>
              <a:defRPr lang="ru-RU" sz="1200"/>
            </a:lvl2pPr>
            <a:lvl3pPr marL="914400" indent="0" latinLnBrk="0">
              <a:buNone/>
              <a:defRPr lang="ru-RU" sz="1000"/>
            </a:lvl3pPr>
            <a:lvl4pPr marL="1371600" indent="0" latinLnBrk="0">
              <a:buNone/>
              <a:defRPr lang="ru-RU" sz="900"/>
            </a:lvl4pPr>
            <a:lvl5pPr marL="1828800" indent="0" latinLnBrk="0">
              <a:buNone/>
              <a:defRPr lang="ru-RU" sz="900"/>
            </a:lvl5pPr>
            <a:lvl6pPr marL="2286000" indent="0" latinLnBrk="0">
              <a:buNone/>
              <a:defRPr lang="ru-RU" sz="900"/>
            </a:lvl6pPr>
            <a:lvl7pPr marL="2743200" indent="0" latinLnBrk="0">
              <a:buNone/>
              <a:defRPr lang="ru-RU" sz="900"/>
            </a:lvl7pPr>
            <a:lvl8pPr marL="3200400" indent="0" latinLnBrk="0">
              <a:buNone/>
              <a:defRPr lang="ru-RU" sz="900"/>
            </a:lvl8pPr>
            <a:lvl9pPr marL="3657600" indent="0" latinLnBrk="0">
              <a:buNone/>
              <a:defRPr lang="ru-RU"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/>
              <a:pPr/>
              <a:t>9/18/2006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8542"/>
          <a:stretch>
            <a:fillRect/>
          </a:stretch>
        </p:blipFill>
        <p:spPr bwMode="auto">
          <a:xfrm>
            <a:off x="0" y="0"/>
            <a:ext cx="9144000" cy="5619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0" y="-5589"/>
            <a:ext cx="9144000" cy="5662084"/>
          </a:xfrm>
          <a:prstGeom prst="rect">
            <a:avLst/>
          </a:prstGeom>
          <a:gradFill rotWithShape="1">
            <a:gsLst>
              <a:gs pos="0">
                <a:schemeClr val="bg1">
                  <a:alpha val="64998"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5" tIns="45713" rIns="91425" bIns="45713" anchor="ctr"/>
          <a:lstStyle/>
          <a:p>
            <a:pPr defTabSz="1541463"/>
            <a:endParaRPr lang="ru-RU" sz="3000">
              <a:latin typeface="Calibri" pitchFamily="34" charset="0"/>
            </a:endParaRPr>
          </a:p>
        </p:txBody>
      </p:sp>
      <p:pic>
        <p:nvPicPr>
          <p:cNvPr id="6" name="Рисунок 5" descr="Описание: Описание: C:\Users\micadmin\AppData\Local\Microsoft\Windows\Temporary Internet Files\Content.Word\etat1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600" y="6329411"/>
            <a:ext cx="1368151" cy="299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txStyles>
    <p:titleStyle>
      <a:lvl1pPr algn="ctr" defTabSz="914400" rtl="0" eaLnBrk="1" latinLnBrk="0" hangingPunct="1">
        <a:spcBef>
          <a:spcPct val="0"/>
        </a:spcBef>
        <a:buNone/>
        <a:defRPr lang="ru-RU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lang="ru-RU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5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diagramLayout" Target="../diagrams/layout2.xml"/><Relationship Id="rId7" Type="http://schemas.openxmlformats.org/officeDocument/2006/relationships/image" Target="../media/image12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=Work=\Презентации-доклады\Лого\etat_4x3[1] копия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9"/>
          <p:cNvSpPr txBox="1">
            <a:spLocks noChangeArrowheads="1"/>
          </p:cNvSpPr>
          <p:nvPr/>
        </p:nvSpPr>
        <p:spPr bwMode="auto">
          <a:xfrm>
            <a:off x="1619672" y="3000372"/>
            <a:ext cx="5979522" cy="129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</a:pP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ЭЛЕКТРОННОЕ </a:t>
            </a: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ОБРАЗОВАНИЕ</a:t>
            </a:r>
            <a:b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 В РЕСПУБЛИКЕ ТАТАРСТАН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004528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9"/>
          <p:cNvSpPr>
            <a:spLocks noGrp="1"/>
          </p:cNvSpPr>
          <p:nvPr>
            <p:ph sz="half" idx="4294967295"/>
          </p:nvPr>
        </p:nvSpPr>
        <p:spPr>
          <a:xfrm>
            <a:off x="4934352" y="1275606"/>
            <a:ext cx="3923928" cy="3531839"/>
          </a:xfrm>
          <a:prstGeom prst="rect">
            <a:avLst/>
          </a:prstGeom>
        </p:spPr>
        <p:txBody>
          <a:bodyPr/>
          <a:lstStyle/>
          <a:p>
            <a:pPr algn="ctr">
              <a:spcBef>
                <a:spcPct val="0"/>
              </a:spcBef>
              <a:buNone/>
            </a:pP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Электронная  запись учащихся в школу</a:t>
            </a:r>
          </a:p>
          <a:p>
            <a:pPr algn="ctr">
              <a:spcBef>
                <a:spcPct val="0"/>
              </a:spcBef>
              <a:buNone/>
            </a:pPr>
            <a:endParaRPr lang="ru-RU" sz="1600" b="1" dirty="0" smtClean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ct val="0"/>
              </a:spcBef>
              <a:buNone/>
            </a:pPr>
            <a:r>
              <a:rPr lang="ru-RU" sz="1600" b="1" u="sng" dirty="0" smtClean="0">
                <a:solidFill>
                  <a:schemeClr val="accent5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1 </a:t>
            </a:r>
            <a:r>
              <a:rPr lang="ru-RU" sz="1600" b="1" u="sng" dirty="0" smtClean="0">
                <a:solidFill>
                  <a:schemeClr val="accent5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этап</a:t>
            </a:r>
            <a:r>
              <a:rPr lang="en-US" sz="1600" b="1" u="sng" dirty="0" smtClean="0">
                <a:solidFill>
                  <a:schemeClr val="accent5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–</a:t>
            </a:r>
            <a:r>
              <a:rPr lang="ru-RU" sz="1600" b="1" u="sng" dirty="0" smtClean="0">
                <a:solidFill>
                  <a:schemeClr val="accent5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сентябрь, </a:t>
            </a:r>
            <a:r>
              <a:rPr lang="en-US" sz="1600" b="1" u="sng" dirty="0" smtClean="0">
                <a:solidFill>
                  <a:schemeClr val="accent5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2011</a:t>
            </a:r>
          </a:p>
          <a:p>
            <a:pPr marL="36000"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endParaRPr lang="ru-RU" sz="800" b="1" dirty="0" smtClean="0">
              <a:solidFill>
                <a:schemeClr val="accent5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6000"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Запись</a:t>
            </a:r>
            <a:r>
              <a:rPr lang="ru-RU" sz="16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в подготовительные классы </a:t>
            </a:r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школ </a:t>
            </a:r>
          </a:p>
          <a:p>
            <a:pPr marL="36000"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endParaRPr lang="ru-RU" sz="1600" b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6000"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ru-RU" sz="1600" b="1" u="sng" dirty="0" smtClean="0">
                <a:solidFill>
                  <a:schemeClr val="accent5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2 этап - март, 2012</a:t>
            </a:r>
          </a:p>
          <a:p>
            <a:pPr marL="36000"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endParaRPr lang="ru-RU" sz="800" b="1" dirty="0" smtClean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6000"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Электронная запись </a:t>
            </a:r>
            <a:r>
              <a:rPr lang="ru-RU" sz="16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 любой класс </a:t>
            </a:r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при поступлении в школу</a:t>
            </a:r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571612"/>
            <a:ext cx="3034026" cy="3755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32" y="3898468"/>
            <a:ext cx="2928958" cy="2673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0" y="267494"/>
            <a:ext cx="9144000" cy="52322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Развитие  информационной системы</a:t>
            </a:r>
          </a:p>
        </p:txBody>
      </p:sp>
    </p:spTree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9"/>
          <p:cNvSpPr>
            <a:spLocks noGrp="1"/>
          </p:cNvSpPr>
          <p:nvPr>
            <p:ph sz="half" idx="4294967295"/>
          </p:nvPr>
        </p:nvSpPr>
        <p:spPr>
          <a:xfrm>
            <a:off x="5076056" y="1275606"/>
            <a:ext cx="3923928" cy="3531839"/>
          </a:xfrm>
          <a:prstGeom prst="rect">
            <a:avLst/>
          </a:prstGeom>
        </p:spPr>
        <p:txBody>
          <a:bodyPr/>
          <a:lstStyle/>
          <a:p>
            <a:pPr algn="ctr">
              <a:spcBef>
                <a:spcPct val="0"/>
              </a:spcBef>
              <a:buNone/>
            </a:pP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Электронная аттестация педагогических работников</a:t>
            </a:r>
          </a:p>
          <a:p>
            <a:pPr algn="ctr">
              <a:spcBef>
                <a:spcPct val="0"/>
              </a:spcBef>
              <a:buNone/>
            </a:pPr>
            <a:endParaRPr lang="ru-RU" sz="1600" b="1" dirty="0" smtClean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ct val="0"/>
              </a:spcBef>
              <a:buNone/>
            </a:pPr>
            <a:r>
              <a:rPr lang="en-US" sz="1600" b="1" u="sng" dirty="0" smtClean="0">
                <a:solidFill>
                  <a:schemeClr val="accent5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b="1" u="sng" dirty="0" smtClean="0">
                <a:solidFill>
                  <a:schemeClr val="accent5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1 этап</a:t>
            </a:r>
            <a:r>
              <a:rPr lang="en-US" sz="1600" b="1" u="sng" dirty="0" smtClean="0">
                <a:solidFill>
                  <a:schemeClr val="accent5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–</a:t>
            </a:r>
            <a:r>
              <a:rPr lang="ru-RU" sz="1600" b="1" u="sng" dirty="0" smtClean="0">
                <a:solidFill>
                  <a:schemeClr val="accent5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сентябрь, </a:t>
            </a:r>
            <a:r>
              <a:rPr lang="en-US" sz="1600" b="1" u="sng" dirty="0" smtClean="0">
                <a:solidFill>
                  <a:schemeClr val="accent5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2011</a:t>
            </a:r>
          </a:p>
          <a:p>
            <a:pPr marL="36000"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ru-RU" sz="16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Компьютерное тестирование </a:t>
            </a:r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на соответствие занимаемой должности и заявленной категории (высшая, первая)</a:t>
            </a:r>
          </a:p>
          <a:p>
            <a:pPr marL="36000"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endParaRPr lang="ru-RU" sz="1600" b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6000"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ru-RU" sz="1600" b="1" u="sng" dirty="0" smtClean="0">
                <a:solidFill>
                  <a:schemeClr val="accent5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2 этап - январь, 2012</a:t>
            </a:r>
          </a:p>
          <a:p>
            <a:pPr marL="36000"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ru-RU" sz="16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Полное прохождение </a:t>
            </a:r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аттестации в электронном виде</a:t>
            </a:r>
            <a:endParaRPr lang="ru-RU" sz="1600" b="1" dirty="0" smtClean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5" name="Содержимое 5" descr="аттестация_скрин-1.pn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2071678"/>
            <a:ext cx="3790936" cy="3000396"/>
          </a:xfrm>
          <a:prstGeom prst="rect">
            <a:avLst/>
          </a:prstGeom>
          <a:ln>
            <a:solidFill>
              <a:schemeClr val="accent1">
                <a:alpha val="38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тестирование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57224" y="4071942"/>
            <a:ext cx="4005209" cy="2357454"/>
          </a:xfrm>
          <a:prstGeom prst="rect">
            <a:avLst/>
          </a:prstGeom>
          <a:ln>
            <a:solidFill>
              <a:schemeClr val="accent1">
                <a:alpha val="38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0" y="195486"/>
            <a:ext cx="9144000" cy="95410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Развитие  информационной системы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0" y="0"/>
            <a:ext cx="91440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Что нам дает реализация проекта</a:t>
            </a: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«</a:t>
            </a: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Электронное образование в РТ»?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5" name="Схема 4"/>
          <p:cNvGraphicFramePr/>
          <p:nvPr/>
        </p:nvGraphicFramePr>
        <p:xfrm>
          <a:off x="214281" y="1203598"/>
          <a:ext cx="8690011" cy="35827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F:\=Work=\Презентации-доклады\Лого\etat_4x3[1] копия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286000" y="1857364"/>
            <a:ext cx="4572000" cy="446276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</a:pPr>
            <a:endParaRPr sz="28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libri" pitchFamily="34" charset="0"/>
            </a:endParaRPr>
          </a:p>
          <a:p>
            <a:pPr algn="ctr">
              <a:lnSpc>
                <a:spcPct val="200000"/>
              </a:lnSpc>
            </a:pPr>
            <a:r>
              <a:rPr sz="20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Центр информационных технологий</a:t>
            </a:r>
          </a:p>
          <a:p>
            <a:pPr algn="ctr">
              <a:lnSpc>
                <a:spcPct val="200000"/>
              </a:lnSpc>
            </a:pPr>
            <a:r>
              <a:rPr sz="20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Республики Татарстан</a:t>
            </a:r>
            <a:r>
              <a:rPr lang="en-US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sz="20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</a:p>
          <a:p>
            <a:pPr algn="ctr">
              <a:lnSpc>
                <a:spcPct val="200000"/>
              </a:lnSpc>
            </a:pPr>
            <a:r>
              <a:rPr lang="en-US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(843) 2</a:t>
            </a:r>
            <a:r>
              <a:rPr sz="20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64 72 64</a:t>
            </a:r>
          </a:p>
          <a:p>
            <a:pPr algn="ctr">
              <a:lnSpc>
                <a:spcPct val="200000"/>
              </a:lnSpc>
            </a:pPr>
            <a:r>
              <a:rPr sz="2400" b="1" dirty="0" smtClean="0">
                <a:solidFill>
                  <a:schemeClr val="accent5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Камалетдинова </a:t>
            </a:r>
            <a:r>
              <a:rPr sz="2400" b="1" smtClean="0">
                <a:solidFill>
                  <a:schemeClr val="accent5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Татьяна Сергеевна</a:t>
            </a:r>
            <a:endParaRPr sz="2400" b="1" dirty="0" smtClean="0">
              <a:solidFill>
                <a:schemeClr val="accent5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0" y="123478"/>
            <a:ext cx="91440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Структура портала</a:t>
            </a:r>
          </a:p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«Электронное образование  в РТ»</a:t>
            </a:r>
          </a:p>
          <a:p>
            <a:pPr algn="ctr"/>
            <a:endParaRPr lang="ru-RU" sz="2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5" name="Схема 4"/>
          <p:cNvGraphicFramePr/>
          <p:nvPr/>
        </p:nvGraphicFramePr>
        <p:xfrm>
          <a:off x="4500562" y="1357298"/>
          <a:ext cx="4357718" cy="35719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6" cstate="print"/>
          <a:srcRect l="1449" t="9379" r="2899" b="3076"/>
          <a:stretch>
            <a:fillRect/>
          </a:stretch>
        </p:blipFill>
        <p:spPr bwMode="auto">
          <a:xfrm>
            <a:off x="428596" y="2782411"/>
            <a:ext cx="2593773" cy="22007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282" y="5105307"/>
            <a:ext cx="3240360" cy="877958"/>
          </a:xfrm>
          <a:prstGeom prst="rect">
            <a:avLst/>
          </a:prstGeom>
          <a:noFill/>
          <a:ln w="9525" cmpd="sng">
            <a:gradFill>
              <a:gsLst>
                <a:gs pos="0">
                  <a:schemeClr val="tx2">
                    <a:lumMod val="75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miter lim="800000"/>
            <a:headEnd/>
            <a:tailEnd/>
          </a:ln>
          <a:effectLst>
            <a:outerShdw blurRad="177800" dist="139700" dir="2700000" algn="ctr" rotWithShape="0">
              <a:schemeClr val="tx1">
                <a:alpha val="75000"/>
              </a:schemeClr>
            </a:outerShdw>
          </a:effec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8" cstate="print"/>
          <a:stretch>
            <a:fillRect/>
          </a:stretch>
        </p:blipFill>
        <p:spPr bwMode="auto">
          <a:xfrm>
            <a:off x="2000232" y="4340191"/>
            <a:ext cx="2304256" cy="18748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286380" y="1214422"/>
            <a:ext cx="3277029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1600" b="1" dirty="0" smtClean="0">
                <a:solidFill>
                  <a:srgbClr val="215968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Сайты всех </a:t>
            </a:r>
            <a:r>
              <a:rPr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2328 школ </a:t>
            </a:r>
          </a:p>
          <a:p>
            <a:r>
              <a:rPr sz="1600" b="1" dirty="0" smtClean="0">
                <a:solidFill>
                  <a:srgbClr val="215968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и  </a:t>
            </a:r>
            <a:r>
              <a:rPr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1890</a:t>
            </a:r>
            <a:r>
              <a:rPr lang="ru-RU" sz="2000" dirty="0" smtClean="0">
                <a:solidFill>
                  <a:srgbClr val="FF0000"/>
                </a:solidFill>
                <a:latin typeface="+mn-lt"/>
              </a:rPr>
              <a:t> </a:t>
            </a:r>
            <a:r>
              <a:rPr sz="1600" b="1" dirty="0" smtClean="0">
                <a:solidFill>
                  <a:srgbClr val="215968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детских садов РТ;</a:t>
            </a:r>
          </a:p>
          <a:p>
            <a:endParaRPr sz="1600" b="1" dirty="0" smtClean="0">
              <a:solidFill>
                <a:srgbClr val="215968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sz="1600" b="1" dirty="0" smtClean="0">
                <a:solidFill>
                  <a:srgbClr val="215968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Личные адреса «электронной почты» у</a:t>
            </a:r>
            <a:br>
              <a:rPr sz="1600" b="1" dirty="0" smtClean="0">
                <a:solidFill>
                  <a:srgbClr val="215968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sz="1600" b="1" dirty="0" smtClean="0">
                <a:solidFill>
                  <a:srgbClr val="215968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sz="1600" b="1" dirty="0" smtClean="0">
                <a:solidFill>
                  <a:srgbClr val="215968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sz="1600" b="1" dirty="0" smtClean="0">
                <a:solidFill>
                  <a:srgbClr val="215968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более </a:t>
            </a:r>
            <a:r>
              <a:rPr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53 тыс.  </a:t>
            </a:r>
            <a:r>
              <a:rPr sz="1600" b="1" dirty="0" smtClean="0">
                <a:solidFill>
                  <a:srgbClr val="215968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работников школ,</a:t>
            </a:r>
            <a:br>
              <a:rPr sz="1600" b="1" dirty="0" smtClean="0">
                <a:solidFill>
                  <a:srgbClr val="215968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/>
            </a:r>
            <a:br>
              <a:rPr lang="ru-RU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</a:br>
            <a:r>
              <a:rPr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3</a:t>
            </a:r>
            <a:r>
              <a:rPr lang="en-US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52</a:t>
            </a:r>
            <a:r>
              <a:rPr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тыс.</a:t>
            </a:r>
            <a:r>
              <a:rPr lang="ru-RU" sz="2000" b="1" dirty="0" smtClean="0">
                <a:solidFill>
                  <a:srgbClr val="C00000"/>
                </a:solidFill>
                <a:latin typeface="+mn-lt"/>
              </a:rPr>
              <a:t> </a:t>
            </a:r>
            <a:r>
              <a:rPr sz="1600" b="1" dirty="0" smtClean="0">
                <a:solidFill>
                  <a:srgbClr val="215968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учащихся,</a:t>
            </a:r>
          </a:p>
          <a:p>
            <a:endParaRPr lang="ru-RU" sz="1000" b="1" dirty="0" smtClean="0">
              <a:solidFill>
                <a:srgbClr val="C00000"/>
              </a:solidFill>
              <a:latin typeface="+mn-lt"/>
            </a:endParaRPr>
          </a:p>
          <a:p>
            <a:r>
              <a:rPr lang="en-US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242 </a:t>
            </a:r>
            <a:r>
              <a:rPr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тыс. </a:t>
            </a:r>
            <a:r>
              <a:rPr sz="1600" b="1" dirty="0" smtClean="0">
                <a:solidFill>
                  <a:srgbClr val="215968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родителей</a:t>
            </a:r>
            <a:endParaRPr sz="1600" b="1" dirty="0">
              <a:solidFill>
                <a:srgbClr val="215968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19196" t="12857" r="20089" b="5714"/>
          <a:stretch>
            <a:fillRect/>
          </a:stretch>
        </p:blipFill>
        <p:spPr bwMode="auto">
          <a:xfrm>
            <a:off x="500034" y="2563212"/>
            <a:ext cx="4608512" cy="3651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0" y="123478"/>
            <a:ext cx="91440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Структура портала</a:t>
            </a:r>
          </a:p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«Электронное образование  в РТ»</a:t>
            </a:r>
          </a:p>
          <a:p>
            <a:pPr algn="ctr"/>
            <a:endParaRPr lang="ru-RU" sz="2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4932040" y="1084250"/>
            <a:ext cx="3839344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1400" b="1" dirty="0">
              <a:solidFill>
                <a:srgbClr val="FF0000"/>
              </a:solidFill>
              <a:latin typeface="Cambria" pitchFamily="18" charset="0"/>
            </a:endParaRPr>
          </a:p>
          <a:p>
            <a:r>
              <a:rPr lang="ru-RU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1900 </a:t>
            </a:r>
            <a:r>
              <a:rPr lang="ru-RU" sz="1600" b="1" dirty="0" smtClean="0">
                <a:solidFill>
                  <a:srgbClr val="215968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сообществ педагогов по 20 предметным областям</a:t>
            </a:r>
          </a:p>
          <a:p>
            <a:r>
              <a:rPr lang="ru-RU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41 тыс. </a:t>
            </a:r>
            <a:r>
              <a:rPr lang="ru-RU" sz="1600" b="1" dirty="0" smtClean="0">
                <a:solidFill>
                  <a:srgbClr val="215968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участников педагогических сообществ</a:t>
            </a:r>
          </a:p>
          <a:p>
            <a:endParaRPr lang="ru-RU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467 </a:t>
            </a:r>
            <a:r>
              <a:rPr lang="ru-RU" sz="1600" b="1" dirty="0" smtClean="0">
                <a:solidFill>
                  <a:srgbClr val="215968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факультативов для учеников</a:t>
            </a:r>
            <a:endParaRPr lang="ru-RU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16 тыс. </a:t>
            </a:r>
            <a:r>
              <a:rPr lang="ru-RU" sz="1600" b="1" dirty="0" smtClean="0">
                <a:solidFill>
                  <a:srgbClr val="215968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участников виртуальных факультативов</a:t>
            </a:r>
          </a:p>
          <a:p>
            <a:endParaRPr lang="ru-RU" sz="1600" b="1" dirty="0" smtClean="0">
              <a:solidFill>
                <a:srgbClr val="215968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16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594тыс. </a:t>
            </a:r>
            <a:r>
              <a:rPr lang="ru-RU" sz="1600" b="1" dirty="0" smtClean="0">
                <a:solidFill>
                  <a:srgbClr val="215968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учетных записей учеников и </a:t>
            </a:r>
            <a:r>
              <a:rPr lang="ru-RU" sz="1600" b="1" dirty="0" smtClean="0">
                <a:solidFill>
                  <a:srgbClr val="215968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родителей</a:t>
            </a:r>
            <a:endParaRPr lang="ru-RU" b="1" dirty="0">
              <a:latin typeface="Cambria" pitchFamily="18" charset="0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228600" y="1"/>
            <a:ext cx="91440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Информационная система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 «Электронное образование в РТ»</a:t>
            </a:r>
            <a:b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6" name="Группа 5"/>
          <p:cNvGrpSpPr>
            <a:grpSpLocks/>
          </p:cNvGrpSpPr>
          <p:nvPr/>
        </p:nvGrpSpPr>
        <p:grpSpPr bwMode="auto">
          <a:xfrm>
            <a:off x="467544" y="2472538"/>
            <a:ext cx="3131840" cy="2377008"/>
            <a:chOff x="152400" y="920516"/>
            <a:chExt cx="4819650" cy="3898302"/>
          </a:xfrm>
        </p:grpSpPr>
        <p:pic>
          <p:nvPicPr>
            <p:cNvPr id="7" name="Рисунок 1" descr="image001"/>
            <p:cNvPicPr>
              <a:picLocks noChangeAspect="1" noChangeArrowheads="1"/>
            </p:cNvPicPr>
            <p:nvPr/>
          </p:nvPicPr>
          <p:blipFill rotWithShape="1">
            <a:blip r:embed="rId2" cstate="print"/>
            <a:srcRect l="18617" t="66258" r="40774" b="8295"/>
            <a:stretch/>
          </p:blipFill>
          <p:spPr bwMode="auto">
            <a:xfrm>
              <a:off x="152400" y="3113428"/>
              <a:ext cx="4819650" cy="170539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/>
              <a:ext uri="{91240B29-F687-4F45-9708-019B960494DF}"/>
            </a:extLst>
          </p:spPr>
        </p:pic>
        <p:pic>
          <p:nvPicPr>
            <p:cNvPr id="8" name="Рисунок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81146" y="920516"/>
              <a:ext cx="4771740" cy="236289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/>
              <a:ext uri="{91240B29-F687-4F45-9708-019B960494DF}"/>
            </a:extLst>
          </p:spPr>
        </p:pic>
      </p:grp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47664" y="4128722"/>
            <a:ext cx="3107928" cy="23006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4355976" y="1275606"/>
          <a:ext cx="4429156" cy="35719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6" cstate="print"/>
          <a:srcRect l="3206" t="10356" r="5325"/>
          <a:stretch>
            <a:fillRect/>
          </a:stretch>
        </p:blipFill>
        <p:spPr bwMode="auto">
          <a:xfrm>
            <a:off x="142844" y="2631212"/>
            <a:ext cx="3071834" cy="1741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1" descr="image001"/>
          <p:cNvPicPr>
            <a:picLocks noChangeAspect="1" noChangeArrowheads="1"/>
          </p:cNvPicPr>
          <p:nvPr/>
        </p:nvPicPr>
        <p:blipFill rotWithShape="1">
          <a:blip r:embed="rId7" cstate="print"/>
          <a:srcRect l="16691" t="20184" r="38177" b="16926"/>
          <a:stretch/>
        </p:blipFill>
        <p:spPr bwMode="auto">
          <a:xfrm>
            <a:off x="1259632" y="3914816"/>
            <a:ext cx="2879998" cy="22654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/>
            <a:ext uri="{91240B29-F687-4F45-9708-019B960494DF}"/>
          </a:extLst>
        </p:spPr>
      </p:pic>
      <p:pic>
        <p:nvPicPr>
          <p:cNvPr id="7" name="Picture 9" descr="КМ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14282" y="4988666"/>
            <a:ext cx="2160240" cy="15121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1"/>
          <p:cNvSpPr txBox="1">
            <a:spLocks noChangeArrowheads="1"/>
          </p:cNvSpPr>
          <p:nvPr/>
        </p:nvSpPr>
        <p:spPr bwMode="auto">
          <a:xfrm>
            <a:off x="0" y="123478"/>
            <a:ext cx="91440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Ресурсы информационной системы</a:t>
            </a:r>
          </a:p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«Электронное образование  в РТ»</a:t>
            </a:r>
          </a:p>
          <a:p>
            <a:pPr algn="ctr"/>
            <a:endParaRPr lang="ru-RU" sz="2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928934"/>
            <a:ext cx="4642416" cy="24875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/>
            <a:ext uri="{91240B29-F687-4F45-9708-019B960494DF}"/>
          </a:extLst>
        </p:spPr>
      </p:pic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5214942" y="1320412"/>
            <a:ext cx="3837112" cy="3394472"/>
          </a:xfrm>
        </p:spPr>
        <p:txBody>
          <a:bodyPr/>
          <a:lstStyle/>
          <a:p>
            <a:pPr algn="ctr" fontAlgn="auto">
              <a:spcAft>
                <a:spcPts val="0"/>
              </a:spcAft>
              <a:buNone/>
              <a:defRPr/>
            </a:pPr>
            <a:endParaRPr lang="ru-RU" sz="800" b="1" dirty="0" smtClean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ru-RU" sz="1800" b="1" dirty="0" smtClean="0">
                <a:solidFill>
                  <a:schemeClr val="accent5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Электронный журнал учителя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1800" b="1" dirty="0" smtClean="0">
                <a:solidFill>
                  <a:schemeClr val="accent5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Электронные дневники</a:t>
            </a:r>
          </a:p>
          <a:p>
            <a:pPr fontAlgn="auto">
              <a:spcAft>
                <a:spcPts val="0"/>
              </a:spcAft>
              <a:defRPr/>
            </a:pPr>
            <a:endParaRPr lang="ru-RU" sz="800" b="1" dirty="0" smtClean="0">
              <a:solidFill>
                <a:schemeClr val="accent5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ru-RU" sz="1800" b="1" dirty="0" smtClean="0">
                <a:solidFill>
                  <a:schemeClr val="accent5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Прием  детей в школу</a:t>
            </a:r>
          </a:p>
          <a:p>
            <a:pPr fontAlgn="auto">
              <a:spcAft>
                <a:spcPts val="0"/>
              </a:spcAft>
              <a:defRPr/>
            </a:pPr>
            <a:r>
              <a:rPr lang="tt-RU" sz="1800" b="1" dirty="0" smtClean="0">
                <a:solidFill>
                  <a:schemeClr val="accent5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СМС-рассылка родителям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1800" b="1" dirty="0" smtClean="0">
                <a:solidFill>
                  <a:schemeClr val="accent5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Виртуальная приемная школы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1800" b="1" dirty="0" smtClean="0">
                <a:solidFill>
                  <a:schemeClr val="accent5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Электронная запись в детский сад </a:t>
            </a:r>
            <a:endParaRPr lang="ru-RU" sz="1800" b="1" dirty="0">
              <a:solidFill>
                <a:schemeClr val="accent5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 cstate="print"/>
          <a:srcRect l="1471" t="17316" r="2209" b="15584"/>
          <a:stretch>
            <a:fillRect/>
          </a:stretch>
        </p:blipFill>
        <p:spPr bwMode="auto">
          <a:xfrm>
            <a:off x="1259632" y="4513110"/>
            <a:ext cx="3168352" cy="2046600"/>
          </a:xfrm>
          <a:prstGeom prst="rect">
            <a:avLst/>
          </a:prstGeom>
          <a:ln>
            <a:solidFill>
              <a:schemeClr val="accent1">
                <a:alpha val="38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1"/>
          <p:cNvSpPr txBox="1">
            <a:spLocks noChangeArrowheads="1"/>
          </p:cNvSpPr>
          <p:nvPr/>
        </p:nvSpPr>
        <p:spPr bwMode="auto">
          <a:xfrm>
            <a:off x="0" y="123478"/>
            <a:ext cx="91440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Сервисы информационной системы</a:t>
            </a:r>
          </a:p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«Электронное образование  в РТ»</a:t>
            </a:r>
          </a:p>
          <a:p>
            <a:pPr algn="ctr"/>
            <a:endParaRPr lang="ru-RU" sz="2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хема 6"/>
          <p:cNvGraphicFramePr/>
          <p:nvPr/>
        </p:nvGraphicFramePr>
        <p:xfrm>
          <a:off x="571472" y="904857"/>
          <a:ext cx="7953388" cy="53022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72440" y="4501710"/>
            <a:ext cx="1843088" cy="982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кругленная прямоугольная выноска 4"/>
          <p:cNvSpPr/>
          <p:nvPr/>
        </p:nvSpPr>
        <p:spPr>
          <a:xfrm>
            <a:off x="6016656" y="4357694"/>
            <a:ext cx="2984500" cy="1436687"/>
          </a:xfrm>
          <a:prstGeom prst="wedgeRoundRectCallout">
            <a:avLst>
              <a:gd name="adj1" fmla="val -64380"/>
              <a:gd name="adj2" fmla="val -22049"/>
              <a:gd name="adj3" fmla="val 1666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accent5">
                    <a:lumMod val="75000"/>
                  </a:schemeClr>
                </a:solidFill>
                <a:latin typeface="Cambria" pitchFamily="18" charset="0"/>
              </a:rPr>
              <a:t>Алина (28.03.2011) </a:t>
            </a:r>
            <a:br>
              <a:rPr lang="ru-RU" sz="1600" b="1" dirty="0">
                <a:solidFill>
                  <a:schemeClr val="accent5">
                    <a:lumMod val="75000"/>
                  </a:schemeClr>
                </a:solidFill>
                <a:latin typeface="Cambria" pitchFamily="18" charset="0"/>
              </a:rPr>
            </a:br>
            <a:r>
              <a:rPr lang="ru-RU" sz="1600" b="1" dirty="0">
                <a:solidFill>
                  <a:schemeClr val="accent5">
                    <a:lumMod val="75000"/>
                  </a:schemeClr>
                </a:solidFill>
                <a:latin typeface="Cambria" pitchFamily="18" charset="0"/>
              </a:rPr>
              <a:t>– </a:t>
            </a:r>
            <a:r>
              <a:rPr lang="ru-RU" sz="1600" b="1" dirty="0" err="1">
                <a:solidFill>
                  <a:schemeClr val="accent5">
                    <a:lumMod val="75000"/>
                  </a:schemeClr>
                </a:solidFill>
                <a:latin typeface="Cambria" pitchFamily="18" charset="0"/>
              </a:rPr>
              <a:t>Матем</a:t>
            </a:r>
            <a:r>
              <a:rPr lang="ru-RU" sz="1600" b="1" dirty="0">
                <a:solidFill>
                  <a:schemeClr val="accent5">
                    <a:lumMod val="75000"/>
                  </a:schemeClr>
                </a:solidFill>
                <a:latin typeface="Cambria" pitchFamily="18" charset="0"/>
              </a:rPr>
              <a:t>.: 4/ДР,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accent5">
                    <a:lumMod val="75000"/>
                  </a:schemeClr>
                </a:solidFill>
                <a:latin typeface="Cambria" pitchFamily="18" charset="0"/>
              </a:rPr>
              <a:t>– Технология: 5/ПР,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accent5">
                    <a:lumMod val="75000"/>
                  </a:schemeClr>
                </a:solidFill>
                <a:latin typeface="Cambria" pitchFamily="18" charset="0"/>
              </a:rPr>
              <a:t>– Литер.: 5/ДР,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accent5">
                    <a:lumMod val="75000"/>
                  </a:schemeClr>
                </a:solidFill>
                <a:latin typeface="Cambria" pitchFamily="18" charset="0"/>
              </a:rPr>
              <a:t>– </a:t>
            </a:r>
            <a:r>
              <a:rPr lang="ru-RU" sz="1600" b="1" dirty="0" err="1">
                <a:solidFill>
                  <a:schemeClr val="accent5">
                    <a:lumMod val="75000"/>
                  </a:schemeClr>
                </a:solidFill>
                <a:latin typeface="Cambria" pitchFamily="18" charset="0"/>
              </a:rPr>
              <a:t>Тат.лит</a:t>
            </a:r>
            <a:r>
              <a:rPr lang="ru-RU" sz="1600" b="1" dirty="0">
                <a:solidFill>
                  <a:schemeClr val="accent5">
                    <a:lumMod val="75000"/>
                  </a:schemeClr>
                </a:solidFill>
                <a:latin typeface="Cambria" pitchFamily="18" charset="0"/>
              </a:rPr>
              <a:t>.: 5/ДР,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accent5">
                    <a:lumMod val="75000"/>
                  </a:schemeClr>
                </a:solidFill>
                <a:latin typeface="Cambria" pitchFamily="18" charset="0"/>
              </a:rPr>
              <a:t>– Обществ.: Не был</a:t>
            </a: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0" y="267494"/>
            <a:ext cx="9144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СМС рассылка для родителей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Полилиния 7"/>
          <p:cNvSpPr/>
          <p:nvPr/>
        </p:nvSpPr>
        <p:spPr>
          <a:xfrm>
            <a:off x="-129064" y="6000768"/>
            <a:ext cx="4486750" cy="646331"/>
          </a:xfrm>
          <a:custGeom>
            <a:avLst/>
            <a:gdLst>
              <a:gd name="connsiteX0" fmla="*/ 0 w 4572000"/>
              <a:gd name="connsiteY0" fmla="*/ 0 h 646331"/>
              <a:gd name="connsiteX1" fmla="*/ 4572000 w 4572000"/>
              <a:gd name="connsiteY1" fmla="*/ 0 h 646331"/>
              <a:gd name="connsiteX2" fmla="*/ 4572000 w 4572000"/>
              <a:gd name="connsiteY2" fmla="*/ 646331 h 646331"/>
              <a:gd name="connsiteX3" fmla="*/ 0 w 4572000"/>
              <a:gd name="connsiteY3" fmla="*/ 646331 h 646331"/>
              <a:gd name="connsiteX4" fmla="*/ 0 w 4572000"/>
              <a:gd name="connsiteY4" fmla="*/ 0 h 646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2000" h="646331">
                <a:moveTo>
                  <a:pt x="0" y="0"/>
                </a:moveTo>
                <a:lnTo>
                  <a:pt x="4572000" y="0"/>
                </a:lnTo>
                <a:lnTo>
                  <a:pt x="4572000" y="646331"/>
                </a:lnTo>
                <a:lnTo>
                  <a:pt x="0" y="646331"/>
                </a:lnTo>
                <a:lnTo>
                  <a:pt x="0" y="0"/>
                </a:lnTo>
                <a:close/>
              </a:path>
            </a:pathLst>
          </a:custGeom>
        </p:spPr>
        <p:txBody>
          <a:bodyPr wrap="square">
            <a:spAutoFit/>
          </a:bodyPr>
          <a:lstStyle/>
          <a:p>
            <a:pPr lvl="0" algn="ctr"/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Количество отправленных СМС сообщений</a:t>
            </a:r>
          </a:p>
        </p:txBody>
      </p:sp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отчеты-Вах.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1500174"/>
            <a:ext cx="4827805" cy="1928826"/>
          </a:xfrm>
          <a:prstGeom prst="rect">
            <a:avLst/>
          </a:prstGeom>
          <a:ln>
            <a:solidFill>
              <a:schemeClr val="accent1">
                <a:alpha val="38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0" y="-19049"/>
            <a:ext cx="91440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Отчеты о работе в  системе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 «Электронное образование в РТ»</a:t>
            </a:r>
            <a:b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6" name="Содержимое 4" descr="Внеш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44" y="4286256"/>
            <a:ext cx="5138543" cy="2428892"/>
          </a:xfrm>
          <a:prstGeom prst="rect">
            <a:avLst/>
          </a:prstGeom>
          <a:ln>
            <a:solidFill>
              <a:schemeClr val="accent1">
                <a:alpha val="38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Рейтинг ЦОР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28794" y="3936776"/>
            <a:ext cx="4532478" cy="1778240"/>
          </a:xfrm>
          <a:prstGeom prst="rect">
            <a:avLst/>
          </a:prstGeom>
          <a:ln>
            <a:solidFill>
              <a:schemeClr val="accent1">
                <a:alpha val="38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Содержимое 6" descr="шарипова.PNG"/>
          <p:cNvPicPr>
            <a:picLocks noGrp="1" noChangeAspect="1"/>
          </p:cNvPicPr>
          <p:nvPr>
            <p:ph idx="1"/>
          </p:nvPr>
        </p:nvPicPr>
        <p:blipFill>
          <a:blip r:embed="rId5" cstate="print"/>
          <a:stretch>
            <a:fillRect/>
          </a:stretch>
        </p:blipFill>
        <p:spPr>
          <a:xfrm>
            <a:off x="904809" y="2643182"/>
            <a:ext cx="3738629" cy="1828869"/>
          </a:xfrm>
          <a:prstGeom prst="rect">
            <a:avLst/>
          </a:prstGeom>
          <a:ln>
            <a:solidFill>
              <a:schemeClr val="accent1">
                <a:alpha val="38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5364088" y="1473969"/>
            <a:ext cx="3312368" cy="18835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Работа в системе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ru-RU" sz="800" b="1" dirty="0" smtClean="0">
              <a:solidFill>
                <a:schemeClr val="accent5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Внешний интернет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ru-RU" sz="800" b="1" dirty="0" smtClean="0">
              <a:solidFill>
                <a:schemeClr val="accent5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Рейтинги </a:t>
            </a:r>
            <a:r>
              <a:rPr lang="ru-RU" b="1" dirty="0" err="1" smtClean="0">
                <a:solidFill>
                  <a:schemeClr val="accent5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ЦОРов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, сообществ, факультативов</a:t>
            </a:r>
          </a:p>
        </p:txBody>
      </p:sp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7"/>
          <p:cNvSpPr>
            <a:spLocks noGrp="1"/>
          </p:cNvSpPr>
          <p:nvPr>
            <p:ph sz="half" idx="4294967295"/>
          </p:nvPr>
        </p:nvSpPr>
        <p:spPr>
          <a:xfrm>
            <a:off x="6084168" y="1200151"/>
            <a:ext cx="2808312" cy="3394472"/>
          </a:xfrm>
          <a:prstGeom prst="rect">
            <a:avLst/>
          </a:prstGeom>
        </p:spPr>
        <p:txBody>
          <a:bodyPr/>
          <a:lstStyle/>
          <a:p>
            <a:pPr fontAlgn="auto">
              <a:spcAft>
                <a:spcPts val="0"/>
              </a:spcAft>
              <a:buNone/>
              <a:defRPr/>
            </a:pPr>
            <a:endParaRPr lang="ru-RU" sz="1800" b="1" dirty="0" smtClean="0">
              <a:solidFill>
                <a:srgbClr val="FF0000"/>
              </a:solidFill>
              <a:latin typeface="Cambria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1800" b="1" dirty="0" smtClean="0">
                <a:solidFill>
                  <a:schemeClr val="accent5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 Подготовлен первый дистанционный курс для учащихся пятого класса по </a:t>
            </a:r>
            <a:r>
              <a:rPr lang="ru-RU" sz="18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татарскому языку</a:t>
            </a:r>
            <a:endParaRPr lang="ru-RU" sz="1800" b="1" dirty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5" name="Рисунок 4" descr="татарский - учитель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2780" y="1285860"/>
            <a:ext cx="4096476" cy="2702351"/>
          </a:xfrm>
          <a:prstGeom prst="rect">
            <a:avLst/>
          </a:prstGeom>
          <a:ln>
            <a:solidFill>
              <a:schemeClr val="accent1">
                <a:alpha val="38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татарский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2786058"/>
            <a:ext cx="3963290" cy="2456584"/>
          </a:xfrm>
          <a:prstGeom prst="rect">
            <a:avLst/>
          </a:prstGeom>
          <a:ln>
            <a:solidFill>
              <a:schemeClr val="accent1">
                <a:alpha val="38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урок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865531" y="3731688"/>
            <a:ext cx="4349543" cy="2626270"/>
          </a:xfrm>
          <a:prstGeom prst="rect">
            <a:avLst/>
          </a:prstGeom>
          <a:ln>
            <a:solidFill>
              <a:schemeClr val="accent1">
                <a:alpha val="4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0" y="267494"/>
            <a:ext cx="9144000" cy="52322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Развитие  информационной системы</a:t>
            </a:r>
          </a:p>
        </p:txBody>
      </p:sp>
    </p:spTree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2011-09-15 e-Tatarstan brief facts 4x3 - russia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2011-09-15 e-Tatarstan brief facts 4x3 - russian</Template>
  <TotalTime>124</TotalTime>
  <Words>361</Words>
  <Application>Microsoft Office PowerPoint</Application>
  <PresentationFormat>Экран (4:3)</PresentationFormat>
  <Paragraphs>103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2011-09-15 e-Tatarstan brief facts 4x3 - russian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Абдрахманов</dc:creator>
  <cp:lastModifiedBy>Абдрахманов</cp:lastModifiedBy>
  <cp:revision>20</cp:revision>
  <dcterms:created xsi:type="dcterms:W3CDTF">2011-09-15T19:37:16Z</dcterms:created>
  <dcterms:modified xsi:type="dcterms:W3CDTF">2011-09-15T21:41:28Z</dcterms:modified>
</cp:coreProperties>
</file>