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341" r:id="rId2"/>
    <p:sldId id="342" r:id="rId3"/>
    <p:sldId id="343" r:id="rId4"/>
    <p:sldId id="344" r:id="rId5"/>
    <p:sldId id="345" r:id="rId6"/>
    <p:sldId id="346" r:id="rId7"/>
    <p:sldId id="347" r:id="rId8"/>
    <p:sldId id="348" r:id="rId9"/>
    <p:sldId id="349" r:id="rId10"/>
    <p:sldId id="350" r:id="rId11"/>
    <p:sldId id="351" r:id="rId12"/>
    <p:sldId id="352" r:id="rId13"/>
    <p:sldId id="353" r:id="rId14"/>
  </p:sldIdLst>
  <p:sldSz cx="9144000" cy="6858000" type="screen4x3"/>
  <p:notesSz cx="9144000" cy="6858000"/>
  <p:defaultTextStyle>
    <a:defPPr>
      <a:defRPr lang="ru-RU"/>
    </a:defPPr>
    <a:lvl1pPr marL="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ru-RU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525" autoAdjust="0"/>
    <p:restoredTop sz="94671" autoAdjust="0"/>
  </p:normalViewPr>
  <p:slideViewPr>
    <p:cSldViewPr>
      <p:cViewPr>
        <p:scale>
          <a:sx n="66" d="100"/>
          <a:sy n="66" d="100"/>
        </p:scale>
        <p:origin x="-408" y="5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2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5BA164-9F63-4610-8ED6-8B78A2F15979}" type="doc">
      <dgm:prSet loTypeId="urn:microsoft.com/office/officeart/2005/8/layout/chevron2" loCatId="process" qsTypeId="urn:microsoft.com/office/officeart/2005/8/quickstyle/simple1#8" qsCatId="simple" csTypeId="urn:microsoft.com/office/officeart/2005/8/colors/accent1_2#1" csCatId="accent1" phldr="1"/>
      <dgm:spPr/>
      <dgm:t>
        <a:bodyPr/>
        <a:lstStyle/>
        <a:p>
          <a:endParaRPr lang="ru-RU"/>
        </a:p>
      </dgm:t>
    </dgm:pt>
    <dgm:pt modelId="{1A62EAB5-BAD7-4CF2-A762-09819927B2C1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EDC3243F-A624-4253-8B4B-EF4BB749FB1E}" type="parTrans" cxnId="{B874E062-29AF-4189-9153-8264D4D98556}">
      <dgm:prSet/>
      <dgm:spPr/>
      <dgm:t>
        <a:bodyPr/>
        <a:lstStyle/>
        <a:p>
          <a:endParaRPr lang="ru-RU"/>
        </a:p>
      </dgm:t>
    </dgm:pt>
    <dgm:pt modelId="{259E2304-009C-4EE3-AFBB-E71425ADB052}" type="sibTrans" cxnId="{B874E062-29AF-4189-9153-8264D4D98556}">
      <dgm:prSet/>
      <dgm:spPr/>
      <dgm:t>
        <a:bodyPr/>
        <a:lstStyle/>
        <a:p>
          <a:endParaRPr lang="ru-RU"/>
        </a:p>
      </dgm:t>
    </dgm:pt>
    <dgm:pt modelId="{E2EAE678-E1D9-4D0F-96B8-B15E8689D036}">
      <dgm:prSet phldrT="[Текст]"/>
      <dgm:spPr/>
      <dgm:t>
        <a:bodyPr/>
        <a:lstStyle/>
        <a:p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Web-sites of all </a:t>
          </a:r>
          <a:r>
            <a:rPr lang="en-US" b="1" dirty="0" err="1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RT</a:t>
          </a:r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 schools </a:t>
          </a:r>
          <a:r>
            <a:rPr lang="en-US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and kindergartens</a:t>
          </a:r>
          <a:endParaRPr lang="ru-RU" b="1" dirty="0" smtClean="0">
            <a:solidFill>
              <a:srgbClr val="595959"/>
            </a:solidFill>
            <a:latin typeface="Tahoma" pitchFamily="34" charset="0"/>
            <a:cs typeface="Tahoma" pitchFamily="34" charset="0"/>
          </a:endParaRPr>
        </a:p>
      </dgm:t>
    </dgm:pt>
    <dgm:pt modelId="{8F119606-669E-4710-A919-A91455845A29}" type="parTrans" cxnId="{DD74E936-2704-4BFE-B436-F6EFBADC8346}">
      <dgm:prSet/>
      <dgm:spPr/>
      <dgm:t>
        <a:bodyPr/>
        <a:lstStyle/>
        <a:p>
          <a:endParaRPr lang="ru-RU"/>
        </a:p>
      </dgm:t>
    </dgm:pt>
    <dgm:pt modelId="{9E11F5CF-16F3-4AE8-9695-F18A58EC022C}" type="sibTrans" cxnId="{DD74E936-2704-4BFE-B436-F6EFBADC8346}">
      <dgm:prSet/>
      <dgm:spPr/>
      <dgm:t>
        <a:bodyPr/>
        <a:lstStyle/>
        <a:p>
          <a:endParaRPr lang="ru-RU"/>
        </a:p>
      </dgm:t>
    </dgm:pt>
    <dgm:pt modelId="{49FD3D73-49A0-4794-972E-97A338FD050F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A458A39F-FBD0-43DF-83A4-8C23E0811584}" type="parTrans" cxnId="{C8BDD39D-43E3-4F5A-8F40-DE9A60B0A030}">
      <dgm:prSet/>
      <dgm:spPr/>
      <dgm:t>
        <a:bodyPr/>
        <a:lstStyle/>
        <a:p>
          <a:endParaRPr lang="ru-RU"/>
        </a:p>
      </dgm:t>
    </dgm:pt>
    <dgm:pt modelId="{4A776CA2-83C7-4BF4-A581-F003DC3EF533}" type="sibTrans" cxnId="{C8BDD39D-43E3-4F5A-8F40-DE9A60B0A030}">
      <dgm:prSet/>
      <dgm:spPr/>
      <dgm:t>
        <a:bodyPr/>
        <a:lstStyle/>
        <a:p>
          <a:endParaRPr lang="ru-RU"/>
        </a:p>
      </dgm:t>
    </dgm:pt>
    <dgm:pt modelId="{4108D20E-E519-4F28-8830-565E71539054}">
      <dgm:prSet phldrT="[Текст]"/>
      <dgm:spPr/>
      <dgm:t>
        <a:bodyPr/>
        <a:lstStyle/>
        <a:p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Virtual site </a:t>
          </a:r>
          <a:r>
            <a:rPr lang="en-US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for teachers’ professional development</a:t>
          </a:r>
          <a:endParaRPr lang="ru-RU" dirty="0"/>
        </a:p>
      </dgm:t>
    </dgm:pt>
    <dgm:pt modelId="{3617DC65-60B8-4EF6-82A1-B9602C7FEED2}" type="parTrans" cxnId="{33F9983D-EB57-4F16-AE41-0737FB45AEB4}">
      <dgm:prSet/>
      <dgm:spPr/>
      <dgm:t>
        <a:bodyPr/>
        <a:lstStyle/>
        <a:p>
          <a:endParaRPr lang="ru-RU"/>
        </a:p>
      </dgm:t>
    </dgm:pt>
    <dgm:pt modelId="{8BD973C0-216A-46BA-B99A-3D3BEF44B481}" type="sibTrans" cxnId="{33F9983D-EB57-4F16-AE41-0737FB45AEB4}">
      <dgm:prSet/>
      <dgm:spPr/>
      <dgm:t>
        <a:bodyPr/>
        <a:lstStyle/>
        <a:p>
          <a:endParaRPr lang="ru-RU"/>
        </a:p>
      </dgm:t>
    </dgm:pt>
    <dgm:pt modelId="{EFCF1585-58B2-4F75-90EE-63EC2EC140C8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29325694-1F8E-4DA5-95B3-F069B3AB2992}" type="parTrans" cxnId="{58F33285-1A72-4AB4-9C50-87404D08D0EB}">
      <dgm:prSet/>
      <dgm:spPr/>
      <dgm:t>
        <a:bodyPr/>
        <a:lstStyle/>
        <a:p>
          <a:endParaRPr lang="ru-RU"/>
        </a:p>
      </dgm:t>
    </dgm:pt>
    <dgm:pt modelId="{E6A7A0DF-B1EB-4ADA-9CA4-B9CAF7A9B748}" type="sibTrans" cxnId="{58F33285-1A72-4AB4-9C50-87404D08D0EB}">
      <dgm:prSet/>
      <dgm:spPr/>
      <dgm:t>
        <a:bodyPr/>
        <a:lstStyle/>
        <a:p>
          <a:endParaRPr lang="ru-RU"/>
        </a:p>
      </dgm:t>
    </dgm:pt>
    <dgm:pt modelId="{B69418C2-C6CB-4025-8813-D54AE04194A9}">
      <dgm:prSet phldrT="[Текст]"/>
      <dgm:spPr/>
      <dgm:t>
        <a:bodyPr/>
        <a:lstStyle/>
        <a:p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Elective e-courses </a:t>
          </a:r>
          <a:r>
            <a:rPr lang="en-US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for students</a:t>
          </a:r>
          <a:endParaRPr lang="ru-RU" dirty="0"/>
        </a:p>
      </dgm:t>
    </dgm:pt>
    <dgm:pt modelId="{C6642798-3095-4AD8-B377-BC2081B04371}" type="parTrans" cxnId="{AA56786B-3C60-4DDE-B276-9F67330CD163}">
      <dgm:prSet/>
      <dgm:spPr/>
      <dgm:t>
        <a:bodyPr/>
        <a:lstStyle/>
        <a:p>
          <a:endParaRPr lang="ru-RU"/>
        </a:p>
      </dgm:t>
    </dgm:pt>
    <dgm:pt modelId="{C85999D0-6839-41FF-A1B3-79CF4CEC57D9}" type="sibTrans" cxnId="{AA56786B-3C60-4DDE-B276-9F67330CD163}">
      <dgm:prSet/>
      <dgm:spPr/>
      <dgm:t>
        <a:bodyPr/>
        <a:lstStyle/>
        <a:p>
          <a:endParaRPr lang="ru-RU"/>
        </a:p>
      </dgm:t>
    </dgm:pt>
    <dgm:pt modelId="{C8E66FC2-4661-4147-BF0E-B7AD45462C61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DB76B102-947C-41BC-977F-494B4F544524}" type="parTrans" cxnId="{2D591237-FBE5-4383-AA89-23D7BBEF955A}">
      <dgm:prSet/>
      <dgm:spPr/>
      <dgm:t>
        <a:bodyPr/>
        <a:lstStyle/>
        <a:p>
          <a:endParaRPr lang="ru-RU"/>
        </a:p>
      </dgm:t>
    </dgm:pt>
    <dgm:pt modelId="{5E792B23-954E-4FED-B7A5-9C2EA9628665}" type="sibTrans" cxnId="{2D591237-FBE5-4383-AA89-23D7BBEF955A}">
      <dgm:prSet/>
      <dgm:spPr/>
      <dgm:t>
        <a:bodyPr/>
        <a:lstStyle/>
        <a:p>
          <a:endParaRPr lang="ru-RU"/>
        </a:p>
      </dgm:t>
    </dgm:pt>
    <dgm:pt modelId="{C1C765DE-9ED7-4883-9E47-56EFA2C3139C}">
      <dgm:prSet phldrT="[Текст]"/>
      <dgm:spPr/>
      <dgm:t>
        <a:bodyPr/>
        <a:lstStyle/>
        <a:p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State e-services </a:t>
          </a:r>
          <a:r>
            <a:rPr lang="en-US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for parents</a:t>
          </a:r>
          <a:endParaRPr lang="ru-RU" b="1" dirty="0" smtClean="0">
            <a:solidFill>
              <a:srgbClr val="595959"/>
            </a:solidFill>
            <a:latin typeface="Tahoma" pitchFamily="34" charset="0"/>
            <a:cs typeface="Tahoma" pitchFamily="34" charset="0"/>
          </a:endParaRPr>
        </a:p>
      </dgm:t>
    </dgm:pt>
    <dgm:pt modelId="{5CBF771C-5592-4F83-87FF-A604268C0B54}" type="parTrans" cxnId="{6C2E177F-AB3E-4CFE-BAD2-7B4EF768E6DE}">
      <dgm:prSet/>
      <dgm:spPr/>
      <dgm:t>
        <a:bodyPr/>
        <a:lstStyle/>
        <a:p>
          <a:endParaRPr lang="ru-RU"/>
        </a:p>
      </dgm:t>
    </dgm:pt>
    <dgm:pt modelId="{31D4C165-58BB-4CBC-9A1D-3BB169FF8919}" type="sibTrans" cxnId="{6C2E177F-AB3E-4CFE-BAD2-7B4EF768E6DE}">
      <dgm:prSet/>
      <dgm:spPr/>
      <dgm:t>
        <a:bodyPr/>
        <a:lstStyle/>
        <a:p>
          <a:endParaRPr lang="ru-RU"/>
        </a:p>
      </dgm:t>
    </dgm:pt>
    <dgm:pt modelId="{261CEF1A-53A2-452A-B5F6-6F0FD13561A3}">
      <dgm:prSet phldrT="[Текст]"/>
      <dgm:spPr/>
      <dgm:t>
        <a:bodyPr/>
        <a:lstStyle/>
        <a:p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e-Magazines </a:t>
          </a:r>
          <a:r>
            <a:rPr lang="en-US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for teachers</a:t>
          </a:r>
          <a:endParaRPr lang="ru-RU" b="1" dirty="0" smtClean="0">
            <a:solidFill>
              <a:srgbClr val="595959"/>
            </a:solidFill>
            <a:latin typeface="Tahoma" pitchFamily="34" charset="0"/>
            <a:cs typeface="Tahoma" pitchFamily="34" charset="0"/>
          </a:endParaRPr>
        </a:p>
      </dgm:t>
    </dgm:pt>
    <dgm:pt modelId="{83CE5818-457C-4302-8701-BD7D9484A117}" type="parTrans" cxnId="{26B4AD65-B491-4AB8-96B3-4D4EB035B8BD}">
      <dgm:prSet/>
      <dgm:spPr/>
      <dgm:t>
        <a:bodyPr/>
        <a:lstStyle/>
        <a:p>
          <a:endParaRPr lang="ru-RU"/>
        </a:p>
      </dgm:t>
    </dgm:pt>
    <dgm:pt modelId="{F97B2714-B3C4-440A-B047-DDCB386BACF3}" type="sibTrans" cxnId="{26B4AD65-B491-4AB8-96B3-4D4EB035B8BD}">
      <dgm:prSet/>
      <dgm:spPr/>
      <dgm:t>
        <a:bodyPr/>
        <a:lstStyle/>
        <a:p>
          <a:endParaRPr lang="ru-RU"/>
        </a:p>
      </dgm:t>
    </dgm:pt>
    <dgm:pt modelId="{FD62EFCA-C3D7-42BD-8AA1-32E606E059AD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b="1" dirty="0" smtClean="0">
            <a:solidFill>
              <a:srgbClr val="595959"/>
            </a:solidFill>
            <a:latin typeface="Tahoma" pitchFamily="34" charset="0"/>
            <a:cs typeface="Tahoma" pitchFamily="34" charset="0"/>
          </a:endParaRPr>
        </a:p>
      </dgm:t>
    </dgm:pt>
    <dgm:pt modelId="{BE6A8550-18A9-4F92-B30D-702EE3794A68}" type="parTrans" cxnId="{3A7CAF48-C534-40F6-8349-8CDA64169FAE}">
      <dgm:prSet/>
      <dgm:spPr/>
      <dgm:t>
        <a:bodyPr/>
        <a:lstStyle/>
        <a:p>
          <a:endParaRPr lang="ru-RU"/>
        </a:p>
      </dgm:t>
    </dgm:pt>
    <dgm:pt modelId="{A0D7D74A-6CCE-47F0-AD08-AA056362B072}" type="sibTrans" cxnId="{3A7CAF48-C534-40F6-8349-8CDA64169FAE}">
      <dgm:prSet/>
      <dgm:spPr/>
      <dgm:t>
        <a:bodyPr/>
        <a:lstStyle/>
        <a:p>
          <a:endParaRPr lang="ru-RU"/>
        </a:p>
      </dgm:t>
    </dgm:pt>
    <dgm:pt modelId="{2483D778-0199-4986-A3FA-16DFFAD0892A}" type="pres">
      <dgm:prSet presAssocID="{D65BA164-9F63-4610-8ED6-8B78A2F1597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A4716FB-1D10-4C96-B9B1-AA1DDA468E71}" type="pres">
      <dgm:prSet presAssocID="{1A62EAB5-BAD7-4CF2-A762-09819927B2C1}" presName="composite" presStyleCnt="0"/>
      <dgm:spPr/>
    </dgm:pt>
    <dgm:pt modelId="{3CB26A20-EE38-48B3-B2B2-417EA2E6AF8C}" type="pres">
      <dgm:prSet presAssocID="{1A62EAB5-BAD7-4CF2-A762-09819927B2C1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941CAE-F9E1-4E85-82C1-22F4D21944CD}" type="pres">
      <dgm:prSet presAssocID="{1A62EAB5-BAD7-4CF2-A762-09819927B2C1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E679A0-B947-4530-8C1A-AD2C30EFEB5F}" type="pres">
      <dgm:prSet presAssocID="{259E2304-009C-4EE3-AFBB-E71425ADB052}" presName="sp" presStyleCnt="0"/>
      <dgm:spPr/>
    </dgm:pt>
    <dgm:pt modelId="{EEBDE79F-14F3-4DB5-9BAD-3AAF0C2BCC0F}" type="pres">
      <dgm:prSet presAssocID="{49FD3D73-49A0-4794-972E-97A338FD050F}" presName="composite" presStyleCnt="0"/>
      <dgm:spPr/>
    </dgm:pt>
    <dgm:pt modelId="{7347AAD8-ACA3-45D2-A7F7-35D11A14823B}" type="pres">
      <dgm:prSet presAssocID="{49FD3D73-49A0-4794-972E-97A338FD050F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5C2A30A-8A91-4D4A-8598-8CBEB51F6BCF}" type="pres">
      <dgm:prSet presAssocID="{49FD3D73-49A0-4794-972E-97A338FD050F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B57E067-9A44-413F-9432-E73A21EEF6B0}" type="pres">
      <dgm:prSet presAssocID="{4A776CA2-83C7-4BF4-A581-F003DC3EF533}" presName="sp" presStyleCnt="0"/>
      <dgm:spPr/>
    </dgm:pt>
    <dgm:pt modelId="{0CBA2447-0A09-400D-8DF7-65BE9BF5E1C3}" type="pres">
      <dgm:prSet presAssocID="{EFCF1585-58B2-4F75-90EE-63EC2EC140C8}" presName="composite" presStyleCnt="0"/>
      <dgm:spPr/>
    </dgm:pt>
    <dgm:pt modelId="{A198766C-5964-45B3-88CE-9FE9BB097A62}" type="pres">
      <dgm:prSet presAssocID="{EFCF1585-58B2-4F75-90EE-63EC2EC140C8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9CE2180-BE1B-4219-8E25-385ACAFD6D32}" type="pres">
      <dgm:prSet presAssocID="{EFCF1585-58B2-4F75-90EE-63EC2EC140C8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55410C-919B-400F-8974-27D21D58182D}" type="pres">
      <dgm:prSet presAssocID="{E6A7A0DF-B1EB-4ADA-9CA4-B9CAF7A9B748}" presName="sp" presStyleCnt="0"/>
      <dgm:spPr/>
    </dgm:pt>
    <dgm:pt modelId="{E4E9A706-10F4-4F71-A455-CA3164F9516A}" type="pres">
      <dgm:prSet presAssocID="{C8E66FC2-4661-4147-BF0E-B7AD45462C61}" presName="composite" presStyleCnt="0"/>
      <dgm:spPr/>
    </dgm:pt>
    <dgm:pt modelId="{A122F98C-250C-47BC-9332-250E38D3E9DC}" type="pres">
      <dgm:prSet presAssocID="{C8E66FC2-4661-4147-BF0E-B7AD45462C61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AEBC50-BAF1-45CE-9F81-A259B78743F9}" type="pres">
      <dgm:prSet presAssocID="{C8E66FC2-4661-4147-BF0E-B7AD45462C61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C6498B-5D3B-4114-B58F-A67B4C9F7898}" type="pres">
      <dgm:prSet presAssocID="{5E792B23-954E-4FED-B7A5-9C2EA9628665}" presName="sp" presStyleCnt="0"/>
      <dgm:spPr/>
    </dgm:pt>
    <dgm:pt modelId="{52A3E7AA-BCEB-45A1-A7AE-EC2033F7EC09}" type="pres">
      <dgm:prSet presAssocID="{FD62EFCA-C3D7-42BD-8AA1-32E606E059AD}" presName="composite" presStyleCnt="0"/>
      <dgm:spPr/>
    </dgm:pt>
    <dgm:pt modelId="{57721531-DBB3-4918-871A-B33125E66962}" type="pres">
      <dgm:prSet presAssocID="{FD62EFCA-C3D7-42BD-8AA1-32E606E059AD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DAFA4B-8A7B-4114-AB4D-C8CD4158260B}" type="pres">
      <dgm:prSet presAssocID="{FD62EFCA-C3D7-42BD-8AA1-32E606E059AD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85B47B-B361-41F9-846A-6AB86F41435E}" type="presOf" srcId="{4108D20E-E519-4F28-8830-565E71539054}" destId="{C5C2A30A-8A91-4D4A-8598-8CBEB51F6BCF}" srcOrd="0" destOrd="0" presId="urn:microsoft.com/office/officeart/2005/8/layout/chevron2"/>
    <dgm:cxn modelId="{0E72A43E-9320-452E-B5D3-0D097B93329F}" type="presOf" srcId="{FD62EFCA-C3D7-42BD-8AA1-32E606E059AD}" destId="{57721531-DBB3-4918-871A-B33125E66962}" srcOrd="0" destOrd="0" presId="urn:microsoft.com/office/officeart/2005/8/layout/chevron2"/>
    <dgm:cxn modelId="{6C2E177F-AB3E-4CFE-BAD2-7B4EF768E6DE}" srcId="{C8E66FC2-4661-4147-BF0E-B7AD45462C61}" destId="{C1C765DE-9ED7-4883-9E47-56EFA2C3139C}" srcOrd="0" destOrd="0" parTransId="{5CBF771C-5592-4F83-87FF-A604268C0B54}" sibTransId="{31D4C165-58BB-4CBC-9A1D-3BB169FF8919}"/>
    <dgm:cxn modelId="{A51DACAC-5DE2-4038-A087-F0B03C6124F9}" type="presOf" srcId="{C1C765DE-9ED7-4883-9E47-56EFA2C3139C}" destId="{2CAEBC50-BAF1-45CE-9F81-A259B78743F9}" srcOrd="0" destOrd="0" presId="urn:microsoft.com/office/officeart/2005/8/layout/chevron2"/>
    <dgm:cxn modelId="{C8BDD39D-43E3-4F5A-8F40-DE9A60B0A030}" srcId="{D65BA164-9F63-4610-8ED6-8B78A2F15979}" destId="{49FD3D73-49A0-4794-972E-97A338FD050F}" srcOrd="1" destOrd="0" parTransId="{A458A39F-FBD0-43DF-83A4-8C23E0811584}" sibTransId="{4A776CA2-83C7-4BF4-A581-F003DC3EF533}"/>
    <dgm:cxn modelId="{9245A669-9490-4C98-8B27-6C80EE7951FA}" type="presOf" srcId="{1A62EAB5-BAD7-4CF2-A762-09819927B2C1}" destId="{3CB26A20-EE38-48B3-B2B2-417EA2E6AF8C}" srcOrd="0" destOrd="0" presId="urn:microsoft.com/office/officeart/2005/8/layout/chevron2"/>
    <dgm:cxn modelId="{DD74E936-2704-4BFE-B436-F6EFBADC8346}" srcId="{1A62EAB5-BAD7-4CF2-A762-09819927B2C1}" destId="{E2EAE678-E1D9-4D0F-96B8-B15E8689D036}" srcOrd="0" destOrd="0" parTransId="{8F119606-669E-4710-A919-A91455845A29}" sibTransId="{9E11F5CF-16F3-4AE8-9695-F18A58EC022C}"/>
    <dgm:cxn modelId="{BBD27A3A-A67F-4281-AEFC-8F8489C55B88}" type="presOf" srcId="{B69418C2-C6CB-4025-8813-D54AE04194A9}" destId="{19CE2180-BE1B-4219-8E25-385ACAFD6D32}" srcOrd="0" destOrd="0" presId="urn:microsoft.com/office/officeart/2005/8/layout/chevron2"/>
    <dgm:cxn modelId="{2D591237-FBE5-4383-AA89-23D7BBEF955A}" srcId="{D65BA164-9F63-4610-8ED6-8B78A2F15979}" destId="{C8E66FC2-4661-4147-BF0E-B7AD45462C61}" srcOrd="3" destOrd="0" parTransId="{DB76B102-947C-41BC-977F-494B4F544524}" sibTransId="{5E792B23-954E-4FED-B7A5-9C2EA9628665}"/>
    <dgm:cxn modelId="{7DD60A33-182A-4007-84F0-7229AA915E65}" type="presOf" srcId="{C8E66FC2-4661-4147-BF0E-B7AD45462C61}" destId="{A122F98C-250C-47BC-9332-250E38D3E9DC}" srcOrd="0" destOrd="0" presId="urn:microsoft.com/office/officeart/2005/8/layout/chevron2"/>
    <dgm:cxn modelId="{58F33285-1A72-4AB4-9C50-87404D08D0EB}" srcId="{D65BA164-9F63-4610-8ED6-8B78A2F15979}" destId="{EFCF1585-58B2-4F75-90EE-63EC2EC140C8}" srcOrd="2" destOrd="0" parTransId="{29325694-1F8E-4DA5-95B3-F069B3AB2992}" sibTransId="{E6A7A0DF-B1EB-4ADA-9CA4-B9CAF7A9B748}"/>
    <dgm:cxn modelId="{26B4AD65-B491-4AB8-96B3-4D4EB035B8BD}" srcId="{FD62EFCA-C3D7-42BD-8AA1-32E606E059AD}" destId="{261CEF1A-53A2-452A-B5F6-6F0FD13561A3}" srcOrd="0" destOrd="0" parTransId="{83CE5818-457C-4302-8701-BD7D9484A117}" sibTransId="{F97B2714-B3C4-440A-B047-DDCB386BACF3}"/>
    <dgm:cxn modelId="{2C99FA5A-2042-42E9-9D20-4F1D5A697360}" type="presOf" srcId="{D65BA164-9F63-4610-8ED6-8B78A2F15979}" destId="{2483D778-0199-4986-A3FA-16DFFAD0892A}" srcOrd="0" destOrd="0" presId="urn:microsoft.com/office/officeart/2005/8/layout/chevron2"/>
    <dgm:cxn modelId="{3A7CAF48-C534-40F6-8349-8CDA64169FAE}" srcId="{D65BA164-9F63-4610-8ED6-8B78A2F15979}" destId="{FD62EFCA-C3D7-42BD-8AA1-32E606E059AD}" srcOrd="4" destOrd="0" parTransId="{BE6A8550-18A9-4F92-B30D-702EE3794A68}" sibTransId="{A0D7D74A-6CCE-47F0-AD08-AA056362B072}"/>
    <dgm:cxn modelId="{63139468-5FB0-498A-94AE-24271E6E435D}" type="presOf" srcId="{E2EAE678-E1D9-4D0F-96B8-B15E8689D036}" destId="{F2941CAE-F9E1-4E85-82C1-22F4D21944CD}" srcOrd="0" destOrd="0" presId="urn:microsoft.com/office/officeart/2005/8/layout/chevron2"/>
    <dgm:cxn modelId="{8DB76076-2366-4667-9192-D23E9F2A3246}" type="presOf" srcId="{261CEF1A-53A2-452A-B5F6-6F0FD13561A3}" destId="{9FDAFA4B-8A7B-4114-AB4D-C8CD4158260B}" srcOrd="0" destOrd="0" presId="urn:microsoft.com/office/officeart/2005/8/layout/chevron2"/>
    <dgm:cxn modelId="{659F7DCE-7324-452B-9F62-405606DA513B}" type="presOf" srcId="{49FD3D73-49A0-4794-972E-97A338FD050F}" destId="{7347AAD8-ACA3-45D2-A7F7-35D11A14823B}" srcOrd="0" destOrd="0" presId="urn:microsoft.com/office/officeart/2005/8/layout/chevron2"/>
    <dgm:cxn modelId="{B874E062-29AF-4189-9153-8264D4D98556}" srcId="{D65BA164-9F63-4610-8ED6-8B78A2F15979}" destId="{1A62EAB5-BAD7-4CF2-A762-09819927B2C1}" srcOrd="0" destOrd="0" parTransId="{EDC3243F-A624-4253-8B4B-EF4BB749FB1E}" sibTransId="{259E2304-009C-4EE3-AFBB-E71425ADB052}"/>
    <dgm:cxn modelId="{33F9983D-EB57-4F16-AE41-0737FB45AEB4}" srcId="{49FD3D73-49A0-4794-972E-97A338FD050F}" destId="{4108D20E-E519-4F28-8830-565E71539054}" srcOrd="0" destOrd="0" parTransId="{3617DC65-60B8-4EF6-82A1-B9602C7FEED2}" sibTransId="{8BD973C0-216A-46BA-B99A-3D3BEF44B481}"/>
    <dgm:cxn modelId="{D318FB73-D4B0-459D-B13E-24B3B30BAA2E}" type="presOf" srcId="{EFCF1585-58B2-4F75-90EE-63EC2EC140C8}" destId="{A198766C-5964-45B3-88CE-9FE9BB097A62}" srcOrd="0" destOrd="0" presId="urn:microsoft.com/office/officeart/2005/8/layout/chevron2"/>
    <dgm:cxn modelId="{AA56786B-3C60-4DDE-B276-9F67330CD163}" srcId="{EFCF1585-58B2-4F75-90EE-63EC2EC140C8}" destId="{B69418C2-C6CB-4025-8813-D54AE04194A9}" srcOrd="0" destOrd="0" parTransId="{C6642798-3095-4AD8-B377-BC2081B04371}" sibTransId="{C85999D0-6839-41FF-A1B3-79CF4CEC57D9}"/>
    <dgm:cxn modelId="{2DB4DF88-AC41-47CD-87F2-11587D31C521}" type="presParOf" srcId="{2483D778-0199-4986-A3FA-16DFFAD0892A}" destId="{FA4716FB-1D10-4C96-B9B1-AA1DDA468E71}" srcOrd="0" destOrd="0" presId="urn:microsoft.com/office/officeart/2005/8/layout/chevron2"/>
    <dgm:cxn modelId="{06DA7A44-25B2-488B-A43B-240860E2C5D4}" type="presParOf" srcId="{FA4716FB-1D10-4C96-B9B1-AA1DDA468E71}" destId="{3CB26A20-EE38-48B3-B2B2-417EA2E6AF8C}" srcOrd="0" destOrd="0" presId="urn:microsoft.com/office/officeart/2005/8/layout/chevron2"/>
    <dgm:cxn modelId="{74B7F9B6-5844-4CB0-8828-E16D4A6583B3}" type="presParOf" srcId="{FA4716FB-1D10-4C96-B9B1-AA1DDA468E71}" destId="{F2941CAE-F9E1-4E85-82C1-22F4D21944CD}" srcOrd="1" destOrd="0" presId="urn:microsoft.com/office/officeart/2005/8/layout/chevron2"/>
    <dgm:cxn modelId="{1560670F-BC26-406A-B641-799807E6553D}" type="presParOf" srcId="{2483D778-0199-4986-A3FA-16DFFAD0892A}" destId="{1DE679A0-B947-4530-8C1A-AD2C30EFEB5F}" srcOrd="1" destOrd="0" presId="urn:microsoft.com/office/officeart/2005/8/layout/chevron2"/>
    <dgm:cxn modelId="{8830B2D2-2A74-4871-8860-7A2E627236D8}" type="presParOf" srcId="{2483D778-0199-4986-A3FA-16DFFAD0892A}" destId="{EEBDE79F-14F3-4DB5-9BAD-3AAF0C2BCC0F}" srcOrd="2" destOrd="0" presId="urn:microsoft.com/office/officeart/2005/8/layout/chevron2"/>
    <dgm:cxn modelId="{E2220012-8D56-40FC-B6C3-1AED0A6B8BC5}" type="presParOf" srcId="{EEBDE79F-14F3-4DB5-9BAD-3AAF0C2BCC0F}" destId="{7347AAD8-ACA3-45D2-A7F7-35D11A14823B}" srcOrd="0" destOrd="0" presId="urn:microsoft.com/office/officeart/2005/8/layout/chevron2"/>
    <dgm:cxn modelId="{CCA5C6F5-FDC8-4EF8-9C18-977288FEEAA0}" type="presParOf" srcId="{EEBDE79F-14F3-4DB5-9BAD-3AAF0C2BCC0F}" destId="{C5C2A30A-8A91-4D4A-8598-8CBEB51F6BCF}" srcOrd="1" destOrd="0" presId="urn:microsoft.com/office/officeart/2005/8/layout/chevron2"/>
    <dgm:cxn modelId="{977EA6A5-946D-42FF-9FBB-DE8B1A5E06B4}" type="presParOf" srcId="{2483D778-0199-4986-A3FA-16DFFAD0892A}" destId="{CB57E067-9A44-413F-9432-E73A21EEF6B0}" srcOrd="3" destOrd="0" presId="urn:microsoft.com/office/officeart/2005/8/layout/chevron2"/>
    <dgm:cxn modelId="{635B9781-0EBB-4BC0-8091-2D701E3E23CF}" type="presParOf" srcId="{2483D778-0199-4986-A3FA-16DFFAD0892A}" destId="{0CBA2447-0A09-400D-8DF7-65BE9BF5E1C3}" srcOrd="4" destOrd="0" presId="urn:microsoft.com/office/officeart/2005/8/layout/chevron2"/>
    <dgm:cxn modelId="{65FDF46E-1BFE-4390-8BF2-0CB5001D6CC5}" type="presParOf" srcId="{0CBA2447-0A09-400D-8DF7-65BE9BF5E1C3}" destId="{A198766C-5964-45B3-88CE-9FE9BB097A62}" srcOrd="0" destOrd="0" presId="urn:microsoft.com/office/officeart/2005/8/layout/chevron2"/>
    <dgm:cxn modelId="{71FB6F28-2CBB-4C12-AA87-BB0A41948562}" type="presParOf" srcId="{0CBA2447-0A09-400D-8DF7-65BE9BF5E1C3}" destId="{19CE2180-BE1B-4219-8E25-385ACAFD6D32}" srcOrd="1" destOrd="0" presId="urn:microsoft.com/office/officeart/2005/8/layout/chevron2"/>
    <dgm:cxn modelId="{6526B24D-B190-4150-8144-59B6B105CC7F}" type="presParOf" srcId="{2483D778-0199-4986-A3FA-16DFFAD0892A}" destId="{5F55410C-919B-400F-8974-27D21D58182D}" srcOrd="5" destOrd="0" presId="urn:microsoft.com/office/officeart/2005/8/layout/chevron2"/>
    <dgm:cxn modelId="{64BB1F85-2581-428A-963D-E0E6603466F0}" type="presParOf" srcId="{2483D778-0199-4986-A3FA-16DFFAD0892A}" destId="{E4E9A706-10F4-4F71-A455-CA3164F9516A}" srcOrd="6" destOrd="0" presId="urn:microsoft.com/office/officeart/2005/8/layout/chevron2"/>
    <dgm:cxn modelId="{AD112017-BC29-44DC-993D-612C0150B54F}" type="presParOf" srcId="{E4E9A706-10F4-4F71-A455-CA3164F9516A}" destId="{A122F98C-250C-47BC-9332-250E38D3E9DC}" srcOrd="0" destOrd="0" presId="urn:microsoft.com/office/officeart/2005/8/layout/chevron2"/>
    <dgm:cxn modelId="{82154576-DBAF-46BC-8096-3408B7A7DF2F}" type="presParOf" srcId="{E4E9A706-10F4-4F71-A455-CA3164F9516A}" destId="{2CAEBC50-BAF1-45CE-9F81-A259B78743F9}" srcOrd="1" destOrd="0" presId="urn:microsoft.com/office/officeart/2005/8/layout/chevron2"/>
    <dgm:cxn modelId="{3C1DF9B2-9957-48F0-8368-3B1547852DE9}" type="presParOf" srcId="{2483D778-0199-4986-A3FA-16DFFAD0892A}" destId="{2DC6498B-5D3B-4114-B58F-A67B4C9F7898}" srcOrd="7" destOrd="0" presId="urn:microsoft.com/office/officeart/2005/8/layout/chevron2"/>
    <dgm:cxn modelId="{507B77BD-B43F-47C7-93CE-5895FA038D88}" type="presParOf" srcId="{2483D778-0199-4986-A3FA-16DFFAD0892A}" destId="{52A3E7AA-BCEB-45A1-A7AE-EC2033F7EC09}" srcOrd="8" destOrd="0" presId="urn:microsoft.com/office/officeart/2005/8/layout/chevron2"/>
    <dgm:cxn modelId="{433600C5-A2AF-44FC-99B2-144ECDA6BAD1}" type="presParOf" srcId="{52A3E7AA-BCEB-45A1-A7AE-EC2033F7EC09}" destId="{57721531-DBB3-4918-871A-B33125E66962}" srcOrd="0" destOrd="0" presId="urn:microsoft.com/office/officeart/2005/8/layout/chevron2"/>
    <dgm:cxn modelId="{BE8BDDE3-C5F9-40AC-8244-449C22C45FEE}" type="presParOf" srcId="{52A3E7AA-BCEB-45A1-A7AE-EC2033F7EC09}" destId="{9FDAFA4B-8A7B-4114-AB4D-C8CD4158260B}" srcOrd="1" destOrd="0" presId="urn:microsoft.com/office/officeart/2005/8/layout/chevron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9E59D4E-55A2-46C7-A3EA-0B86EAE86729}" type="doc">
      <dgm:prSet loTypeId="urn:microsoft.com/office/officeart/2005/8/layout/chevron2" loCatId="list" qsTypeId="urn:microsoft.com/office/officeart/2005/8/quickstyle/simple1#9" qsCatId="simple" csTypeId="urn:microsoft.com/office/officeart/2005/8/colors/accent1_2#8" csCatId="accent1" phldr="1"/>
      <dgm:spPr/>
      <dgm:t>
        <a:bodyPr/>
        <a:lstStyle/>
        <a:p>
          <a:endParaRPr lang="ru-RU"/>
        </a:p>
      </dgm:t>
    </dgm:pt>
    <dgm:pt modelId="{7A252131-3D2B-419A-9F0C-10198DBF3C3A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0A0C81B3-F339-48EF-B63E-7DEEA5CFEDA3}" type="parTrans" cxnId="{BA7F6B6F-0C5A-4EEC-9407-3785D1658B6D}">
      <dgm:prSet/>
      <dgm:spPr/>
      <dgm:t>
        <a:bodyPr/>
        <a:lstStyle/>
        <a:p>
          <a:endParaRPr lang="ru-RU"/>
        </a:p>
      </dgm:t>
    </dgm:pt>
    <dgm:pt modelId="{5FCC2322-183F-4879-B6CA-40BC73CA4E55}" type="sibTrans" cxnId="{BA7F6B6F-0C5A-4EEC-9407-3785D1658B6D}">
      <dgm:prSet/>
      <dgm:spPr/>
      <dgm:t>
        <a:bodyPr/>
        <a:lstStyle/>
        <a:p>
          <a:endParaRPr lang="ru-RU"/>
        </a:p>
      </dgm:t>
    </dgm:pt>
    <dgm:pt modelId="{EE673EC3-21BF-434D-AA56-342B6E1062D3}">
      <dgm:prSet phldrT="[Текст]" custT="1"/>
      <dgm:spPr/>
      <dgm:t>
        <a:bodyPr/>
        <a:lstStyle/>
        <a:p>
          <a:r>
            <a:rPr lang="en-US" sz="1800" b="1" kern="1200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Interactive </a:t>
          </a:r>
          <a:br>
            <a:rPr lang="en-US" sz="1800" b="1" kern="1200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</a:br>
          <a:r>
            <a:rPr lang="en-US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learning exercises</a:t>
          </a:r>
          <a:endParaRPr lang="ru-RU" sz="1800" b="1" kern="1200" dirty="0" smtClean="0">
            <a:solidFill>
              <a:schemeClr val="accent5">
                <a:lumMod val="50000"/>
              </a:schemeClr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A1FD1CD4-E116-49F0-9B16-AEDCC30F8F84}" type="parTrans" cxnId="{84A4B9DD-108A-4AC8-9E9A-9E945117F5A1}">
      <dgm:prSet/>
      <dgm:spPr/>
      <dgm:t>
        <a:bodyPr/>
        <a:lstStyle/>
        <a:p>
          <a:endParaRPr lang="ru-RU"/>
        </a:p>
      </dgm:t>
    </dgm:pt>
    <dgm:pt modelId="{3A622E0F-F4CC-4B01-A3B5-100D0E0F9F23}" type="sibTrans" cxnId="{84A4B9DD-108A-4AC8-9E9A-9E945117F5A1}">
      <dgm:prSet/>
      <dgm:spPr/>
      <dgm:t>
        <a:bodyPr/>
        <a:lstStyle/>
        <a:p>
          <a:endParaRPr lang="ru-RU"/>
        </a:p>
      </dgm:t>
    </dgm:pt>
    <dgm:pt modelId="{CEFB48E3-32E7-42F0-BBC8-0AD9BB646E43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8B06B275-0742-4BB4-BC76-50BF50335AB3}" type="parTrans" cxnId="{2D7404D8-73D1-4095-AE48-AC176407646E}">
      <dgm:prSet/>
      <dgm:spPr/>
      <dgm:t>
        <a:bodyPr/>
        <a:lstStyle/>
        <a:p>
          <a:endParaRPr lang="ru-RU"/>
        </a:p>
      </dgm:t>
    </dgm:pt>
    <dgm:pt modelId="{DF585711-979E-4BBB-AA5E-EC35B1232DCA}" type="sibTrans" cxnId="{2D7404D8-73D1-4095-AE48-AC176407646E}">
      <dgm:prSet/>
      <dgm:spPr/>
      <dgm:t>
        <a:bodyPr/>
        <a:lstStyle/>
        <a:p>
          <a:endParaRPr lang="ru-RU"/>
        </a:p>
      </dgm:t>
    </dgm:pt>
    <dgm:pt modelId="{F35A8702-B3F3-4B98-8C73-252459AB2952}">
      <dgm:prSet phldrT="[Текст]" custT="1"/>
      <dgm:spPr/>
      <dgm:t>
        <a:bodyPr/>
        <a:lstStyle/>
        <a:p>
          <a:r>
            <a:rPr lang="en-US" sz="1800" b="1" kern="1200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Multimedia</a:t>
          </a:r>
          <a:br>
            <a:rPr lang="en-US" sz="1800" b="1" kern="1200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</a:br>
          <a:r>
            <a:rPr lang="en-US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learning content</a:t>
          </a:r>
          <a:endParaRPr lang="ru-RU" sz="1800" b="1" kern="1200" dirty="0" smtClean="0">
            <a:solidFill>
              <a:schemeClr val="accent5">
                <a:lumMod val="50000"/>
              </a:schemeClr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1A1EE8A-3A50-4E2B-9BEE-54BF2DD7D4F2}" type="parTrans" cxnId="{72E4C696-616F-4FFA-AF52-45F33495FFEF}">
      <dgm:prSet/>
      <dgm:spPr/>
      <dgm:t>
        <a:bodyPr/>
        <a:lstStyle/>
        <a:p>
          <a:endParaRPr lang="ru-RU"/>
        </a:p>
      </dgm:t>
    </dgm:pt>
    <dgm:pt modelId="{FEB9ABA3-ECDF-4C5B-8B1C-FCA6EDC93AFC}" type="sibTrans" cxnId="{72E4C696-616F-4FFA-AF52-45F33495FFEF}">
      <dgm:prSet/>
      <dgm:spPr/>
      <dgm:t>
        <a:bodyPr/>
        <a:lstStyle/>
        <a:p>
          <a:endParaRPr lang="ru-RU"/>
        </a:p>
      </dgm:t>
    </dgm:pt>
    <dgm:pt modelId="{D1801DA1-4431-4BAE-91AA-4AAEA4817C6B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D8964716-9347-42F5-B468-0909F70DFA71}" type="parTrans" cxnId="{DA7DE9AC-3524-41E4-AB47-A312C1A7B5ED}">
      <dgm:prSet/>
      <dgm:spPr/>
      <dgm:t>
        <a:bodyPr/>
        <a:lstStyle/>
        <a:p>
          <a:endParaRPr lang="ru-RU"/>
        </a:p>
      </dgm:t>
    </dgm:pt>
    <dgm:pt modelId="{D9E56503-EC74-4E0B-9123-3D8FD9A56349}" type="sibTrans" cxnId="{DA7DE9AC-3524-41E4-AB47-A312C1A7B5ED}">
      <dgm:prSet/>
      <dgm:spPr/>
      <dgm:t>
        <a:bodyPr/>
        <a:lstStyle/>
        <a:p>
          <a:endParaRPr lang="ru-RU"/>
        </a:p>
      </dgm:t>
    </dgm:pt>
    <dgm:pt modelId="{81B93860-033A-4F5F-AE68-667EA2C6756E}">
      <dgm:prSet phldrT="[Текст]" custT="1"/>
      <dgm:spPr/>
      <dgm:t>
        <a:bodyPr/>
        <a:lstStyle/>
        <a:p>
          <a:r>
            <a:rPr lang="en-US" sz="1800" b="1" kern="1200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Tests </a:t>
          </a:r>
          <a:r>
            <a:rPr lang="en-US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for knowledge assessment</a:t>
          </a:r>
          <a:endParaRPr lang="ru-RU" sz="1800" b="1" kern="1200" dirty="0" smtClean="0">
            <a:solidFill>
              <a:schemeClr val="accent5">
                <a:lumMod val="50000"/>
              </a:schemeClr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C4EBE66E-3E8E-4F98-820D-9C0F4BB98A35}" type="parTrans" cxnId="{1301FCE3-2FFD-487D-80EA-B4E515E96F55}">
      <dgm:prSet/>
      <dgm:spPr/>
      <dgm:t>
        <a:bodyPr/>
        <a:lstStyle/>
        <a:p>
          <a:endParaRPr lang="ru-RU"/>
        </a:p>
      </dgm:t>
    </dgm:pt>
    <dgm:pt modelId="{60FE06F6-EBB7-4FF8-8427-4C9B5A113C6F}" type="sibTrans" cxnId="{1301FCE3-2FFD-487D-80EA-B4E515E96F55}">
      <dgm:prSet/>
      <dgm:spPr/>
      <dgm:t>
        <a:bodyPr/>
        <a:lstStyle/>
        <a:p>
          <a:endParaRPr lang="ru-RU"/>
        </a:p>
      </dgm:t>
    </dgm:pt>
    <dgm:pt modelId="{79AD007C-EEDF-4C6D-9BBC-F3ACA141E402}" type="pres">
      <dgm:prSet presAssocID="{29E59D4E-55A2-46C7-A3EA-0B86EAE8672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4CEB4B3-A253-46D3-8BAE-D4A1C69A52A0}" type="pres">
      <dgm:prSet presAssocID="{7A252131-3D2B-419A-9F0C-10198DBF3C3A}" presName="composite" presStyleCnt="0"/>
      <dgm:spPr/>
    </dgm:pt>
    <dgm:pt modelId="{69953765-3624-4E5C-8649-900FA0E57A7D}" type="pres">
      <dgm:prSet presAssocID="{7A252131-3D2B-419A-9F0C-10198DBF3C3A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6DD7187-51CE-4335-A681-5C35F42F3D3A}" type="pres">
      <dgm:prSet presAssocID="{7A252131-3D2B-419A-9F0C-10198DBF3C3A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E83DDB-524A-46ED-BA78-C4002449EF2C}" type="pres">
      <dgm:prSet presAssocID="{5FCC2322-183F-4879-B6CA-40BC73CA4E55}" presName="sp" presStyleCnt="0"/>
      <dgm:spPr/>
    </dgm:pt>
    <dgm:pt modelId="{2C47D9B4-EE29-4BD1-B217-55BA972FAF13}" type="pres">
      <dgm:prSet presAssocID="{CEFB48E3-32E7-42F0-BBC8-0AD9BB646E43}" presName="composite" presStyleCnt="0"/>
      <dgm:spPr/>
    </dgm:pt>
    <dgm:pt modelId="{A7E5ECC2-A733-4CB2-B6F0-32540918B800}" type="pres">
      <dgm:prSet presAssocID="{CEFB48E3-32E7-42F0-BBC8-0AD9BB646E43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17DCE7-4189-4DE8-AFB7-345C2CA90740}" type="pres">
      <dgm:prSet presAssocID="{CEFB48E3-32E7-42F0-BBC8-0AD9BB646E43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ADBBFA-7A8B-436F-A2B3-D769AE63E792}" type="pres">
      <dgm:prSet presAssocID="{DF585711-979E-4BBB-AA5E-EC35B1232DCA}" presName="sp" presStyleCnt="0"/>
      <dgm:spPr/>
    </dgm:pt>
    <dgm:pt modelId="{9985A944-CF2D-4039-9087-C078D1D2D77E}" type="pres">
      <dgm:prSet presAssocID="{D1801DA1-4431-4BAE-91AA-4AAEA4817C6B}" presName="composite" presStyleCnt="0"/>
      <dgm:spPr/>
    </dgm:pt>
    <dgm:pt modelId="{6D0EE40B-5CCC-42B3-A093-607E51B02E64}" type="pres">
      <dgm:prSet presAssocID="{D1801DA1-4431-4BAE-91AA-4AAEA4817C6B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D928F7-C625-4AC1-8F60-9F5855BB73D3}" type="pres">
      <dgm:prSet presAssocID="{D1801DA1-4431-4BAE-91AA-4AAEA4817C6B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1188944-E400-4FE8-9F24-F93EF75EC201}" type="presOf" srcId="{CEFB48E3-32E7-42F0-BBC8-0AD9BB646E43}" destId="{A7E5ECC2-A733-4CB2-B6F0-32540918B800}" srcOrd="0" destOrd="0" presId="urn:microsoft.com/office/officeart/2005/8/layout/chevron2"/>
    <dgm:cxn modelId="{2D7404D8-73D1-4095-AE48-AC176407646E}" srcId="{29E59D4E-55A2-46C7-A3EA-0B86EAE86729}" destId="{CEFB48E3-32E7-42F0-BBC8-0AD9BB646E43}" srcOrd="1" destOrd="0" parTransId="{8B06B275-0742-4BB4-BC76-50BF50335AB3}" sibTransId="{DF585711-979E-4BBB-AA5E-EC35B1232DCA}"/>
    <dgm:cxn modelId="{A8F0A08F-5FB9-432F-B51A-08F04FBD64C6}" type="presOf" srcId="{D1801DA1-4431-4BAE-91AA-4AAEA4817C6B}" destId="{6D0EE40B-5CCC-42B3-A093-607E51B02E64}" srcOrd="0" destOrd="0" presId="urn:microsoft.com/office/officeart/2005/8/layout/chevron2"/>
    <dgm:cxn modelId="{E7D6F142-99A2-46C0-BCF1-DF3D1139F19B}" type="presOf" srcId="{EE673EC3-21BF-434D-AA56-342B6E1062D3}" destId="{F6DD7187-51CE-4335-A681-5C35F42F3D3A}" srcOrd="0" destOrd="0" presId="urn:microsoft.com/office/officeart/2005/8/layout/chevron2"/>
    <dgm:cxn modelId="{72E4C696-616F-4FFA-AF52-45F33495FFEF}" srcId="{CEFB48E3-32E7-42F0-BBC8-0AD9BB646E43}" destId="{F35A8702-B3F3-4B98-8C73-252459AB2952}" srcOrd="0" destOrd="0" parTransId="{F1A1EE8A-3A50-4E2B-9BEE-54BF2DD7D4F2}" sibTransId="{FEB9ABA3-ECDF-4C5B-8B1C-FCA6EDC93AFC}"/>
    <dgm:cxn modelId="{1301FCE3-2FFD-487D-80EA-B4E515E96F55}" srcId="{D1801DA1-4431-4BAE-91AA-4AAEA4817C6B}" destId="{81B93860-033A-4F5F-AE68-667EA2C6756E}" srcOrd="0" destOrd="0" parTransId="{C4EBE66E-3E8E-4F98-820D-9C0F4BB98A35}" sibTransId="{60FE06F6-EBB7-4FF8-8427-4C9B5A113C6F}"/>
    <dgm:cxn modelId="{EEDE0EEF-EE49-46EE-9D79-CFFEB6604FA9}" type="presOf" srcId="{F35A8702-B3F3-4B98-8C73-252459AB2952}" destId="{3817DCE7-4189-4DE8-AFB7-345C2CA90740}" srcOrd="0" destOrd="0" presId="urn:microsoft.com/office/officeart/2005/8/layout/chevron2"/>
    <dgm:cxn modelId="{9A918FA9-DD7B-45BF-BFDD-AB4D9F4E3BED}" type="presOf" srcId="{29E59D4E-55A2-46C7-A3EA-0B86EAE86729}" destId="{79AD007C-EEDF-4C6D-9BBC-F3ACA141E402}" srcOrd="0" destOrd="0" presId="urn:microsoft.com/office/officeart/2005/8/layout/chevron2"/>
    <dgm:cxn modelId="{DA7DE9AC-3524-41E4-AB47-A312C1A7B5ED}" srcId="{29E59D4E-55A2-46C7-A3EA-0B86EAE86729}" destId="{D1801DA1-4431-4BAE-91AA-4AAEA4817C6B}" srcOrd="2" destOrd="0" parTransId="{D8964716-9347-42F5-B468-0909F70DFA71}" sibTransId="{D9E56503-EC74-4E0B-9123-3D8FD9A56349}"/>
    <dgm:cxn modelId="{55B65C9A-245B-4BFD-808E-666159DD1D4D}" type="presOf" srcId="{81B93860-033A-4F5F-AE68-667EA2C6756E}" destId="{1DD928F7-C625-4AC1-8F60-9F5855BB73D3}" srcOrd="0" destOrd="0" presId="urn:microsoft.com/office/officeart/2005/8/layout/chevron2"/>
    <dgm:cxn modelId="{64BCC238-7DB7-44D4-8593-227BE4836222}" type="presOf" srcId="{7A252131-3D2B-419A-9F0C-10198DBF3C3A}" destId="{69953765-3624-4E5C-8649-900FA0E57A7D}" srcOrd="0" destOrd="0" presId="urn:microsoft.com/office/officeart/2005/8/layout/chevron2"/>
    <dgm:cxn modelId="{BA7F6B6F-0C5A-4EEC-9407-3785D1658B6D}" srcId="{29E59D4E-55A2-46C7-A3EA-0B86EAE86729}" destId="{7A252131-3D2B-419A-9F0C-10198DBF3C3A}" srcOrd="0" destOrd="0" parTransId="{0A0C81B3-F339-48EF-B63E-7DEEA5CFEDA3}" sibTransId="{5FCC2322-183F-4879-B6CA-40BC73CA4E55}"/>
    <dgm:cxn modelId="{84A4B9DD-108A-4AC8-9E9A-9E945117F5A1}" srcId="{7A252131-3D2B-419A-9F0C-10198DBF3C3A}" destId="{EE673EC3-21BF-434D-AA56-342B6E1062D3}" srcOrd="0" destOrd="0" parTransId="{A1FD1CD4-E116-49F0-9B16-AEDCC30F8F84}" sibTransId="{3A622E0F-F4CC-4B01-A3B5-100D0E0F9F23}"/>
    <dgm:cxn modelId="{110F46FD-AF88-4676-82A5-11701854A69E}" type="presParOf" srcId="{79AD007C-EEDF-4C6D-9BBC-F3ACA141E402}" destId="{14CEB4B3-A253-46D3-8BAE-D4A1C69A52A0}" srcOrd="0" destOrd="0" presId="urn:microsoft.com/office/officeart/2005/8/layout/chevron2"/>
    <dgm:cxn modelId="{4B90CA56-2796-4DA4-A573-A62558B52AEF}" type="presParOf" srcId="{14CEB4B3-A253-46D3-8BAE-D4A1C69A52A0}" destId="{69953765-3624-4E5C-8649-900FA0E57A7D}" srcOrd="0" destOrd="0" presId="urn:microsoft.com/office/officeart/2005/8/layout/chevron2"/>
    <dgm:cxn modelId="{65E6B3BF-E55F-43EB-AC61-846E389F31F2}" type="presParOf" srcId="{14CEB4B3-A253-46D3-8BAE-D4A1C69A52A0}" destId="{F6DD7187-51CE-4335-A681-5C35F42F3D3A}" srcOrd="1" destOrd="0" presId="urn:microsoft.com/office/officeart/2005/8/layout/chevron2"/>
    <dgm:cxn modelId="{9091A814-C138-49DB-B3B6-A7C252E967EF}" type="presParOf" srcId="{79AD007C-EEDF-4C6D-9BBC-F3ACA141E402}" destId="{2EE83DDB-524A-46ED-BA78-C4002449EF2C}" srcOrd="1" destOrd="0" presId="urn:microsoft.com/office/officeart/2005/8/layout/chevron2"/>
    <dgm:cxn modelId="{7FAD62CC-9E69-4397-A3F0-15FA10DB5651}" type="presParOf" srcId="{79AD007C-EEDF-4C6D-9BBC-F3ACA141E402}" destId="{2C47D9B4-EE29-4BD1-B217-55BA972FAF13}" srcOrd="2" destOrd="0" presId="urn:microsoft.com/office/officeart/2005/8/layout/chevron2"/>
    <dgm:cxn modelId="{BBE7643E-B98A-4A26-B4C7-47B6FCEFBE89}" type="presParOf" srcId="{2C47D9B4-EE29-4BD1-B217-55BA972FAF13}" destId="{A7E5ECC2-A733-4CB2-B6F0-32540918B800}" srcOrd="0" destOrd="0" presId="urn:microsoft.com/office/officeart/2005/8/layout/chevron2"/>
    <dgm:cxn modelId="{9E932EEB-217D-437E-AEC0-A0BD9141B154}" type="presParOf" srcId="{2C47D9B4-EE29-4BD1-B217-55BA972FAF13}" destId="{3817DCE7-4189-4DE8-AFB7-345C2CA90740}" srcOrd="1" destOrd="0" presId="urn:microsoft.com/office/officeart/2005/8/layout/chevron2"/>
    <dgm:cxn modelId="{79B3331B-6462-4F92-A877-A3BE4038BE06}" type="presParOf" srcId="{79AD007C-EEDF-4C6D-9BBC-F3ACA141E402}" destId="{D3ADBBFA-7A8B-436F-A2B3-D769AE63E792}" srcOrd="3" destOrd="0" presId="urn:microsoft.com/office/officeart/2005/8/layout/chevron2"/>
    <dgm:cxn modelId="{A0C1B786-D7C4-4628-8D06-BD79E8F77E7F}" type="presParOf" srcId="{79AD007C-EEDF-4C6D-9BBC-F3ACA141E402}" destId="{9985A944-CF2D-4039-9087-C078D1D2D77E}" srcOrd="4" destOrd="0" presId="urn:microsoft.com/office/officeart/2005/8/layout/chevron2"/>
    <dgm:cxn modelId="{DBCCBDB5-EA53-4C5F-AA2C-C40772E628CA}" type="presParOf" srcId="{9985A944-CF2D-4039-9087-C078D1D2D77E}" destId="{6D0EE40B-5CCC-42B3-A093-607E51B02E64}" srcOrd="0" destOrd="0" presId="urn:microsoft.com/office/officeart/2005/8/layout/chevron2"/>
    <dgm:cxn modelId="{CD98736A-35EE-4AAE-98A9-AABFCD730461}" type="presParOf" srcId="{9985A944-CF2D-4039-9087-C078D1D2D77E}" destId="{1DD928F7-C625-4AC1-8F60-9F5855BB73D3}" srcOrd="1" destOrd="0" presId="urn:microsoft.com/office/officeart/2005/8/layout/chevron2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67D9487-3965-40C7-8517-1E41FDDFABA3}" type="doc">
      <dgm:prSet loTypeId="urn:microsoft.com/office/officeart/2005/8/layout/arrow2" loCatId="process" qsTypeId="urn:microsoft.com/office/officeart/2005/8/quickstyle/simple1#10" qsCatId="simple" csTypeId="urn:microsoft.com/office/officeart/2005/8/colors/accent1_2#9" csCatId="accent1" phldr="1"/>
      <dgm:spPr/>
    </dgm:pt>
    <dgm:pt modelId="{2538BAB3-F5BD-40BC-9E6A-0EB9276A587C}">
      <dgm:prSet phldrT="[Текст]" custT="1"/>
      <dgm:spPr/>
      <dgm:t>
        <a:bodyPr/>
        <a:lstStyle/>
        <a:p>
          <a:pPr rtl="0"/>
          <a:r>
            <a:rPr kumimoji="0" lang="en-US" sz="3400" b="0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rPr>
            <a:t>1,525</a:t>
          </a:r>
          <a:r>
            <a:rPr lang="ru-RU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 - </a:t>
          </a:r>
          <a:r>
            <a:rPr lang="en-US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March</a:t>
          </a:r>
          <a:endParaRPr lang="ru-RU" sz="1800" b="1" kern="1200" dirty="0" smtClean="0">
            <a:solidFill>
              <a:schemeClr val="accent5">
                <a:lumMod val="50000"/>
              </a:schemeClr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2543A69-3FA6-4591-BB3B-BBE707C86D61}" type="parTrans" cxnId="{79CC6263-829C-4EAD-99F9-E9E358C14E2D}">
      <dgm:prSet/>
      <dgm:spPr/>
      <dgm:t>
        <a:bodyPr/>
        <a:lstStyle/>
        <a:p>
          <a:endParaRPr lang="ru-RU"/>
        </a:p>
      </dgm:t>
    </dgm:pt>
    <dgm:pt modelId="{ED2AE020-0BC2-4BB7-B3E6-A05A774EE6CC}" type="sibTrans" cxnId="{79CC6263-829C-4EAD-99F9-E9E358C14E2D}">
      <dgm:prSet/>
      <dgm:spPr/>
      <dgm:t>
        <a:bodyPr/>
        <a:lstStyle/>
        <a:p>
          <a:endParaRPr lang="ru-RU"/>
        </a:p>
      </dgm:t>
    </dgm:pt>
    <dgm:pt modelId="{6906B4B7-3D56-4F10-ABEF-1040666911D2}">
      <dgm:prSet phldrT="[Текст]" custT="1"/>
      <dgm:spPr/>
      <dgm:t>
        <a:bodyPr/>
        <a:lstStyle/>
        <a:p>
          <a:pPr rtl="0"/>
          <a:r>
            <a:rPr kumimoji="0" lang="en-US" sz="3400" b="0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rPr>
            <a:t>16,876</a:t>
          </a:r>
          <a:r>
            <a:rPr kumimoji="0" lang="ru-RU" sz="3400" b="0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rPr>
            <a:t> </a:t>
          </a:r>
          <a:r>
            <a:rPr lang="ru-RU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</a:t>
          </a:r>
          <a:r>
            <a:rPr lang="en-US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April</a:t>
          </a:r>
          <a:endParaRPr lang="ru-RU" sz="1800" b="1" kern="1200" dirty="0" smtClean="0">
            <a:solidFill>
              <a:schemeClr val="accent5">
                <a:lumMod val="50000"/>
              </a:schemeClr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123755CC-8894-4703-8776-61814118BD14}" type="parTrans" cxnId="{EB1A0D55-A1BE-45F7-B474-DB95F03908FA}">
      <dgm:prSet/>
      <dgm:spPr/>
      <dgm:t>
        <a:bodyPr/>
        <a:lstStyle/>
        <a:p>
          <a:endParaRPr lang="ru-RU"/>
        </a:p>
      </dgm:t>
    </dgm:pt>
    <dgm:pt modelId="{AD828D27-A117-4891-90A1-1F9F9AC5BC24}" type="sibTrans" cxnId="{EB1A0D55-A1BE-45F7-B474-DB95F03908FA}">
      <dgm:prSet/>
      <dgm:spPr/>
      <dgm:t>
        <a:bodyPr/>
        <a:lstStyle/>
        <a:p>
          <a:endParaRPr lang="ru-RU"/>
        </a:p>
      </dgm:t>
    </dgm:pt>
    <dgm:pt modelId="{D201D758-4274-46A2-A457-61EFFCC108EB}">
      <dgm:prSet phldrT="[Текст]" custT="1"/>
      <dgm:spPr/>
      <dgm:t>
        <a:bodyPr/>
        <a:lstStyle/>
        <a:p>
          <a:pPr rtl="0"/>
          <a:r>
            <a:rPr kumimoji="0" lang="en-US" sz="3400" b="0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rPr>
            <a:t>26,817</a:t>
          </a:r>
          <a:r>
            <a:rPr kumimoji="0" lang="ru-RU" sz="3400" b="0" i="0" u="none" strike="noStrike" kern="1200" cap="none" normalizeH="0" baseline="0" dirty="0" smtClean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cs typeface="Arial" charset="0"/>
            </a:rPr>
            <a:t> </a:t>
          </a:r>
          <a:r>
            <a:rPr lang="ru-RU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- </a:t>
          </a:r>
          <a:r>
            <a:rPr lang="en-US" sz="1800" b="1" kern="1200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rPr>
            <a:t>May</a:t>
          </a:r>
          <a:endParaRPr lang="ru-RU" sz="1800" b="1" kern="1200" dirty="0" smtClean="0">
            <a:solidFill>
              <a:schemeClr val="accent5">
                <a:lumMod val="50000"/>
              </a:schemeClr>
            </a:solidFill>
            <a:latin typeface="Verdana" pitchFamily="34" charset="0"/>
            <a:ea typeface="Verdana" pitchFamily="34" charset="0"/>
            <a:cs typeface="Verdana" pitchFamily="34" charset="0"/>
          </a:endParaRPr>
        </a:p>
      </dgm:t>
    </dgm:pt>
    <dgm:pt modelId="{FD7FF938-4A4B-4B0F-86E5-7FBA49D05D79}" type="parTrans" cxnId="{5D2A0FA1-3FE3-442A-86D2-AC3B2D0789BA}">
      <dgm:prSet/>
      <dgm:spPr/>
      <dgm:t>
        <a:bodyPr/>
        <a:lstStyle/>
        <a:p>
          <a:endParaRPr lang="ru-RU"/>
        </a:p>
      </dgm:t>
    </dgm:pt>
    <dgm:pt modelId="{3F32AFFC-61CE-4455-AA52-B320635AE5C7}" type="sibTrans" cxnId="{5D2A0FA1-3FE3-442A-86D2-AC3B2D0789BA}">
      <dgm:prSet/>
      <dgm:spPr/>
      <dgm:t>
        <a:bodyPr/>
        <a:lstStyle/>
        <a:p>
          <a:endParaRPr lang="ru-RU"/>
        </a:p>
      </dgm:t>
    </dgm:pt>
    <dgm:pt modelId="{92261C24-DC54-4689-849D-9A042A66B1B5}" type="pres">
      <dgm:prSet presAssocID="{867D9487-3965-40C7-8517-1E41FDDFABA3}" presName="arrowDiagram" presStyleCnt="0">
        <dgm:presLayoutVars>
          <dgm:chMax val="5"/>
          <dgm:dir/>
          <dgm:resizeHandles val="exact"/>
        </dgm:presLayoutVars>
      </dgm:prSet>
      <dgm:spPr/>
    </dgm:pt>
    <dgm:pt modelId="{B71974A8-575E-4B74-8D63-2A0D2C8F5B5F}" type="pres">
      <dgm:prSet presAssocID="{867D9487-3965-40C7-8517-1E41FDDFABA3}" presName="arrow" presStyleLbl="bgShp" presStyleIdx="0" presStyleCnt="1" custLinFactNeighborX="-6280" custLinFactNeighborY="-2026"/>
      <dgm:spPr/>
    </dgm:pt>
    <dgm:pt modelId="{F07CE0C3-299A-488C-9B00-674BF326E267}" type="pres">
      <dgm:prSet presAssocID="{867D9487-3965-40C7-8517-1E41FDDFABA3}" presName="arrowDiagram3" presStyleCnt="0"/>
      <dgm:spPr/>
    </dgm:pt>
    <dgm:pt modelId="{EEF68A95-8E1A-4DD2-BF7C-C197AB68FE2D}" type="pres">
      <dgm:prSet presAssocID="{2538BAB3-F5BD-40BC-9E6A-0EB9276A587C}" presName="bullet3a" presStyleLbl="node1" presStyleIdx="0" presStyleCnt="3"/>
      <dgm:spPr/>
    </dgm:pt>
    <dgm:pt modelId="{3FFBFA24-2B79-46B7-841C-D542E44E2F0B}" type="pres">
      <dgm:prSet presAssocID="{2538BAB3-F5BD-40BC-9E6A-0EB9276A587C}" presName="textBox3a" presStyleLbl="revTx" presStyleIdx="0" presStyleCnt="3" custScaleX="80477" custLinFactNeighborX="-20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AC8387-193D-477B-85D2-C79AC4CAE955}" type="pres">
      <dgm:prSet presAssocID="{6906B4B7-3D56-4F10-ABEF-1040666911D2}" presName="bullet3b" presStyleLbl="node1" presStyleIdx="1" presStyleCnt="3"/>
      <dgm:spPr/>
    </dgm:pt>
    <dgm:pt modelId="{D4E0A4F9-8D2E-4D2B-B422-08D33A4FC5BD}" type="pres">
      <dgm:prSet presAssocID="{6906B4B7-3D56-4F10-ABEF-1040666911D2}" presName="textBox3b" presStyleLbl="revTx" presStyleIdx="1" presStyleCnt="3" custScaleX="11177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8E2750-FEA1-4E2B-AB9D-4F8B696A0800}" type="pres">
      <dgm:prSet presAssocID="{D201D758-4274-46A2-A457-61EFFCC108EB}" presName="bullet3c" presStyleLbl="node1" presStyleIdx="2" presStyleCnt="3"/>
      <dgm:spPr/>
    </dgm:pt>
    <dgm:pt modelId="{31DC341B-1430-4749-B286-A4675ACC3EEE}" type="pres">
      <dgm:prSet presAssocID="{D201D758-4274-46A2-A457-61EFFCC108EB}" presName="textBox3c" presStyleLbl="revTx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13BE5C6-5F93-45AC-9A04-E429AC627C99}" type="presOf" srcId="{D201D758-4274-46A2-A457-61EFFCC108EB}" destId="{31DC341B-1430-4749-B286-A4675ACC3EEE}" srcOrd="0" destOrd="0" presId="urn:microsoft.com/office/officeart/2005/8/layout/arrow2"/>
    <dgm:cxn modelId="{2309588C-39B7-4AEC-A700-6CA3E6DF0DA2}" type="presOf" srcId="{6906B4B7-3D56-4F10-ABEF-1040666911D2}" destId="{D4E0A4F9-8D2E-4D2B-B422-08D33A4FC5BD}" srcOrd="0" destOrd="0" presId="urn:microsoft.com/office/officeart/2005/8/layout/arrow2"/>
    <dgm:cxn modelId="{691B97CB-B3D7-477F-A5AE-401CB2569EC6}" type="presOf" srcId="{867D9487-3965-40C7-8517-1E41FDDFABA3}" destId="{92261C24-DC54-4689-849D-9A042A66B1B5}" srcOrd="0" destOrd="0" presId="urn:microsoft.com/office/officeart/2005/8/layout/arrow2"/>
    <dgm:cxn modelId="{EB1A0D55-A1BE-45F7-B474-DB95F03908FA}" srcId="{867D9487-3965-40C7-8517-1E41FDDFABA3}" destId="{6906B4B7-3D56-4F10-ABEF-1040666911D2}" srcOrd="1" destOrd="0" parTransId="{123755CC-8894-4703-8776-61814118BD14}" sibTransId="{AD828D27-A117-4891-90A1-1F9F9AC5BC24}"/>
    <dgm:cxn modelId="{5D2A0FA1-3FE3-442A-86D2-AC3B2D0789BA}" srcId="{867D9487-3965-40C7-8517-1E41FDDFABA3}" destId="{D201D758-4274-46A2-A457-61EFFCC108EB}" srcOrd="2" destOrd="0" parTransId="{FD7FF938-4A4B-4B0F-86E5-7FBA49D05D79}" sibTransId="{3F32AFFC-61CE-4455-AA52-B320635AE5C7}"/>
    <dgm:cxn modelId="{DAB1D17D-F431-4AF6-AEED-94149A2C8D25}" type="presOf" srcId="{2538BAB3-F5BD-40BC-9E6A-0EB9276A587C}" destId="{3FFBFA24-2B79-46B7-841C-D542E44E2F0B}" srcOrd="0" destOrd="0" presId="urn:microsoft.com/office/officeart/2005/8/layout/arrow2"/>
    <dgm:cxn modelId="{79CC6263-829C-4EAD-99F9-E9E358C14E2D}" srcId="{867D9487-3965-40C7-8517-1E41FDDFABA3}" destId="{2538BAB3-F5BD-40BC-9E6A-0EB9276A587C}" srcOrd="0" destOrd="0" parTransId="{F2543A69-3FA6-4591-BB3B-BBE707C86D61}" sibTransId="{ED2AE020-0BC2-4BB7-B3E6-A05A774EE6CC}"/>
    <dgm:cxn modelId="{A9E25659-97B8-459B-9070-82157D2F3AF8}" type="presParOf" srcId="{92261C24-DC54-4689-849D-9A042A66B1B5}" destId="{B71974A8-575E-4B74-8D63-2A0D2C8F5B5F}" srcOrd="0" destOrd="0" presId="urn:microsoft.com/office/officeart/2005/8/layout/arrow2"/>
    <dgm:cxn modelId="{EA413EDE-1F7B-47E7-91FB-B52F6365F5EC}" type="presParOf" srcId="{92261C24-DC54-4689-849D-9A042A66B1B5}" destId="{F07CE0C3-299A-488C-9B00-674BF326E267}" srcOrd="1" destOrd="0" presId="urn:microsoft.com/office/officeart/2005/8/layout/arrow2"/>
    <dgm:cxn modelId="{EECCC992-7A39-4C3F-9A48-EA9B217C210B}" type="presParOf" srcId="{F07CE0C3-299A-488C-9B00-674BF326E267}" destId="{EEF68A95-8E1A-4DD2-BF7C-C197AB68FE2D}" srcOrd="0" destOrd="0" presId="urn:microsoft.com/office/officeart/2005/8/layout/arrow2"/>
    <dgm:cxn modelId="{AF24735F-E183-4D27-A379-DA67E8CB33B5}" type="presParOf" srcId="{F07CE0C3-299A-488C-9B00-674BF326E267}" destId="{3FFBFA24-2B79-46B7-841C-D542E44E2F0B}" srcOrd="1" destOrd="0" presId="urn:microsoft.com/office/officeart/2005/8/layout/arrow2"/>
    <dgm:cxn modelId="{A0042FC1-17B1-4201-8494-F14FD05A1F61}" type="presParOf" srcId="{F07CE0C3-299A-488C-9B00-674BF326E267}" destId="{67AC8387-193D-477B-85D2-C79AC4CAE955}" srcOrd="2" destOrd="0" presId="urn:microsoft.com/office/officeart/2005/8/layout/arrow2"/>
    <dgm:cxn modelId="{87C18745-B9F8-47AF-AD88-48429ABEBA39}" type="presParOf" srcId="{F07CE0C3-299A-488C-9B00-674BF326E267}" destId="{D4E0A4F9-8D2E-4D2B-B422-08D33A4FC5BD}" srcOrd="3" destOrd="0" presId="urn:microsoft.com/office/officeart/2005/8/layout/arrow2"/>
    <dgm:cxn modelId="{F6AF931D-4155-41D7-A871-CD89C1CCA618}" type="presParOf" srcId="{F07CE0C3-299A-488C-9B00-674BF326E267}" destId="{B68E2750-FEA1-4E2B-AB9D-4F8B696A0800}" srcOrd="4" destOrd="0" presId="urn:microsoft.com/office/officeart/2005/8/layout/arrow2"/>
    <dgm:cxn modelId="{2EEA9DF5-00AB-4F62-BCA7-E720F0E69F17}" type="presParOf" srcId="{F07CE0C3-299A-488C-9B00-674BF326E267}" destId="{31DC341B-1430-4749-B286-A4675ACC3EEE}" srcOrd="5" destOrd="0" presId="urn:microsoft.com/office/officeart/2005/8/layout/arrow2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3568A2F-5F71-4B17-8E83-1B676DF926CE}" type="doc">
      <dgm:prSet loTypeId="urn:microsoft.com/office/officeart/2005/8/layout/chevron2" loCatId="list" qsTypeId="urn:microsoft.com/office/officeart/2005/8/quickstyle/simple1#11" qsCatId="simple" csTypeId="urn:microsoft.com/office/officeart/2005/8/colors/accent1_2#10" csCatId="accent1" phldr="1"/>
      <dgm:spPr/>
      <dgm:t>
        <a:bodyPr/>
        <a:lstStyle/>
        <a:p>
          <a:endParaRPr lang="ru-RU"/>
        </a:p>
      </dgm:t>
    </dgm:pt>
    <dgm:pt modelId="{2D6290DD-C2F6-4E9A-BBBD-41E6685D0FDE}">
      <dgm:prSet phldrT="[Текст]"/>
      <dgm:spPr/>
      <dgm:t>
        <a:bodyPr/>
        <a:lstStyle/>
        <a:p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Extra learning opportunities </a:t>
          </a:r>
          <a:r>
            <a:rPr lang="en-US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from the Internet and electronic communications</a:t>
          </a:r>
          <a:endParaRPr lang="ru-RU" b="1" dirty="0" smtClean="0">
            <a:solidFill>
              <a:srgbClr val="595959"/>
            </a:solidFill>
            <a:latin typeface="Tahoma" pitchFamily="34" charset="0"/>
            <a:cs typeface="Tahoma" pitchFamily="34" charset="0"/>
          </a:endParaRPr>
        </a:p>
      </dgm:t>
    </dgm:pt>
    <dgm:pt modelId="{0303B3DC-8C84-4D36-A7C7-107115D5E769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EA2D188D-BECA-4DD1-A64D-64F4FEA34D99}" type="sibTrans" cxnId="{574108DA-E332-43F4-848D-268E5AF033F6}">
      <dgm:prSet/>
      <dgm:spPr/>
      <dgm:t>
        <a:bodyPr/>
        <a:lstStyle/>
        <a:p>
          <a:endParaRPr lang="ru-RU"/>
        </a:p>
      </dgm:t>
    </dgm:pt>
    <dgm:pt modelId="{EA908B6C-76B3-4308-A68E-86634F0B02A1}" type="parTrans" cxnId="{574108DA-E332-43F4-848D-268E5AF033F6}">
      <dgm:prSet/>
      <dgm:spPr/>
      <dgm:t>
        <a:bodyPr/>
        <a:lstStyle/>
        <a:p>
          <a:endParaRPr lang="ru-RU"/>
        </a:p>
      </dgm:t>
    </dgm:pt>
    <dgm:pt modelId="{57C88CA2-896B-42A3-B068-4A4F47097AF8}" type="sibTrans" cxnId="{8DD5AF9F-31BB-4D8F-81A5-CA36F528626F}">
      <dgm:prSet/>
      <dgm:spPr/>
      <dgm:t>
        <a:bodyPr/>
        <a:lstStyle/>
        <a:p>
          <a:endParaRPr lang="ru-RU"/>
        </a:p>
      </dgm:t>
    </dgm:pt>
    <dgm:pt modelId="{2DB8E8FE-6F5B-438C-9837-5581E2F33B06}" type="parTrans" cxnId="{8DD5AF9F-31BB-4D8F-81A5-CA36F528626F}">
      <dgm:prSet/>
      <dgm:spPr/>
      <dgm:t>
        <a:bodyPr/>
        <a:lstStyle/>
        <a:p>
          <a:endParaRPr lang="ru-RU"/>
        </a:p>
      </dgm:t>
    </dgm:pt>
    <dgm:pt modelId="{EDECF1BE-169B-49BE-8DBF-130447A19907}">
      <dgm:prSet phldrT="[Текст]"/>
      <dgm:spPr/>
      <dgm:t>
        <a:bodyPr/>
        <a:lstStyle/>
        <a:p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Create equal footing 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– </a:t>
          </a:r>
          <a:r>
            <a:rPr lang="en-US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urban 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/ </a:t>
          </a:r>
          <a:r>
            <a:rPr lang="en-US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rural</a:t>
          </a:r>
          <a:endParaRPr lang="ru-RU" b="1" dirty="0" smtClean="0">
            <a:solidFill>
              <a:srgbClr val="595959"/>
            </a:solidFill>
            <a:latin typeface="Tahoma" pitchFamily="34" charset="0"/>
            <a:cs typeface="Tahoma" pitchFamily="34" charset="0"/>
          </a:endParaRPr>
        </a:p>
      </dgm:t>
    </dgm:pt>
    <dgm:pt modelId="{C0EF5123-7BE6-408E-8773-10F11987C353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0C69CE85-BB7E-47E9-A058-42D8B6C29DB4}" type="sibTrans" cxnId="{9AB43E7A-ACAA-41A5-B629-F0B11D7C3128}">
      <dgm:prSet/>
      <dgm:spPr/>
      <dgm:t>
        <a:bodyPr/>
        <a:lstStyle/>
        <a:p>
          <a:endParaRPr lang="ru-RU"/>
        </a:p>
      </dgm:t>
    </dgm:pt>
    <dgm:pt modelId="{ADDC5560-1E05-4C22-BCE7-0C11DE09A189}" type="parTrans" cxnId="{9AB43E7A-ACAA-41A5-B629-F0B11D7C3128}">
      <dgm:prSet/>
      <dgm:spPr/>
      <dgm:t>
        <a:bodyPr/>
        <a:lstStyle/>
        <a:p>
          <a:endParaRPr lang="ru-RU"/>
        </a:p>
      </dgm:t>
    </dgm:pt>
    <dgm:pt modelId="{5462B6B3-4630-4603-9991-8925FDB8DD98}" type="sibTrans" cxnId="{F757C077-CD83-4757-806A-96D5A6AD59F5}">
      <dgm:prSet/>
      <dgm:spPr/>
      <dgm:t>
        <a:bodyPr/>
        <a:lstStyle/>
        <a:p>
          <a:endParaRPr lang="ru-RU"/>
        </a:p>
      </dgm:t>
    </dgm:pt>
    <dgm:pt modelId="{0400FDD6-2655-4431-97D0-40361AABF286}" type="parTrans" cxnId="{F757C077-CD83-4757-806A-96D5A6AD59F5}">
      <dgm:prSet/>
      <dgm:spPr/>
      <dgm:t>
        <a:bodyPr/>
        <a:lstStyle/>
        <a:p>
          <a:endParaRPr lang="ru-RU"/>
        </a:p>
      </dgm:t>
    </dgm:pt>
    <dgm:pt modelId="{92E8183A-4922-45E7-87D7-9E66BAA276B7}">
      <dgm:prSet phldrT="[Текст]"/>
      <dgm:spPr/>
      <dgm:t>
        <a:bodyPr/>
        <a:lstStyle/>
        <a:p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Build </a:t>
          </a:r>
          <a:r>
            <a:rPr lang="en-US" b="1" dirty="0" err="1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ICT</a:t>
          </a:r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 competency </a:t>
          </a:r>
          <a:r>
            <a:rPr lang="ru-RU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– </a:t>
          </a:r>
          <a:r>
            <a:rPr lang="en-US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competitiveness of students and teachers</a:t>
          </a:r>
          <a:endParaRPr lang="ru-RU" b="1" dirty="0" smtClean="0">
            <a:solidFill>
              <a:srgbClr val="595959"/>
            </a:solidFill>
            <a:latin typeface="Tahoma" pitchFamily="34" charset="0"/>
            <a:cs typeface="Tahoma" pitchFamily="34" charset="0"/>
          </a:endParaRPr>
        </a:p>
      </dgm:t>
    </dgm:pt>
    <dgm:pt modelId="{780EFFCC-76B5-4C1D-A1C7-4C659BD6D7D4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61EAA7B3-4DC3-472C-A686-1A73DBF31EDE}" type="sibTrans" cxnId="{1ACE8610-2727-41EA-AC94-BC30E0AC98CE}">
      <dgm:prSet/>
      <dgm:spPr/>
      <dgm:t>
        <a:bodyPr/>
        <a:lstStyle/>
        <a:p>
          <a:endParaRPr lang="ru-RU"/>
        </a:p>
      </dgm:t>
    </dgm:pt>
    <dgm:pt modelId="{64B2A4B6-8A49-4143-8875-6BFD702F1628}" type="parTrans" cxnId="{1ACE8610-2727-41EA-AC94-BC30E0AC98CE}">
      <dgm:prSet/>
      <dgm:spPr/>
      <dgm:t>
        <a:bodyPr/>
        <a:lstStyle/>
        <a:p>
          <a:endParaRPr lang="ru-RU"/>
        </a:p>
      </dgm:t>
    </dgm:pt>
    <dgm:pt modelId="{9BC977A4-D89B-4703-8080-ECF2CFBBAEB8}" type="sibTrans" cxnId="{9230B12C-FE40-4372-92BE-5C6ACBFC9683}">
      <dgm:prSet/>
      <dgm:spPr/>
      <dgm:t>
        <a:bodyPr/>
        <a:lstStyle/>
        <a:p>
          <a:endParaRPr lang="ru-RU"/>
        </a:p>
      </dgm:t>
    </dgm:pt>
    <dgm:pt modelId="{80E10C68-698C-4D6A-B7B5-55E28310800F}" type="parTrans" cxnId="{9230B12C-FE40-4372-92BE-5C6ACBFC9683}">
      <dgm:prSet/>
      <dgm:spPr/>
      <dgm:t>
        <a:bodyPr/>
        <a:lstStyle/>
        <a:p>
          <a:endParaRPr lang="ru-RU"/>
        </a:p>
      </dgm:t>
    </dgm:pt>
    <dgm:pt modelId="{EA3AAFEB-1246-42BE-90E4-91AD057D2BFC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6E0D8B63-1367-41C6-ADDB-89D922D13EFA}" type="parTrans" cxnId="{006FB212-E34B-4F00-8057-682589E75AD0}">
      <dgm:prSet/>
      <dgm:spPr/>
      <dgm:t>
        <a:bodyPr/>
        <a:lstStyle/>
        <a:p>
          <a:endParaRPr lang="ru-RU"/>
        </a:p>
      </dgm:t>
    </dgm:pt>
    <dgm:pt modelId="{E476E72F-F31B-4807-8330-AE7C684065D0}" type="sibTrans" cxnId="{006FB212-E34B-4F00-8057-682589E75AD0}">
      <dgm:prSet/>
      <dgm:spPr/>
      <dgm:t>
        <a:bodyPr/>
        <a:lstStyle/>
        <a:p>
          <a:endParaRPr lang="ru-RU"/>
        </a:p>
      </dgm:t>
    </dgm:pt>
    <dgm:pt modelId="{801E8E5A-48B9-4334-8DEE-D4482D751496}">
      <dgm:prSet phldrT="[Текст]"/>
      <dgm:spPr/>
      <dgm:t>
        <a:bodyPr/>
        <a:lstStyle/>
        <a:p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New electronic channel for </a:t>
          </a:r>
          <a:r>
            <a:rPr lang="en-US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student / teacher / parent </a:t>
          </a:r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interactions</a:t>
          </a:r>
          <a:endParaRPr lang="ru-RU" b="1" dirty="0" smtClean="0">
            <a:solidFill>
              <a:srgbClr val="595959"/>
            </a:solidFill>
            <a:latin typeface="Tahoma" pitchFamily="34" charset="0"/>
            <a:cs typeface="Tahoma" pitchFamily="34" charset="0"/>
          </a:endParaRPr>
        </a:p>
      </dgm:t>
    </dgm:pt>
    <dgm:pt modelId="{D1B7F515-9B71-4416-B276-362BCEA840F3}" type="parTrans" cxnId="{B79E3A22-99F8-4646-B71B-27113A51B648}">
      <dgm:prSet/>
      <dgm:spPr/>
      <dgm:t>
        <a:bodyPr/>
        <a:lstStyle/>
        <a:p>
          <a:endParaRPr lang="ru-RU"/>
        </a:p>
      </dgm:t>
    </dgm:pt>
    <dgm:pt modelId="{7ED2B2C2-9709-4930-942B-CC3E405F30C2}" type="sibTrans" cxnId="{B79E3A22-99F8-4646-B71B-27113A51B648}">
      <dgm:prSet/>
      <dgm:spPr/>
      <dgm:t>
        <a:bodyPr/>
        <a:lstStyle/>
        <a:p>
          <a:endParaRPr lang="ru-RU"/>
        </a:p>
      </dgm:t>
    </dgm:pt>
    <dgm:pt modelId="{7FBB662F-3AFC-49E2-9C16-F43FB50F92C8}">
      <dgm:prSet phldrT="[Текст]"/>
      <dgm:spPr/>
      <dgm:t>
        <a:bodyPr/>
        <a:lstStyle/>
        <a:p>
          <a:r>
            <a:rPr lang="ru-RU" dirty="0" smtClean="0"/>
            <a:t>+</a:t>
          </a:r>
          <a:endParaRPr lang="ru-RU" dirty="0"/>
        </a:p>
      </dgm:t>
    </dgm:pt>
    <dgm:pt modelId="{B2EDEDBE-610B-488E-B72D-812E25219D6E}" type="parTrans" cxnId="{67D2E6D5-CD99-4C9E-9798-34786110BFCE}">
      <dgm:prSet/>
      <dgm:spPr/>
      <dgm:t>
        <a:bodyPr/>
        <a:lstStyle/>
        <a:p>
          <a:endParaRPr lang="ru-RU"/>
        </a:p>
      </dgm:t>
    </dgm:pt>
    <dgm:pt modelId="{68F5496E-A84A-4224-AAF1-4A00FBDB7C3C}" type="sibTrans" cxnId="{67D2E6D5-CD99-4C9E-9798-34786110BFCE}">
      <dgm:prSet/>
      <dgm:spPr/>
      <dgm:t>
        <a:bodyPr/>
        <a:lstStyle/>
        <a:p>
          <a:endParaRPr lang="ru-RU"/>
        </a:p>
      </dgm:t>
    </dgm:pt>
    <dgm:pt modelId="{79C60C76-0156-40F6-A080-5F3BA2419C7E}">
      <dgm:prSet phldrT="[Текст]"/>
      <dgm:spPr/>
      <dgm:t>
        <a:bodyPr/>
        <a:lstStyle/>
        <a:p>
          <a:r>
            <a:rPr lang="en-US" b="1" dirty="0" smtClean="0">
              <a:solidFill>
                <a:srgbClr val="C00000"/>
              </a:solidFill>
              <a:latin typeface="Tahoma" pitchFamily="34" charset="0"/>
              <a:cs typeface="Tahoma" pitchFamily="34" charset="0"/>
            </a:rPr>
            <a:t>Continuous e-monitoring </a:t>
          </a:r>
          <a:r>
            <a:rPr lang="en-US" b="1" dirty="0" smtClean="0">
              <a:solidFill>
                <a:srgbClr val="595959"/>
              </a:solidFill>
              <a:latin typeface="Tahoma" pitchFamily="34" charset="0"/>
              <a:cs typeface="Tahoma" pitchFamily="34" charset="0"/>
            </a:rPr>
            <a:t>of education quality – openness and transparency</a:t>
          </a:r>
          <a:endParaRPr lang="ru-RU" b="1" dirty="0" smtClean="0">
            <a:solidFill>
              <a:srgbClr val="595959"/>
            </a:solidFill>
            <a:latin typeface="Tahoma" pitchFamily="34" charset="0"/>
            <a:cs typeface="Tahoma" pitchFamily="34" charset="0"/>
          </a:endParaRPr>
        </a:p>
      </dgm:t>
    </dgm:pt>
    <dgm:pt modelId="{6CA20230-58C5-41D0-AE7C-57FED5E095AD}" type="parTrans" cxnId="{9276CDBE-5D29-4F36-8012-ED6EBFBB7850}">
      <dgm:prSet/>
      <dgm:spPr/>
      <dgm:t>
        <a:bodyPr/>
        <a:lstStyle/>
        <a:p>
          <a:endParaRPr lang="ru-RU"/>
        </a:p>
      </dgm:t>
    </dgm:pt>
    <dgm:pt modelId="{EE500831-7BD9-4087-9757-71349F05B4FD}" type="sibTrans" cxnId="{9276CDBE-5D29-4F36-8012-ED6EBFBB7850}">
      <dgm:prSet/>
      <dgm:spPr/>
      <dgm:t>
        <a:bodyPr/>
        <a:lstStyle/>
        <a:p>
          <a:endParaRPr lang="ru-RU"/>
        </a:p>
      </dgm:t>
    </dgm:pt>
    <dgm:pt modelId="{AC4E6D54-ABE7-409D-BCC6-23785FC3212E}" type="pres">
      <dgm:prSet presAssocID="{A3568A2F-5F71-4B17-8E83-1B676DF926CE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799B634-FD28-4F43-8E32-5ED0D096E148}" type="pres">
      <dgm:prSet presAssocID="{780EFFCC-76B5-4C1D-A1C7-4C659BD6D7D4}" presName="composite" presStyleCnt="0"/>
      <dgm:spPr/>
    </dgm:pt>
    <dgm:pt modelId="{650FE18B-0FFD-47A7-BEEA-003EC87A97F1}" type="pres">
      <dgm:prSet presAssocID="{780EFFCC-76B5-4C1D-A1C7-4C659BD6D7D4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58FF9C-981B-483C-BE76-38FE22DF2302}" type="pres">
      <dgm:prSet presAssocID="{780EFFCC-76B5-4C1D-A1C7-4C659BD6D7D4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8D0EFC-8ACE-478F-BEE1-15AD7F9BE15E}" type="pres">
      <dgm:prSet presAssocID="{61EAA7B3-4DC3-472C-A686-1A73DBF31EDE}" presName="sp" presStyleCnt="0"/>
      <dgm:spPr/>
    </dgm:pt>
    <dgm:pt modelId="{EE813A12-2C66-4DE0-96D8-0C33C40EB15B}" type="pres">
      <dgm:prSet presAssocID="{C0EF5123-7BE6-408E-8773-10F11987C353}" presName="composite" presStyleCnt="0"/>
      <dgm:spPr/>
    </dgm:pt>
    <dgm:pt modelId="{22347BD3-7731-41AD-8EA5-C2B5A72E60A0}" type="pres">
      <dgm:prSet presAssocID="{C0EF5123-7BE6-408E-8773-10F11987C353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6FF1E5-555E-43AD-93D0-CDE93B349A57}" type="pres">
      <dgm:prSet presAssocID="{C0EF5123-7BE6-408E-8773-10F11987C353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CD66B6-DD2E-4C4B-9826-6382349A8B3A}" type="pres">
      <dgm:prSet presAssocID="{0C69CE85-BB7E-47E9-A058-42D8B6C29DB4}" presName="sp" presStyleCnt="0"/>
      <dgm:spPr/>
    </dgm:pt>
    <dgm:pt modelId="{5CCFE34B-465F-4C84-9F84-76F5BE3FC8F7}" type="pres">
      <dgm:prSet presAssocID="{0303B3DC-8C84-4D36-A7C7-107115D5E769}" presName="composite" presStyleCnt="0"/>
      <dgm:spPr/>
    </dgm:pt>
    <dgm:pt modelId="{D136C069-CEA5-4FAD-973D-D6EC10581576}" type="pres">
      <dgm:prSet presAssocID="{0303B3DC-8C84-4D36-A7C7-107115D5E769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AA8747-96B2-4321-A25B-E4C3DFEE04B1}" type="pres">
      <dgm:prSet presAssocID="{0303B3DC-8C84-4D36-A7C7-107115D5E769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186482-CEC5-4FDF-9E6A-47859553C3B8}" type="pres">
      <dgm:prSet presAssocID="{EA2D188D-BECA-4DD1-A64D-64F4FEA34D99}" presName="sp" presStyleCnt="0"/>
      <dgm:spPr/>
    </dgm:pt>
    <dgm:pt modelId="{2F965779-524D-4FC5-AE98-8E1E97F93329}" type="pres">
      <dgm:prSet presAssocID="{EA3AAFEB-1246-42BE-90E4-91AD057D2BFC}" presName="composite" presStyleCnt="0"/>
      <dgm:spPr/>
    </dgm:pt>
    <dgm:pt modelId="{3E3CCDDC-9ECD-4128-819B-CBF398D85341}" type="pres">
      <dgm:prSet presAssocID="{EA3AAFEB-1246-42BE-90E4-91AD057D2BFC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D07B94-73A5-4034-BC6F-101E185C977D}" type="pres">
      <dgm:prSet presAssocID="{EA3AAFEB-1246-42BE-90E4-91AD057D2BFC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C17C71-20BA-4CDD-BF78-7C6D1BA25D86}" type="pres">
      <dgm:prSet presAssocID="{E476E72F-F31B-4807-8330-AE7C684065D0}" presName="sp" presStyleCnt="0"/>
      <dgm:spPr/>
    </dgm:pt>
    <dgm:pt modelId="{0C77C4F2-4AD4-46EC-BE02-7E98332D87E5}" type="pres">
      <dgm:prSet presAssocID="{7FBB662F-3AFC-49E2-9C16-F43FB50F92C8}" presName="composite" presStyleCnt="0"/>
      <dgm:spPr/>
    </dgm:pt>
    <dgm:pt modelId="{B5468648-57BA-4022-90EE-B4003BDCC9C8}" type="pres">
      <dgm:prSet presAssocID="{7FBB662F-3AFC-49E2-9C16-F43FB50F92C8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A15B690-0866-420D-8EB3-A188AE216FF4}" type="pres">
      <dgm:prSet presAssocID="{7FBB662F-3AFC-49E2-9C16-F43FB50F92C8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DD5AF9F-31BB-4D8F-81A5-CA36F528626F}" srcId="{0303B3DC-8C84-4D36-A7C7-107115D5E769}" destId="{2D6290DD-C2F6-4E9A-BBBD-41E6685D0FDE}" srcOrd="0" destOrd="0" parTransId="{2DB8E8FE-6F5B-438C-9837-5581E2F33B06}" sibTransId="{57C88CA2-896B-42A3-B068-4A4F47097AF8}"/>
    <dgm:cxn modelId="{B3B523AF-1997-4B94-A347-6439E026C4BF}" type="presOf" srcId="{780EFFCC-76B5-4C1D-A1C7-4C659BD6D7D4}" destId="{650FE18B-0FFD-47A7-BEEA-003EC87A97F1}" srcOrd="0" destOrd="0" presId="urn:microsoft.com/office/officeart/2005/8/layout/chevron2"/>
    <dgm:cxn modelId="{2FEFFB6C-6E66-44A7-9004-72FBDD4E5FC6}" type="presOf" srcId="{EA3AAFEB-1246-42BE-90E4-91AD057D2BFC}" destId="{3E3CCDDC-9ECD-4128-819B-CBF398D85341}" srcOrd="0" destOrd="0" presId="urn:microsoft.com/office/officeart/2005/8/layout/chevron2"/>
    <dgm:cxn modelId="{5FA6653F-00FA-42D0-8967-E89BA54B3009}" type="presOf" srcId="{EDECF1BE-169B-49BE-8DBF-130447A19907}" destId="{236FF1E5-555E-43AD-93D0-CDE93B349A57}" srcOrd="0" destOrd="0" presId="urn:microsoft.com/office/officeart/2005/8/layout/chevron2"/>
    <dgm:cxn modelId="{9AB43E7A-ACAA-41A5-B629-F0B11D7C3128}" srcId="{A3568A2F-5F71-4B17-8E83-1B676DF926CE}" destId="{C0EF5123-7BE6-408E-8773-10F11987C353}" srcOrd="1" destOrd="0" parTransId="{ADDC5560-1E05-4C22-BCE7-0C11DE09A189}" sibTransId="{0C69CE85-BB7E-47E9-A058-42D8B6C29DB4}"/>
    <dgm:cxn modelId="{9230B12C-FE40-4372-92BE-5C6ACBFC9683}" srcId="{780EFFCC-76B5-4C1D-A1C7-4C659BD6D7D4}" destId="{92E8183A-4922-45E7-87D7-9E66BAA276B7}" srcOrd="0" destOrd="0" parTransId="{80E10C68-698C-4D6A-B7B5-55E28310800F}" sibTransId="{9BC977A4-D89B-4703-8080-ECF2CFBBAEB8}"/>
    <dgm:cxn modelId="{F757C077-CD83-4757-806A-96D5A6AD59F5}" srcId="{C0EF5123-7BE6-408E-8773-10F11987C353}" destId="{EDECF1BE-169B-49BE-8DBF-130447A19907}" srcOrd="0" destOrd="0" parTransId="{0400FDD6-2655-4431-97D0-40361AABF286}" sibTransId="{5462B6B3-4630-4603-9991-8925FDB8DD98}"/>
    <dgm:cxn modelId="{F7FB608B-5C55-4C7C-89B3-3D4AD6A428C1}" type="presOf" srcId="{0303B3DC-8C84-4D36-A7C7-107115D5E769}" destId="{D136C069-CEA5-4FAD-973D-D6EC10581576}" srcOrd="0" destOrd="0" presId="urn:microsoft.com/office/officeart/2005/8/layout/chevron2"/>
    <dgm:cxn modelId="{9276CDBE-5D29-4F36-8012-ED6EBFBB7850}" srcId="{7FBB662F-3AFC-49E2-9C16-F43FB50F92C8}" destId="{79C60C76-0156-40F6-A080-5F3BA2419C7E}" srcOrd="0" destOrd="0" parTransId="{6CA20230-58C5-41D0-AE7C-57FED5E095AD}" sibTransId="{EE500831-7BD9-4087-9757-71349F05B4FD}"/>
    <dgm:cxn modelId="{27F1C58B-A5E6-44E6-A241-5DD6A3027FFB}" type="presOf" srcId="{92E8183A-4922-45E7-87D7-9E66BAA276B7}" destId="{A658FF9C-981B-483C-BE76-38FE22DF2302}" srcOrd="0" destOrd="0" presId="urn:microsoft.com/office/officeart/2005/8/layout/chevron2"/>
    <dgm:cxn modelId="{70733AFB-5F8A-4441-8E54-8022AED07D29}" type="presOf" srcId="{79C60C76-0156-40F6-A080-5F3BA2419C7E}" destId="{CA15B690-0866-420D-8EB3-A188AE216FF4}" srcOrd="0" destOrd="0" presId="urn:microsoft.com/office/officeart/2005/8/layout/chevron2"/>
    <dgm:cxn modelId="{87A2B09A-9BF6-49AE-ACC5-DBAD140A4C2F}" type="presOf" srcId="{A3568A2F-5F71-4B17-8E83-1B676DF926CE}" destId="{AC4E6D54-ABE7-409D-BCC6-23785FC3212E}" srcOrd="0" destOrd="0" presId="urn:microsoft.com/office/officeart/2005/8/layout/chevron2"/>
    <dgm:cxn modelId="{006FB212-E34B-4F00-8057-682589E75AD0}" srcId="{A3568A2F-5F71-4B17-8E83-1B676DF926CE}" destId="{EA3AAFEB-1246-42BE-90E4-91AD057D2BFC}" srcOrd="3" destOrd="0" parTransId="{6E0D8B63-1367-41C6-ADDB-89D922D13EFA}" sibTransId="{E476E72F-F31B-4807-8330-AE7C684065D0}"/>
    <dgm:cxn modelId="{1ACE8610-2727-41EA-AC94-BC30E0AC98CE}" srcId="{A3568A2F-5F71-4B17-8E83-1B676DF926CE}" destId="{780EFFCC-76B5-4C1D-A1C7-4C659BD6D7D4}" srcOrd="0" destOrd="0" parTransId="{64B2A4B6-8A49-4143-8875-6BFD702F1628}" sibTransId="{61EAA7B3-4DC3-472C-A686-1A73DBF31EDE}"/>
    <dgm:cxn modelId="{6C75AE46-48E4-4CC8-B2F4-E3CB12C2918F}" type="presOf" srcId="{C0EF5123-7BE6-408E-8773-10F11987C353}" destId="{22347BD3-7731-41AD-8EA5-C2B5A72E60A0}" srcOrd="0" destOrd="0" presId="urn:microsoft.com/office/officeart/2005/8/layout/chevron2"/>
    <dgm:cxn modelId="{67D2E6D5-CD99-4C9E-9798-34786110BFCE}" srcId="{A3568A2F-5F71-4B17-8E83-1B676DF926CE}" destId="{7FBB662F-3AFC-49E2-9C16-F43FB50F92C8}" srcOrd="4" destOrd="0" parTransId="{B2EDEDBE-610B-488E-B72D-812E25219D6E}" sibTransId="{68F5496E-A84A-4224-AAF1-4A00FBDB7C3C}"/>
    <dgm:cxn modelId="{574108DA-E332-43F4-848D-268E5AF033F6}" srcId="{A3568A2F-5F71-4B17-8E83-1B676DF926CE}" destId="{0303B3DC-8C84-4D36-A7C7-107115D5E769}" srcOrd="2" destOrd="0" parTransId="{EA908B6C-76B3-4308-A68E-86634F0B02A1}" sibTransId="{EA2D188D-BECA-4DD1-A64D-64F4FEA34D99}"/>
    <dgm:cxn modelId="{94F3F0ED-AB0B-46C4-98B2-368BD5D3C234}" type="presOf" srcId="{7FBB662F-3AFC-49E2-9C16-F43FB50F92C8}" destId="{B5468648-57BA-4022-90EE-B4003BDCC9C8}" srcOrd="0" destOrd="0" presId="urn:microsoft.com/office/officeart/2005/8/layout/chevron2"/>
    <dgm:cxn modelId="{C45580C2-A095-4660-A132-5289B4133A19}" type="presOf" srcId="{801E8E5A-48B9-4334-8DEE-D4482D751496}" destId="{EAD07B94-73A5-4034-BC6F-101E185C977D}" srcOrd="0" destOrd="0" presId="urn:microsoft.com/office/officeart/2005/8/layout/chevron2"/>
    <dgm:cxn modelId="{B79E3A22-99F8-4646-B71B-27113A51B648}" srcId="{EA3AAFEB-1246-42BE-90E4-91AD057D2BFC}" destId="{801E8E5A-48B9-4334-8DEE-D4482D751496}" srcOrd="0" destOrd="0" parTransId="{D1B7F515-9B71-4416-B276-362BCEA840F3}" sibTransId="{7ED2B2C2-9709-4930-942B-CC3E405F30C2}"/>
    <dgm:cxn modelId="{A942BD1E-F0F7-4CB2-B4A1-F31E72A33230}" type="presOf" srcId="{2D6290DD-C2F6-4E9A-BBBD-41E6685D0FDE}" destId="{EFAA8747-96B2-4321-A25B-E4C3DFEE04B1}" srcOrd="0" destOrd="0" presId="urn:microsoft.com/office/officeart/2005/8/layout/chevron2"/>
    <dgm:cxn modelId="{4CEEE4B8-85C0-45D6-B974-F95171594A01}" type="presParOf" srcId="{AC4E6D54-ABE7-409D-BCC6-23785FC3212E}" destId="{9799B634-FD28-4F43-8E32-5ED0D096E148}" srcOrd="0" destOrd="0" presId="urn:microsoft.com/office/officeart/2005/8/layout/chevron2"/>
    <dgm:cxn modelId="{A0B81B3E-5C41-4B4C-8DC5-1079662E16D9}" type="presParOf" srcId="{9799B634-FD28-4F43-8E32-5ED0D096E148}" destId="{650FE18B-0FFD-47A7-BEEA-003EC87A97F1}" srcOrd="0" destOrd="0" presId="urn:microsoft.com/office/officeart/2005/8/layout/chevron2"/>
    <dgm:cxn modelId="{08A49579-21D9-48DD-8867-AB6D57238EB8}" type="presParOf" srcId="{9799B634-FD28-4F43-8E32-5ED0D096E148}" destId="{A658FF9C-981B-483C-BE76-38FE22DF2302}" srcOrd="1" destOrd="0" presId="urn:microsoft.com/office/officeart/2005/8/layout/chevron2"/>
    <dgm:cxn modelId="{D2B6EF34-DAEB-438A-B1C0-38DDABD805E4}" type="presParOf" srcId="{AC4E6D54-ABE7-409D-BCC6-23785FC3212E}" destId="{D18D0EFC-8ACE-478F-BEE1-15AD7F9BE15E}" srcOrd="1" destOrd="0" presId="urn:microsoft.com/office/officeart/2005/8/layout/chevron2"/>
    <dgm:cxn modelId="{53964270-A65C-48C0-BC70-BA2C1D4F4D77}" type="presParOf" srcId="{AC4E6D54-ABE7-409D-BCC6-23785FC3212E}" destId="{EE813A12-2C66-4DE0-96D8-0C33C40EB15B}" srcOrd="2" destOrd="0" presId="urn:microsoft.com/office/officeart/2005/8/layout/chevron2"/>
    <dgm:cxn modelId="{4E756FD0-8A03-4226-AAB3-FCF49F643C06}" type="presParOf" srcId="{EE813A12-2C66-4DE0-96D8-0C33C40EB15B}" destId="{22347BD3-7731-41AD-8EA5-C2B5A72E60A0}" srcOrd="0" destOrd="0" presId="urn:microsoft.com/office/officeart/2005/8/layout/chevron2"/>
    <dgm:cxn modelId="{38BC835F-7F55-431F-8149-C923BC4E3258}" type="presParOf" srcId="{EE813A12-2C66-4DE0-96D8-0C33C40EB15B}" destId="{236FF1E5-555E-43AD-93D0-CDE93B349A57}" srcOrd="1" destOrd="0" presId="urn:microsoft.com/office/officeart/2005/8/layout/chevron2"/>
    <dgm:cxn modelId="{2AE50A94-0EA6-4239-873E-CB00CC4E40BA}" type="presParOf" srcId="{AC4E6D54-ABE7-409D-BCC6-23785FC3212E}" destId="{1ACD66B6-DD2E-4C4B-9826-6382349A8B3A}" srcOrd="3" destOrd="0" presId="urn:microsoft.com/office/officeart/2005/8/layout/chevron2"/>
    <dgm:cxn modelId="{38E05FAF-4766-4728-841E-0EE3401B9E12}" type="presParOf" srcId="{AC4E6D54-ABE7-409D-BCC6-23785FC3212E}" destId="{5CCFE34B-465F-4C84-9F84-76F5BE3FC8F7}" srcOrd="4" destOrd="0" presId="urn:microsoft.com/office/officeart/2005/8/layout/chevron2"/>
    <dgm:cxn modelId="{A39D15D5-16EF-4CEB-81FE-37A59166CABC}" type="presParOf" srcId="{5CCFE34B-465F-4C84-9F84-76F5BE3FC8F7}" destId="{D136C069-CEA5-4FAD-973D-D6EC10581576}" srcOrd="0" destOrd="0" presId="urn:microsoft.com/office/officeart/2005/8/layout/chevron2"/>
    <dgm:cxn modelId="{A8F3EE1D-DE0A-44F6-9341-5A8FA9CF0509}" type="presParOf" srcId="{5CCFE34B-465F-4C84-9F84-76F5BE3FC8F7}" destId="{EFAA8747-96B2-4321-A25B-E4C3DFEE04B1}" srcOrd="1" destOrd="0" presId="urn:microsoft.com/office/officeart/2005/8/layout/chevron2"/>
    <dgm:cxn modelId="{68942D0F-73CD-434A-9B93-1EF525B226E4}" type="presParOf" srcId="{AC4E6D54-ABE7-409D-BCC6-23785FC3212E}" destId="{77186482-CEC5-4FDF-9E6A-47859553C3B8}" srcOrd="5" destOrd="0" presId="urn:microsoft.com/office/officeart/2005/8/layout/chevron2"/>
    <dgm:cxn modelId="{82B0DDF6-8CD2-4661-A76C-A0135F6EBC3C}" type="presParOf" srcId="{AC4E6D54-ABE7-409D-BCC6-23785FC3212E}" destId="{2F965779-524D-4FC5-AE98-8E1E97F93329}" srcOrd="6" destOrd="0" presId="urn:microsoft.com/office/officeart/2005/8/layout/chevron2"/>
    <dgm:cxn modelId="{85D708BB-06F9-4EC1-8207-880FABD79F22}" type="presParOf" srcId="{2F965779-524D-4FC5-AE98-8E1E97F93329}" destId="{3E3CCDDC-9ECD-4128-819B-CBF398D85341}" srcOrd="0" destOrd="0" presId="urn:microsoft.com/office/officeart/2005/8/layout/chevron2"/>
    <dgm:cxn modelId="{3626F20F-41DA-4BF0-A4A7-4D626251DB7A}" type="presParOf" srcId="{2F965779-524D-4FC5-AE98-8E1E97F93329}" destId="{EAD07B94-73A5-4034-BC6F-101E185C977D}" srcOrd="1" destOrd="0" presId="urn:microsoft.com/office/officeart/2005/8/layout/chevron2"/>
    <dgm:cxn modelId="{A4FAF818-7289-43BD-A94E-0C11817BB4F3}" type="presParOf" srcId="{AC4E6D54-ABE7-409D-BCC6-23785FC3212E}" destId="{70C17C71-20BA-4CDD-BF78-7C6D1BA25D86}" srcOrd="7" destOrd="0" presId="urn:microsoft.com/office/officeart/2005/8/layout/chevron2"/>
    <dgm:cxn modelId="{4F5BAFC6-7067-49D9-B202-1CC314F90F7D}" type="presParOf" srcId="{AC4E6D54-ABE7-409D-BCC6-23785FC3212E}" destId="{0C77C4F2-4AD4-46EC-BE02-7E98332D87E5}" srcOrd="8" destOrd="0" presId="urn:microsoft.com/office/officeart/2005/8/layout/chevron2"/>
    <dgm:cxn modelId="{34FBCB44-2CB5-448B-A045-025CA72417E9}" type="presParOf" srcId="{0C77C4F2-4AD4-46EC-BE02-7E98332D87E5}" destId="{B5468648-57BA-4022-90EE-B4003BDCC9C8}" srcOrd="0" destOrd="0" presId="urn:microsoft.com/office/officeart/2005/8/layout/chevron2"/>
    <dgm:cxn modelId="{3F6AFAEB-6A6F-4140-AF36-24DB965FF9E8}" type="presParOf" srcId="{0C77C4F2-4AD4-46EC-BE02-7E98332D87E5}" destId="{CA15B690-0866-420D-8EB3-A188AE216FF4}" srcOrd="1" destOrd="0" presId="urn:microsoft.com/office/officeart/2005/8/layout/chevro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10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1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1C7E06-78EF-4177-93CC-1143B0BFE051}" type="datetimeFigureOut">
              <a:rPr lang="ru-RU" smtClean="0"/>
              <a:pPr/>
              <a:t>16.09.2011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180013" y="6513513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1D0867-0927-47CD-9DF8-0DB54DF64A0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03728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ru-RU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  <a:prstGeom prst="rect">
            <a:avLst/>
          </a:prstGeom>
        </p:spPr>
        <p:txBody>
          <a:bodyPr anchor="t"/>
          <a:lstStyle>
            <a:lvl1pPr algn="l" latinLnBrk="0">
              <a:defRPr lang="ru-RU"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latinLnBrk="0">
              <a:buNone/>
              <a:defRPr lang="ru-RU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ru-RU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ru-RU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  <a:prstGeom prst="rect">
            <a:avLst/>
          </a:prstGeom>
        </p:spPr>
        <p:txBody>
          <a:bodyPr/>
          <a:lstStyle>
            <a:lvl1pPr latinLnBrk="0">
              <a:defRPr lang="ru-RU" sz="2800"/>
            </a:lvl1pPr>
            <a:lvl2pPr latinLnBrk="0">
              <a:defRPr lang="ru-RU" sz="2400"/>
            </a:lvl2pPr>
            <a:lvl3pPr latinLnBrk="0">
              <a:defRPr lang="ru-RU" sz="2000"/>
            </a:lvl3pPr>
            <a:lvl4pPr latinLnBrk="0">
              <a:defRPr lang="ru-RU" sz="1800"/>
            </a:lvl4pPr>
            <a:lvl5pPr latinLnBrk="0">
              <a:defRPr lang="ru-RU" sz="1800"/>
            </a:lvl5pPr>
            <a:lvl6pPr latinLnBrk="0">
              <a:defRPr lang="ru-RU" sz="1800"/>
            </a:lvl6pPr>
            <a:lvl7pPr latinLnBrk="0">
              <a:defRPr lang="ru-RU" sz="1800"/>
            </a:lvl7pPr>
            <a:lvl8pPr latinLnBrk="0">
              <a:defRPr lang="ru-RU" sz="1800"/>
            </a:lvl8pPr>
            <a:lvl9pPr latinLnBrk="0">
              <a:defRPr lang="ru-RU"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>
            <a:lvl1pPr latinLnBrk="0">
              <a:defRPr lang="ru-RU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  <a:prstGeom prst="rect">
            <a:avLst/>
          </a:prstGeom>
        </p:spPr>
        <p:txBody>
          <a:bodyPr anchor="b"/>
          <a:lstStyle>
            <a:lvl1pPr marL="0" indent="0" latinLnBrk="0">
              <a:buNone/>
              <a:defRPr lang="ru-RU" sz="2400" b="1"/>
            </a:lvl1pPr>
            <a:lvl2pPr marL="457200" indent="0" latinLnBrk="0">
              <a:buNone/>
              <a:defRPr lang="ru-RU" sz="2000" b="1"/>
            </a:lvl2pPr>
            <a:lvl3pPr marL="914400" indent="0" latinLnBrk="0">
              <a:buNone/>
              <a:defRPr lang="ru-RU" sz="1800" b="1"/>
            </a:lvl3pPr>
            <a:lvl4pPr marL="1371600" indent="0" latinLnBrk="0">
              <a:buNone/>
              <a:defRPr lang="ru-RU" sz="1600" b="1"/>
            </a:lvl4pPr>
            <a:lvl5pPr marL="1828800" indent="0" latinLnBrk="0">
              <a:buNone/>
              <a:defRPr lang="ru-RU" sz="1600" b="1"/>
            </a:lvl5pPr>
            <a:lvl6pPr marL="2286000" indent="0" latinLnBrk="0">
              <a:buNone/>
              <a:defRPr lang="ru-RU" sz="1600" b="1"/>
            </a:lvl6pPr>
            <a:lvl7pPr marL="2743200" indent="0" latinLnBrk="0">
              <a:buNone/>
              <a:defRPr lang="ru-RU" sz="1600" b="1"/>
            </a:lvl7pPr>
            <a:lvl8pPr marL="3200400" indent="0" latinLnBrk="0">
              <a:buNone/>
              <a:defRPr lang="ru-RU" sz="1600" b="1"/>
            </a:lvl8pPr>
            <a:lvl9pPr marL="3657600" indent="0" latinLnBrk="0">
              <a:buNone/>
              <a:defRPr lang="ru-RU"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  <a:prstGeom prst="rect">
            <a:avLst/>
          </a:prstGeom>
        </p:spPr>
        <p:txBody>
          <a:bodyPr/>
          <a:lstStyle>
            <a:lvl1pPr latinLnBrk="0">
              <a:defRPr lang="ru-RU" sz="2400"/>
            </a:lvl1pPr>
            <a:lvl2pPr latinLnBrk="0">
              <a:defRPr lang="ru-RU" sz="2000"/>
            </a:lvl2pPr>
            <a:lvl3pPr latinLnBrk="0">
              <a:defRPr lang="ru-RU" sz="1800"/>
            </a:lvl3pPr>
            <a:lvl4pPr latinLnBrk="0">
              <a:defRPr lang="ru-RU" sz="1600"/>
            </a:lvl4pPr>
            <a:lvl5pPr latinLnBrk="0">
              <a:defRPr lang="ru-RU" sz="1600"/>
            </a:lvl5pPr>
            <a:lvl6pPr latinLnBrk="0">
              <a:defRPr lang="ru-RU" sz="1600"/>
            </a:lvl6pPr>
            <a:lvl7pPr latinLnBrk="0">
              <a:defRPr lang="ru-RU" sz="1600"/>
            </a:lvl7pPr>
            <a:lvl8pPr latinLnBrk="0">
              <a:defRPr lang="ru-RU" sz="1600"/>
            </a:lvl8pPr>
            <a:lvl9pPr latinLnBrk="0">
              <a:defRPr lang="ru-RU"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  <a:prstGeom prst="rect">
            <a:avLst/>
          </a:prstGeom>
        </p:spPr>
        <p:txBody>
          <a:bodyPr/>
          <a:lstStyle>
            <a:lvl1pPr latinLnBrk="0">
              <a:defRPr lang="ru-RU" sz="3200"/>
            </a:lvl1pPr>
            <a:lvl2pPr latinLnBrk="0">
              <a:defRPr lang="ru-RU" sz="2800"/>
            </a:lvl2pPr>
            <a:lvl3pPr latinLnBrk="0">
              <a:defRPr lang="ru-RU" sz="2400"/>
            </a:lvl3pPr>
            <a:lvl4pPr latinLnBrk="0">
              <a:defRPr lang="ru-RU" sz="2000"/>
            </a:lvl4pPr>
            <a:lvl5pPr latinLnBrk="0">
              <a:defRPr lang="ru-RU" sz="2000"/>
            </a:lvl5pPr>
            <a:lvl6pPr latinLnBrk="0">
              <a:defRPr lang="ru-RU" sz="2000"/>
            </a:lvl6pPr>
            <a:lvl7pPr latinLnBrk="0">
              <a:defRPr lang="ru-RU" sz="2000"/>
            </a:lvl7pPr>
            <a:lvl8pPr latinLnBrk="0">
              <a:defRPr lang="ru-RU" sz="2000"/>
            </a:lvl8pPr>
            <a:lvl9pPr latinLnBrk="0">
              <a:defRPr lang="ru-RU"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  <a:prstGeom prst="rect">
            <a:avLst/>
          </a:prstGeom>
        </p:spPr>
        <p:txBody>
          <a:bodyPr anchor="b"/>
          <a:lstStyle>
            <a:lvl1pPr algn="l" latinLnBrk="0">
              <a:defRPr lang="ru-RU"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3200"/>
            </a:lvl1pPr>
            <a:lvl2pPr marL="457200" indent="0" latinLnBrk="0">
              <a:buNone/>
              <a:defRPr lang="ru-RU" sz="2800"/>
            </a:lvl2pPr>
            <a:lvl3pPr marL="914400" indent="0" latinLnBrk="0">
              <a:buNone/>
              <a:defRPr lang="ru-RU" sz="2400"/>
            </a:lvl3pPr>
            <a:lvl4pPr marL="1371600" indent="0" latinLnBrk="0">
              <a:buNone/>
              <a:defRPr lang="ru-RU" sz="2000"/>
            </a:lvl4pPr>
            <a:lvl5pPr marL="1828800" indent="0" latinLnBrk="0">
              <a:buNone/>
              <a:defRPr lang="ru-RU" sz="2000"/>
            </a:lvl5pPr>
            <a:lvl6pPr marL="2286000" indent="0" latinLnBrk="0">
              <a:buNone/>
              <a:defRPr lang="ru-RU" sz="2000"/>
            </a:lvl6pPr>
            <a:lvl7pPr marL="2743200" indent="0" latinLnBrk="0">
              <a:buNone/>
              <a:defRPr lang="ru-RU" sz="2000"/>
            </a:lvl7pPr>
            <a:lvl8pPr marL="3200400" indent="0" latinLnBrk="0">
              <a:buNone/>
              <a:defRPr lang="ru-RU" sz="2000"/>
            </a:lvl8pPr>
            <a:lvl9pPr marL="3657600" indent="0" latinLnBrk="0">
              <a:buNone/>
              <a:defRPr lang="ru-RU"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  <a:prstGeom prst="rect">
            <a:avLst/>
          </a:prstGeom>
        </p:spPr>
        <p:txBody>
          <a:bodyPr/>
          <a:lstStyle>
            <a:lvl1pPr marL="0" indent="0" latinLnBrk="0">
              <a:buNone/>
              <a:defRPr lang="ru-RU" sz="1400"/>
            </a:lvl1pPr>
            <a:lvl2pPr marL="457200" indent="0" latinLnBrk="0">
              <a:buNone/>
              <a:defRPr lang="ru-RU" sz="1200"/>
            </a:lvl2pPr>
            <a:lvl3pPr marL="914400" indent="0" latinLnBrk="0">
              <a:buNone/>
              <a:defRPr lang="ru-RU" sz="1000"/>
            </a:lvl3pPr>
            <a:lvl4pPr marL="1371600" indent="0" latinLnBrk="0">
              <a:buNone/>
              <a:defRPr lang="ru-RU" sz="900"/>
            </a:lvl4pPr>
            <a:lvl5pPr marL="1828800" indent="0" latinLnBrk="0">
              <a:buNone/>
              <a:defRPr lang="ru-RU" sz="900"/>
            </a:lvl5pPr>
            <a:lvl6pPr marL="2286000" indent="0" latinLnBrk="0">
              <a:buNone/>
              <a:defRPr lang="ru-RU" sz="900"/>
            </a:lvl6pPr>
            <a:lvl7pPr marL="2743200" indent="0" latinLnBrk="0">
              <a:buNone/>
              <a:defRPr lang="ru-RU" sz="900"/>
            </a:lvl7pPr>
            <a:lvl8pPr marL="3200400" indent="0" latinLnBrk="0">
              <a:buNone/>
              <a:defRPr lang="ru-RU" sz="900"/>
            </a:lvl8pPr>
            <a:lvl9pPr marL="3657600" indent="0" latinLnBrk="0">
              <a:buNone/>
              <a:defRPr lang="ru-RU"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1D8BD707-D9CF-40AE-B4C6-C98DA3205C09}" type="datetimeFigureOut">
              <a:rPr/>
              <a:pPr/>
              <a:t>9/18/2006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B6F15528-21DE-4FAA-801E-634DDDAF4B2B}" type="slidenum">
              <a:rPr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38542"/>
          <a:stretch>
            <a:fillRect/>
          </a:stretch>
        </p:blipFill>
        <p:spPr bwMode="auto">
          <a:xfrm>
            <a:off x="0" y="0"/>
            <a:ext cx="9144000" cy="56197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-5589"/>
            <a:ext cx="9144000" cy="5662084"/>
          </a:xfrm>
          <a:prstGeom prst="rect">
            <a:avLst/>
          </a:prstGeom>
          <a:gradFill rotWithShape="1">
            <a:gsLst>
              <a:gs pos="0">
                <a:schemeClr val="bg1">
                  <a:alpha val="64998"/>
                </a:schemeClr>
              </a:gs>
              <a:gs pos="100000">
                <a:schemeClr val="bg1"/>
              </a:gs>
            </a:gsLst>
            <a:lin ang="5400000" scaled="1"/>
          </a:gradFill>
          <a:ln>
            <a:noFill/>
          </a:ln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25" tIns="45713" rIns="91425" bIns="45713" anchor="ctr"/>
          <a:lstStyle/>
          <a:p>
            <a:pPr defTabSz="1541463"/>
            <a:endParaRPr lang="ru-RU" sz="3000">
              <a:latin typeface="Calibri" pitchFamily="34" charset="0"/>
            </a:endParaRPr>
          </a:p>
        </p:txBody>
      </p:sp>
      <p:pic>
        <p:nvPicPr>
          <p:cNvPr id="6" name="Рисунок 5" descr="Описание: Описание: C:\Users\micadmin\AppData\Local\Microsoft\Windows\Temporary Internet Files\Content.Word\etat1.pn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6329411"/>
            <a:ext cx="1368151" cy="29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lang="ru-RU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lang="ru-RU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ru-RU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12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=Work=\Презентации-доклады\Лого\etat_4x3[1]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611188" y="6059510"/>
            <a:ext cx="79930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dirty="0">
                <a:solidFill>
                  <a:srgbClr val="0D1F53"/>
                </a:solidFill>
                <a:latin typeface="Verdana" pitchFamily="34" charset="0"/>
              </a:rPr>
              <a:t>Tatiana </a:t>
            </a:r>
            <a:r>
              <a:rPr lang="en-US" sz="1600" dirty="0" err="1">
                <a:solidFill>
                  <a:srgbClr val="0D1F53"/>
                </a:solidFill>
                <a:latin typeface="Verdana" pitchFamily="34" charset="0"/>
              </a:rPr>
              <a:t>Kamaletdinova</a:t>
            </a:r>
            <a:r>
              <a:rPr lang="en-US" sz="1600" dirty="0">
                <a:solidFill>
                  <a:srgbClr val="0D1F53"/>
                </a:solidFill>
                <a:latin typeface="Verdana" pitchFamily="34" charset="0"/>
              </a:rPr>
              <a:t> – Executive Director of</a:t>
            </a:r>
            <a:endParaRPr lang="ru-RU" sz="1600" dirty="0">
              <a:solidFill>
                <a:srgbClr val="0D1F53"/>
              </a:solidFill>
              <a:latin typeface="Verdana" pitchFamily="34" charset="0"/>
            </a:endParaRPr>
          </a:p>
          <a:p>
            <a:pPr algn="ctr"/>
            <a:r>
              <a:rPr lang="en-US" sz="1600" dirty="0">
                <a:solidFill>
                  <a:srgbClr val="0D1F53"/>
                </a:solidFill>
                <a:latin typeface="Verdana" pitchFamily="34" charset="0"/>
              </a:rPr>
              <a:t>the RT Information Technologies Center</a:t>
            </a:r>
            <a:endParaRPr lang="ru-RU" sz="1600" dirty="0">
              <a:solidFill>
                <a:srgbClr val="0D1F53"/>
              </a:solidFill>
              <a:latin typeface="Verdana" pitchFamily="34" charset="0"/>
            </a:endParaRPr>
          </a:p>
        </p:txBody>
      </p:sp>
      <p:sp>
        <p:nvSpPr>
          <p:cNvPr id="8" name="TextBox 9"/>
          <p:cNvSpPr txBox="1">
            <a:spLocks noChangeArrowheads="1"/>
          </p:cNvSpPr>
          <p:nvPr/>
        </p:nvSpPr>
        <p:spPr bwMode="auto">
          <a:xfrm>
            <a:off x="1338374" y="2703354"/>
            <a:ext cx="6445995" cy="129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lnSpc>
                <a:spcPct val="150000"/>
              </a:lnSpc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e-EDUCATION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/>
            </a:r>
            <a:b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IN THE REPUBLIC OF TATARSTAN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6300452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9"/>
          <p:cNvSpPr txBox="1">
            <a:spLocks/>
          </p:cNvSpPr>
          <p:nvPr/>
        </p:nvSpPr>
        <p:spPr>
          <a:xfrm>
            <a:off x="5076825" y="1276350"/>
            <a:ext cx="3922713" cy="3530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e-Enrollment of students in schools</a:t>
            </a:r>
            <a:endParaRPr kumimoji="0" lang="ru-RU" sz="1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6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Stage</a:t>
            </a:r>
            <a:r>
              <a:rPr kumimoji="0" lang="ru-RU" sz="1600" b="1" i="0" u="sng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1</a:t>
            </a:r>
            <a:r>
              <a:rPr kumimoji="0" lang="en-US" sz="1600" b="1" i="0" u="sng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kumimoji="0" lang="ru-RU" sz="1600" b="1" i="0" u="sng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sz="1600" b="1" i="0" u="sng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September</a:t>
            </a:r>
            <a:r>
              <a:rPr kumimoji="0" lang="ru-RU" sz="1600" b="1" i="0" u="sng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kumimoji="0" lang="en-US" sz="1600" b="1" i="0" u="sng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2011</a:t>
            </a:r>
          </a:p>
          <a:p>
            <a:pPr marL="36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800" b="1" i="0" u="none" strike="noStrike" kern="1200" cap="none" spc="0" normalizeH="0" baseline="0" noProof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Enrollment in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preparatory classes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of schools</a:t>
            </a:r>
            <a:endParaRPr kumimoji="0" lang="ru-RU" sz="1600" b="1" i="0" u="none" strike="noStrike" kern="1200" cap="none" spc="0" normalizeH="0" baseline="0" noProof="0" smtClean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1600" b="1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Stage </a:t>
            </a:r>
            <a:r>
              <a:rPr kumimoji="0" lang="ru-RU" sz="1600" b="1" i="0" u="sng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2 – </a:t>
            </a:r>
            <a:r>
              <a:rPr kumimoji="0" lang="en-US" sz="1600" b="1" i="0" u="sng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March </a:t>
            </a:r>
            <a:r>
              <a:rPr kumimoji="0" lang="ru-RU" sz="1600" b="1" i="0" u="sng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2012</a:t>
            </a:r>
          </a:p>
          <a:p>
            <a:pPr marL="36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800" b="1" i="0" u="none" strike="noStrike" kern="1200" cap="none" spc="0" normalizeH="0" baseline="0" noProof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e-Enrollment in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any class </a:t>
            </a:r>
            <a:r>
              <a:rPr kumimoji="0" lang="en-US" sz="1600" b="1" i="0" u="none" strike="noStrike" kern="1200" cap="none" spc="0" normalizeH="0" baseline="0" noProof="0" smtClean="0">
                <a:ln>
                  <a:noFill/>
                </a:ln>
                <a:solidFill>
                  <a:schemeClr val="accent5">
                    <a:lumMod val="50000"/>
                  </a:schemeClr>
                </a:solidFill>
                <a:effectLst/>
                <a:uLnTx/>
                <a:uFillTx/>
                <a:latin typeface="Verdana" pitchFamily="34" charset="0"/>
                <a:ea typeface="Verdana" pitchFamily="34" charset="0"/>
                <a:cs typeface="Verdana" pitchFamily="34" charset="0"/>
              </a:rPr>
              <a:t>at the time of school admission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accent5">
                  <a:lumMod val="50000"/>
                </a:schemeClr>
              </a:solidFill>
              <a:effectLst/>
              <a:uLnTx/>
              <a:uFillTx/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2790844"/>
            <a:ext cx="2535238" cy="31384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4438" y="3870344"/>
            <a:ext cx="2411412" cy="220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0" y="267494"/>
            <a:ext cx="9144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Information System Development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9"/>
          <p:cNvSpPr>
            <a:spLocks noGrp="1"/>
          </p:cNvSpPr>
          <p:nvPr>
            <p:ph sz="half" idx="4294967295"/>
          </p:nvPr>
        </p:nvSpPr>
        <p:spPr>
          <a:xfrm>
            <a:off x="5076825" y="1276350"/>
            <a:ext cx="3922713" cy="3530600"/>
          </a:xfrm>
          <a:prstGeom prst="rect">
            <a:avLst/>
          </a:prstGeom>
        </p:spPr>
        <p:txBody>
          <a:bodyPr/>
          <a:lstStyle/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sz="1600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e-Certification of educators</a:t>
            </a:r>
            <a:endParaRPr sz="16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charset="0"/>
              <a:buNone/>
              <a:defRPr/>
            </a:pPr>
            <a:endParaRPr sz="16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hangingPunct="1">
              <a:spcBef>
                <a:spcPct val="0"/>
              </a:spcBef>
              <a:buFont typeface="Arial" charset="0"/>
              <a:buNone/>
              <a:defRPr/>
            </a:pPr>
            <a:r>
              <a:rPr lang="en-US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Stage </a:t>
            </a:r>
            <a:r>
              <a:rPr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</a:t>
            </a:r>
            <a:r>
              <a:rPr lang="en-US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–</a:t>
            </a:r>
            <a:r>
              <a:rPr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September</a:t>
            </a:r>
            <a:r>
              <a:rPr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en-US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2011</a:t>
            </a:r>
          </a:p>
          <a:p>
            <a:pPr marL="36000" eaLnBrk="1" fontAlgn="auto" hangingPunct="1">
              <a:spcBef>
                <a:spcPct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1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Computer testing 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of adequacy for the current position and declared category (top or first category)</a:t>
            </a:r>
            <a:endParaRPr sz="16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00" eaLnBrk="1" fontAlgn="auto" hangingPunct="1">
              <a:spcBef>
                <a:spcPct val="0"/>
              </a:spcBef>
              <a:spcAft>
                <a:spcPts val="0"/>
              </a:spcAft>
              <a:buFont typeface="Arial" charset="0"/>
              <a:buNone/>
              <a:defRPr/>
            </a:pPr>
            <a:endParaRPr sz="1600" b="1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6000" eaLnBrk="1" fontAlgn="auto" hangingPunct="1">
              <a:spcBef>
                <a:spcPct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Stage </a:t>
            </a:r>
            <a:r>
              <a:rPr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 – </a:t>
            </a:r>
            <a:r>
              <a:rPr lang="en-US"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January </a:t>
            </a:r>
            <a:r>
              <a:rPr sz="1600" b="1" u="sng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2012</a:t>
            </a:r>
          </a:p>
          <a:p>
            <a:pPr marL="36000" eaLnBrk="1" fontAlgn="auto" hangingPunct="1">
              <a:spcBef>
                <a:spcPct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1600" b="1" dirty="0" smtClean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Full </a:t>
            </a:r>
            <a:r>
              <a:rPr lang="en-US" sz="16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certification in electronic format</a:t>
            </a:r>
            <a:endParaRPr sz="16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Содержимое 5" descr="аттестация_скрин-1.pn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850" y="2285992"/>
            <a:ext cx="3653410" cy="2892452"/>
          </a:xfr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тестирование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928662" y="4271981"/>
            <a:ext cx="3800501" cy="2235924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0" y="195486"/>
            <a:ext cx="9144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Information System Development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"/>
          <p:cNvSpPr txBox="1">
            <a:spLocks noChangeArrowheads="1"/>
          </p:cNvSpPr>
          <p:nvPr/>
        </p:nvSpPr>
        <p:spPr bwMode="auto">
          <a:xfrm>
            <a:off x="0" y="0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What do We Gain from the </a:t>
            </a:r>
            <a:b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e-Education in </a:t>
            </a:r>
            <a:r>
              <a:rPr lang="en-US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RT</a:t>
            </a: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 Project Implementation</a:t>
            </a: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?</a:t>
            </a:r>
          </a:p>
        </p:txBody>
      </p:sp>
      <p:graphicFrame>
        <p:nvGraphicFramePr>
          <p:cNvPr id="7" name="Схема 6"/>
          <p:cNvGraphicFramePr/>
          <p:nvPr/>
        </p:nvGraphicFramePr>
        <p:xfrm>
          <a:off x="611560" y="1203598"/>
          <a:ext cx="8143932" cy="33575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=Work=\Презентации-доклады\Лого\etat_4x3[1] копия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259632" y="1702908"/>
            <a:ext cx="6883698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spcBef>
                <a:spcPct val="50000"/>
              </a:spcBef>
              <a:defRPr/>
            </a:pP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</a:endParaRPr>
          </a:p>
          <a:p>
            <a:pPr algn="ctr">
              <a:lnSpc>
                <a:spcPct val="200000"/>
              </a:lnSpc>
              <a:defRPr/>
            </a:pPr>
            <a:r>
              <a:rPr 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Verdana" pitchFamily="34" charset="0"/>
                <a:ea typeface="Verdana" pitchFamily="34" charset="0"/>
                <a:cs typeface="Verdana" pitchFamily="34" charset="0"/>
              </a:rPr>
              <a:t>The Republic of Tatarstan </a:t>
            </a:r>
          </a:p>
          <a:p>
            <a:pPr algn="ctr">
              <a:lnSpc>
                <a:spcPct val="200000"/>
              </a:lnSpc>
              <a:defRPr/>
            </a:pPr>
            <a:r>
              <a:rPr 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Verdana" pitchFamily="34" charset="0"/>
                <a:ea typeface="Verdana" pitchFamily="34" charset="0"/>
                <a:cs typeface="Verdana" pitchFamily="34" charset="0"/>
              </a:rPr>
              <a:t>Information Technologies Center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200000"/>
              </a:lnSpc>
              <a:defRPr/>
            </a:pPr>
            <a:r>
              <a:rPr lang="en-US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Verdana" pitchFamily="34" charset="0"/>
                <a:ea typeface="Verdana" pitchFamily="34" charset="0"/>
                <a:cs typeface="Verdana" pitchFamily="34" charset="0"/>
              </a:rPr>
              <a:t>(843) 2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Verdana" pitchFamily="34" charset="0"/>
                <a:ea typeface="Verdana" pitchFamily="34" charset="0"/>
                <a:cs typeface="Verdana" pitchFamily="34" charset="0"/>
              </a:rPr>
              <a:t>64 72 64</a:t>
            </a:r>
          </a:p>
          <a:p>
            <a:pPr algn="ctr">
              <a:lnSpc>
                <a:spcPct val="200000"/>
              </a:lnSpc>
              <a:defRPr/>
            </a:pP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Tatiana </a:t>
            </a:r>
            <a:r>
              <a:rPr lang="en-US" sz="2000" b="1" dirty="0" err="1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Kamaletdinova</a:t>
            </a:r>
            <a:endParaRPr lang="ru-RU" sz="2000" b="1" dirty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lnSpc>
                <a:spcPct val="200000"/>
              </a:lnSpc>
              <a:defRPr/>
            </a:pP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>
              <a:spcBef>
                <a:spcPct val="50000"/>
              </a:spcBef>
              <a:defRPr/>
            </a:pPr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Calibri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0" y="123478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e-Education in </a:t>
            </a:r>
            <a:r>
              <a:rPr lang="en-US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RT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Portal Structure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aphicFrame>
        <p:nvGraphicFramePr>
          <p:cNvPr id="10" name="Схема 9"/>
          <p:cNvGraphicFramePr/>
          <p:nvPr/>
        </p:nvGraphicFramePr>
        <p:xfrm>
          <a:off x="4500562" y="1142990"/>
          <a:ext cx="4357718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 l="1449" t="9379" r="2899" b="3076"/>
          <a:stretch>
            <a:fillRect/>
          </a:stretch>
        </p:blipFill>
        <p:spPr bwMode="auto">
          <a:xfrm>
            <a:off x="428625" y="2854345"/>
            <a:ext cx="2593975" cy="22002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14282" y="5176799"/>
            <a:ext cx="3240360" cy="877958"/>
          </a:xfrm>
          <a:prstGeom prst="rect">
            <a:avLst/>
          </a:prstGeom>
          <a:noFill/>
          <a:ln w="9525" cmpd="sng">
            <a:gradFill>
              <a:gsLst>
                <a:gs pos="0">
                  <a:schemeClr val="tx2">
                    <a:lumMod val="75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100000">
                  <a:schemeClr val="accent1">
                    <a:tint val="23500"/>
                    <a:satMod val="160000"/>
                  </a:schemeClr>
                </a:gs>
              </a:gsLst>
              <a:lin ang="5400000" scaled="0"/>
            </a:gradFill>
            <a:miter lim="800000"/>
            <a:headEnd/>
            <a:tailEnd/>
          </a:ln>
          <a:effectLst>
            <a:outerShdw blurRad="177800" dist="139700" dir="2700000" algn="ctr" rotWithShape="0">
              <a:schemeClr val="tx1">
                <a:alpha val="75000"/>
              </a:schemeClr>
            </a:outerShdw>
          </a:effec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/>
          <a:stretch>
            <a:fillRect/>
          </a:stretch>
        </p:blipFill>
        <p:spPr bwMode="auto">
          <a:xfrm>
            <a:off x="2000250" y="4411682"/>
            <a:ext cx="2303463" cy="1874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5357818" y="1357298"/>
            <a:ext cx="3563940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Web-sites of all 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2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,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328 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schools</a:t>
            </a:r>
            <a:endParaRPr lang="ru-RU" sz="2000" b="1" dirty="0">
              <a:solidFill>
                <a:srgbClr val="C00000"/>
              </a:solidFill>
              <a:latin typeface="Calibri" pitchFamily="34" charset="0"/>
            </a:endParaRPr>
          </a:p>
          <a:p>
            <a:r>
              <a:rPr lang="en-US"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and</a:t>
            </a:r>
            <a:r>
              <a:rPr lang="en-US" sz="2000" dirty="0">
                <a:solidFill>
                  <a:srgbClr val="404040"/>
                </a:solidFill>
                <a:latin typeface="Calibri" pitchFamily="34" charset="0"/>
              </a:rPr>
              <a:t> 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1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,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890</a:t>
            </a:r>
            <a:r>
              <a:rPr lang="ru-RU" sz="2000" dirty="0">
                <a:solidFill>
                  <a:srgbClr val="FF0000"/>
                </a:solidFill>
                <a:latin typeface="Calibri" pitchFamily="34" charset="0"/>
              </a:rPr>
              <a:t> </a:t>
            </a:r>
            <a:r>
              <a:rPr lang="en-US"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kindergartens in RT</a:t>
            </a:r>
            <a:r>
              <a:rPr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;</a:t>
            </a:r>
          </a:p>
          <a:p>
            <a:endParaRPr lang="ru-RU" sz="1000" dirty="0">
              <a:solidFill>
                <a:srgbClr val="404040"/>
              </a:solidFill>
              <a:latin typeface="Calibri" pitchFamily="34" charset="0"/>
            </a:endParaRPr>
          </a:p>
          <a:p>
            <a:r>
              <a:rPr lang="en-US"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Personal e-mail addresses of</a:t>
            </a:r>
            <a:r>
              <a:rPr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/>
            </a:r>
            <a:br>
              <a:rPr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en-US"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over 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53 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thousand </a:t>
            </a:r>
            <a:r>
              <a:rPr lang="en-US"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educators</a:t>
            </a:r>
            <a:r>
              <a:rPr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  <a:br>
              <a:rPr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</a:br>
            <a:r>
              <a:rPr lang="ru-RU" sz="1000" dirty="0">
                <a:solidFill>
                  <a:srgbClr val="404040"/>
                </a:solidFill>
                <a:latin typeface="Calibri" pitchFamily="34" charset="0"/>
              </a:rPr>
              <a:t/>
            </a:r>
            <a:br>
              <a:rPr lang="ru-RU" sz="1000" dirty="0">
                <a:solidFill>
                  <a:srgbClr val="404040"/>
                </a:solidFill>
                <a:latin typeface="Calibri" pitchFamily="34" charset="0"/>
              </a:rPr>
            </a:b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3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52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thousand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students</a:t>
            </a:r>
            <a:r>
              <a:rPr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,</a:t>
            </a:r>
          </a:p>
          <a:p>
            <a:endParaRPr lang="ru-RU" sz="1000" b="1" dirty="0">
              <a:solidFill>
                <a:srgbClr val="C00000"/>
              </a:solidFill>
              <a:latin typeface="Calibri" pitchFamily="34" charset="0"/>
            </a:endParaRPr>
          </a:p>
          <a:p>
            <a:r>
              <a:rPr lang="en-US" sz="2000" b="1" dirty="0">
                <a:solidFill>
                  <a:srgbClr val="C00000"/>
                </a:solidFill>
                <a:latin typeface="Calibri" pitchFamily="34" charset="0"/>
              </a:rPr>
              <a:t>242 thousand</a:t>
            </a:r>
            <a:r>
              <a:rPr lang="ru-RU" sz="2000" b="1" dirty="0">
                <a:solidFill>
                  <a:srgbClr val="C00000"/>
                </a:solidFill>
                <a:latin typeface="Calibri" pitchFamily="34" charset="0"/>
              </a:rPr>
              <a:t> </a:t>
            </a:r>
            <a:r>
              <a:rPr lang="en-US" sz="1600" b="1" dirty="0">
                <a:solidFill>
                  <a:srgbClr val="215968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parents</a:t>
            </a:r>
            <a:endParaRPr sz="1600" b="1" dirty="0">
              <a:solidFill>
                <a:srgbClr val="215968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19196" t="12857" r="20090" b="5714"/>
          <a:stretch>
            <a:fillRect/>
          </a:stretch>
        </p:blipFill>
        <p:spPr bwMode="auto">
          <a:xfrm>
            <a:off x="357158" y="2786058"/>
            <a:ext cx="4608512" cy="365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1"/>
          <p:cNvSpPr txBox="1">
            <a:spLocks noChangeArrowheads="1"/>
          </p:cNvSpPr>
          <p:nvPr/>
        </p:nvSpPr>
        <p:spPr bwMode="auto">
          <a:xfrm>
            <a:off x="0" y="123478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e-Education in </a:t>
            </a:r>
            <a:r>
              <a:rPr lang="en-US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RT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Portal Structure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2"/>
          <p:cNvSpPr txBox="1">
            <a:spLocks noChangeArrowheads="1"/>
          </p:cNvSpPr>
          <p:nvPr/>
        </p:nvSpPr>
        <p:spPr bwMode="auto">
          <a:xfrm>
            <a:off x="4932363" y="987425"/>
            <a:ext cx="3838575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>
              <a:solidFill>
                <a:srgbClr val="FF0000"/>
              </a:solidFill>
              <a:latin typeface="Cambria" pitchFamily="18" charset="0"/>
            </a:endParaRP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1</a:t>
            </a:r>
            <a:r>
              <a:rPr lang="en-US" b="1">
                <a:solidFill>
                  <a:srgbClr val="FF0000"/>
                </a:solidFill>
                <a:latin typeface="Verdana" pitchFamily="34" charset="0"/>
              </a:rPr>
              <a:t>,</a:t>
            </a:r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900 </a:t>
            </a:r>
            <a:r>
              <a:rPr lang="en-US" sz="1600" b="1">
                <a:solidFill>
                  <a:srgbClr val="215968"/>
                </a:solidFill>
                <a:latin typeface="Verdana" pitchFamily="34" charset="0"/>
              </a:rPr>
              <a:t>teachers’ communities on 20 subject areas</a:t>
            </a:r>
            <a:endParaRPr lang="ru-RU" sz="1600" b="1">
              <a:solidFill>
                <a:srgbClr val="215968"/>
              </a:solidFill>
              <a:latin typeface="Verdana" pitchFamily="34" charset="0"/>
            </a:endParaRP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41 </a:t>
            </a:r>
            <a:r>
              <a:rPr lang="en-US" b="1">
                <a:solidFill>
                  <a:srgbClr val="FF0000"/>
                </a:solidFill>
                <a:latin typeface="Verdana" pitchFamily="34" charset="0"/>
              </a:rPr>
              <a:t>thousand</a:t>
            </a:r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en-US" sz="1600" b="1">
                <a:solidFill>
                  <a:srgbClr val="215968"/>
                </a:solidFill>
                <a:latin typeface="Verdana" pitchFamily="34" charset="0"/>
              </a:rPr>
              <a:t>participants of teaching communities</a:t>
            </a:r>
            <a:endParaRPr lang="ru-RU" sz="1600" b="1">
              <a:solidFill>
                <a:srgbClr val="215968"/>
              </a:solidFill>
              <a:latin typeface="Verdana" pitchFamily="34" charset="0"/>
            </a:endParaRPr>
          </a:p>
          <a:p>
            <a:endParaRPr lang="ru-RU" b="1">
              <a:latin typeface="Verdana" pitchFamily="34" charset="0"/>
            </a:endParaRP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467 </a:t>
            </a:r>
            <a:r>
              <a:rPr lang="en-US" sz="1600" b="1">
                <a:solidFill>
                  <a:srgbClr val="215968"/>
                </a:solidFill>
                <a:latin typeface="Verdana" pitchFamily="34" charset="0"/>
              </a:rPr>
              <a:t>elective courses for students</a:t>
            </a:r>
            <a:endParaRPr lang="ru-RU" b="1">
              <a:latin typeface="Verdana" pitchFamily="34" charset="0"/>
            </a:endParaRPr>
          </a:p>
          <a:p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16 </a:t>
            </a:r>
            <a:r>
              <a:rPr lang="en-US" b="1">
                <a:solidFill>
                  <a:srgbClr val="FF0000"/>
                </a:solidFill>
                <a:latin typeface="Verdana" pitchFamily="34" charset="0"/>
              </a:rPr>
              <a:t>thousand</a:t>
            </a:r>
            <a:r>
              <a:rPr lang="ru-RU" b="1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en-US" sz="1600" b="1">
                <a:solidFill>
                  <a:srgbClr val="215968"/>
                </a:solidFill>
                <a:latin typeface="Verdana" pitchFamily="34" charset="0"/>
              </a:rPr>
              <a:t>participants of virtual elective courses</a:t>
            </a:r>
            <a:endParaRPr lang="ru-RU" sz="1600" b="1">
              <a:solidFill>
                <a:srgbClr val="215968"/>
              </a:solidFill>
              <a:latin typeface="Verdana" pitchFamily="34" charset="0"/>
            </a:endParaRPr>
          </a:p>
          <a:p>
            <a:endParaRPr lang="ru-RU" sz="1600" b="1">
              <a:solidFill>
                <a:srgbClr val="215968"/>
              </a:solidFill>
              <a:latin typeface="Verdana" pitchFamily="34" charset="0"/>
            </a:endParaRPr>
          </a:p>
          <a:p>
            <a:r>
              <a:rPr lang="ru-RU" sz="1600" b="1">
                <a:solidFill>
                  <a:srgbClr val="FF0000"/>
                </a:solidFill>
                <a:latin typeface="Verdana" pitchFamily="34" charset="0"/>
              </a:rPr>
              <a:t>594</a:t>
            </a:r>
            <a:r>
              <a:rPr lang="en-US" sz="1600" b="1">
                <a:solidFill>
                  <a:srgbClr val="FF0000"/>
                </a:solidFill>
                <a:latin typeface="Verdana" pitchFamily="34" charset="0"/>
              </a:rPr>
              <a:t>  thousand</a:t>
            </a:r>
            <a:r>
              <a:rPr lang="ru-RU" sz="1600" b="1">
                <a:solidFill>
                  <a:srgbClr val="FF0000"/>
                </a:solidFill>
                <a:latin typeface="Verdana" pitchFamily="34" charset="0"/>
              </a:rPr>
              <a:t> </a:t>
            </a:r>
            <a:r>
              <a:rPr lang="en-US" sz="1600" b="1">
                <a:solidFill>
                  <a:srgbClr val="215968"/>
                </a:solidFill>
                <a:latin typeface="Verdana" pitchFamily="34" charset="0"/>
              </a:rPr>
              <a:t>accounts of students and parents</a:t>
            </a:r>
            <a:endParaRPr lang="ru-RU" b="1">
              <a:latin typeface="Cambria" pitchFamily="18" charset="0"/>
            </a:endParaRPr>
          </a:p>
          <a:p>
            <a:endParaRPr lang="ru-RU" b="1">
              <a:latin typeface="Cambria" pitchFamily="18" charset="0"/>
            </a:endParaRPr>
          </a:p>
          <a:p>
            <a:endParaRPr lang="ru-RU" b="1">
              <a:latin typeface="Cambria" pitchFamily="18" charset="0"/>
            </a:endParaRPr>
          </a:p>
        </p:txBody>
      </p:sp>
      <p:sp>
        <p:nvSpPr>
          <p:cNvPr id="11" name="Text Box 2"/>
          <p:cNvSpPr txBox="1">
            <a:spLocks noChangeArrowheads="1"/>
          </p:cNvSpPr>
          <p:nvPr/>
        </p:nvSpPr>
        <p:spPr bwMode="auto">
          <a:xfrm>
            <a:off x="228600" y="1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e-Education in </a:t>
            </a:r>
            <a:r>
              <a:rPr lang="en-US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RT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Information System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2" name="Группа 5"/>
          <p:cNvGrpSpPr>
            <a:grpSpLocks/>
          </p:cNvGrpSpPr>
          <p:nvPr/>
        </p:nvGrpSpPr>
        <p:grpSpPr bwMode="auto">
          <a:xfrm>
            <a:off x="468313" y="2114568"/>
            <a:ext cx="3130550" cy="2376488"/>
            <a:chOff x="152400" y="920516"/>
            <a:chExt cx="4819650" cy="3898302"/>
          </a:xfrm>
        </p:grpSpPr>
        <p:pic>
          <p:nvPicPr>
            <p:cNvPr id="13" name="Рисунок 1" descr="image001"/>
            <p:cNvPicPr>
              <a:picLocks noChangeAspect="1" noChangeArrowheads="1"/>
            </p:cNvPicPr>
            <p:nvPr/>
          </p:nvPicPr>
          <p:blipFill rotWithShape="1">
            <a:blip r:embed="rId2" cstate="print"/>
            <a:srcRect l="18617" t="66258" r="40774" b="8295"/>
            <a:stretch/>
          </p:blipFill>
          <p:spPr bwMode="auto">
            <a:xfrm>
              <a:off x="152400" y="3113148"/>
              <a:ext cx="4819650" cy="170567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/>
          </p:spPr>
        </p:pic>
        <p:pic>
          <p:nvPicPr>
            <p:cNvPr id="14" name="Рисунок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81728" y="920516"/>
              <a:ext cx="4770769" cy="23618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/>
          </p:spPr>
        </p:pic>
      </p:grpSp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813" y="3770331"/>
            <a:ext cx="3108325" cy="230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Схема 8"/>
          <p:cNvGraphicFramePr/>
          <p:nvPr/>
        </p:nvGraphicFramePr>
        <p:xfrm>
          <a:off x="4355976" y="1275606"/>
          <a:ext cx="4429156" cy="3571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6" cstate="print"/>
          <a:srcRect l="3206" t="10356" r="5325"/>
          <a:stretch>
            <a:fillRect/>
          </a:stretch>
        </p:blipFill>
        <p:spPr bwMode="auto">
          <a:xfrm>
            <a:off x="142875" y="2487633"/>
            <a:ext cx="3071813" cy="174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" descr="image001"/>
          <p:cNvPicPr>
            <a:picLocks noChangeAspect="1" noChangeArrowheads="1"/>
          </p:cNvPicPr>
          <p:nvPr/>
        </p:nvPicPr>
        <p:blipFill rotWithShape="1">
          <a:blip r:embed="rId7" cstate="print"/>
          <a:srcRect l="16691" t="20184" r="38177" b="16926"/>
          <a:stretch/>
        </p:blipFill>
        <p:spPr bwMode="auto">
          <a:xfrm>
            <a:off x="1258888" y="3771921"/>
            <a:ext cx="2881312" cy="22653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pic>
        <p:nvPicPr>
          <p:cNvPr id="12" name="Picture 9" descr="КМ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3" y="4845071"/>
            <a:ext cx="2160587" cy="1512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TextBox 1"/>
          <p:cNvSpPr txBox="1">
            <a:spLocks noChangeArrowheads="1"/>
          </p:cNvSpPr>
          <p:nvPr/>
        </p:nvSpPr>
        <p:spPr bwMode="auto">
          <a:xfrm>
            <a:off x="0" y="123478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e-Education in </a:t>
            </a:r>
            <a:r>
              <a:rPr lang="en-US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RT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Information System Resources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655907"/>
            <a:ext cx="4641850" cy="24876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/>
        </p:spPr>
      </p:pic>
      <p:sp>
        <p:nvSpPr>
          <p:cNvPr id="10" name="Содержимое 2"/>
          <p:cNvSpPr>
            <a:spLocks noGrp="1"/>
          </p:cNvSpPr>
          <p:nvPr>
            <p:ph idx="1"/>
          </p:nvPr>
        </p:nvSpPr>
        <p:spPr>
          <a:xfrm>
            <a:off x="4859338" y="1131888"/>
            <a:ext cx="3838575" cy="3394075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sz="800" b="1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e-Class Register</a:t>
            </a:r>
            <a:endParaRPr sz="18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e-Diaries</a:t>
            </a:r>
            <a:endParaRPr sz="18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endParaRPr sz="8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Enrollment in schools</a:t>
            </a:r>
            <a:endParaRPr sz="18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Test messaging lists for parents</a:t>
            </a:r>
            <a:endParaRPr lang="tt-RU" sz="18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Virtual school reception office</a:t>
            </a:r>
            <a:endParaRPr sz="1800" b="1" dirty="0" smtClean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Electronic enrollment in kindergartens</a:t>
            </a:r>
            <a:endParaRPr sz="1800" b="1" dirty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3" cstate="print"/>
          <a:srcRect l="1471" t="17316" r="2209" b="15584"/>
          <a:stretch>
            <a:fillRect/>
          </a:stretch>
        </p:blipFill>
        <p:spPr bwMode="auto">
          <a:xfrm>
            <a:off x="1258888" y="4240232"/>
            <a:ext cx="3168650" cy="2046288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Box 1"/>
          <p:cNvSpPr txBox="1">
            <a:spLocks noChangeArrowheads="1"/>
          </p:cNvSpPr>
          <p:nvPr/>
        </p:nvSpPr>
        <p:spPr bwMode="auto">
          <a:xfrm>
            <a:off x="0" y="123478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e-Education in </a:t>
            </a:r>
            <a:r>
              <a:rPr lang="en-US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RT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Information System Services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Схема 10"/>
          <p:cNvGraphicFramePr/>
          <p:nvPr/>
        </p:nvGraphicFramePr>
        <p:xfrm>
          <a:off x="547702" y="928670"/>
          <a:ext cx="8024826" cy="53498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857620" y="4502156"/>
            <a:ext cx="1843087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Text Box 2"/>
          <p:cNvSpPr txBox="1">
            <a:spLocks noChangeArrowheads="1"/>
          </p:cNvSpPr>
          <p:nvPr/>
        </p:nvSpPr>
        <p:spPr bwMode="auto">
          <a:xfrm>
            <a:off x="0" y="267494"/>
            <a:ext cx="91440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Test messaging lists for parents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-128588" y="6130947"/>
            <a:ext cx="4486276" cy="369887"/>
          </a:xfrm>
          <a:custGeom>
            <a:avLst/>
            <a:gdLst>
              <a:gd name="connsiteX0" fmla="*/ 0 w 4572000"/>
              <a:gd name="connsiteY0" fmla="*/ 0 h 646331"/>
              <a:gd name="connsiteX1" fmla="*/ 4572000 w 4572000"/>
              <a:gd name="connsiteY1" fmla="*/ 0 h 646331"/>
              <a:gd name="connsiteX2" fmla="*/ 4572000 w 4572000"/>
              <a:gd name="connsiteY2" fmla="*/ 646331 h 646331"/>
              <a:gd name="connsiteX3" fmla="*/ 0 w 4572000"/>
              <a:gd name="connsiteY3" fmla="*/ 646331 h 646331"/>
              <a:gd name="connsiteX4" fmla="*/ 0 w 4572000"/>
              <a:gd name="connsiteY4" fmla="*/ 0 h 646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2000" h="646331">
                <a:moveTo>
                  <a:pt x="0" y="0"/>
                </a:moveTo>
                <a:lnTo>
                  <a:pt x="4572000" y="0"/>
                </a:lnTo>
                <a:lnTo>
                  <a:pt x="4572000" y="646331"/>
                </a:lnTo>
                <a:lnTo>
                  <a:pt x="0" y="646331"/>
                </a:lnTo>
                <a:lnTo>
                  <a:pt x="0" y="0"/>
                </a:lnTo>
                <a:close/>
              </a:path>
            </a:pathLst>
          </a:cu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dirty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Number of text messages sent</a:t>
            </a:r>
            <a:endParaRPr lang="ru-RU" dirty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3" name="Скругленная прямоугольная выноска 12"/>
          <p:cNvSpPr/>
          <p:nvPr/>
        </p:nvSpPr>
        <p:spPr>
          <a:xfrm>
            <a:off x="5802307" y="4357694"/>
            <a:ext cx="2984500" cy="1436687"/>
          </a:xfrm>
          <a:prstGeom prst="wedgeRoundRectCallout">
            <a:avLst>
              <a:gd name="adj1" fmla="val -64380"/>
              <a:gd name="adj2" fmla="val -2204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Alina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(28.03.2011) </a:t>
            </a:r>
            <a:b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</a:b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–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Maths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: 4/</a:t>
            </a:r>
            <a:r>
              <a:rPr lang="ru-RU" sz="1600" b="1" dirty="0">
                <a:solidFill>
                  <a:srgbClr val="FF0000"/>
                </a:solidFill>
                <a:latin typeface="Cambria" pitchFamily="18" charset="0"/>
              </a:rPr>
              <a:t>ДР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– 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Technology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: 5/</a:t>
            </a:r>
            <a:r>
              <a:rPr lang="ru-RU" sz="1600" b="1" dirty="0">
                <a:solidFill>
                  <a:srgbClr val="FF0000"/>
                </a:solidFill>
                <a:latin typeface="Cambria" pitchFamily="18" charset="0"/>
              </a:rPr>
              <a:t>ПР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– 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Literature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: 5/</a:t>
            </a:r>
            <a:r>
              <a:rPr lang="ru-RU" sz="1600" b="1" dirty="0">
                <a:solidFill>
                  <a:srgbClr val="FF0000"/>
                </a:solidFill>
                <a:latin typeface="Cambria" pitchFamily="18" charset="0"/>
              </a:rPr>
              <a:t>ДР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– 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Tatar lit.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 : 5/</a:t>
            </a:r>
            <a:r>
              <a:rPr lang="ru-RU" sz="1600" b="1" dirty="0">
                <a:solidFill>
                  <a:srgbClr val="FF0000"/>
                </a:solidFill>
                <a:latin typeface="Cambria" pitchFamily="18" charset="0"/>
              </a:rPr>
              <a:t>ДР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,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– 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Social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sci</a:t>
            </a:r>
            <a:r>
              <a:rPr lang="ru-RU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.: 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Cambria" pitchFamily="18" charset="0"/>
              </a:rPr>
              <a:t>Absent</a:t>
            </a:r>
            <a:endParaRPr lang="ru-RU" sz="1600" b="1" dirty="0">
              <a:solidFill>
                <a:schemeClr val="accent5">
                  <a:lumMod val="75000"/>
                </a:schemeClr>
              </a:solidFill>
              <a:latin typeface="Cambria" pitchFamily="18" charset="0"/>
            </a:endParaRPr>
          </a:p>
        </p:txBody>
      </p:sp>
    </p:spTree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Рисунок 10" descr="отчеты-Вах.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4213" y="1846279"/>
            <a:ext cx="4437062" cy="1773238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Text Box 2"/>
          <p:cNvSpPr txBox="1">
            <a:spLocks noChangeArrowheads="1"/>
          </p:cNvSpPr>
          <p:nvPr/>
        </p:nvSpPr>
        <p:spPr bwMode="auto">
          <a:xfrm>
            <a:off x="0" y="-19049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e-Education in </a:t>
            </a:r>
            <a:r>
              <a:rPr lang="en-US" sz="2800" b="1" spc="50" dirty="0" err="1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RT</a:t>
            </a:r>
            <a:endParaRPr lang="en-US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System Session Reports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13" name="Содержимое 4" descr="Внеш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3850" y="3575067"/>
            <a:ext cx="4679950" cy="2211387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Рисунок 13" descr="Рейтинг ЦОР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71775" y="3935429"/>
            <a:ext cx="4532313" cy="1778000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Содержимое 6" descr="шарипов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1050" y="2567004"/>
            <a:ext cx="3313113" cy="1619250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6" name="TextBox 15"/>
          <p:cNvSpPr txBox="1"/>
          <p:nvPr/>
        </p:nvSpPr>
        <p:spPr>
          <a:xfrm>
            <a:off x="5364163" y="1058863"/>
            <a:ext cx="3455987" cy="21431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System sessions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800" b="1" dirty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External Internet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ru-RU" sz="800" b="1" dirty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n-US" b="1" dirty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Ratings of digital education resources, communities, elective courses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7"/>
          <p:cNvSpPr>
            <a:spLocks noGrp="1"/>
          </p:cNvSpPr>
          <p:nvPr>
            <p:ph sz="half" idx="4294967295"/>
          </p:nvPr>
        </p:nvSpPr>
        <p:spPr>
          <a:xfrm>
            <a:off x="5857884" y="1200150"/>
            <a:ext cx="2808287" cy="3394075"/>
          </a:xfrm>
          <a:prstGeom prst="rect">
            <a:avLst/>
          </a:prstGeom>
        </p:spPr>
        <p:txBody>
          <a:bodyPr/>
          <a:lstStyle/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endParaRPr sz="1800" b="1" dirty="0" smtClean="0">
              <a:solidFill>
                <a:srgbClr val="FF0000"/>
              </a:solidFill>
              <a:latin typeface="Cambria" pitchFamily="18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</a:t>
            </a: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The first distance learning course for fifth grade students on the </a:t>
            </a:r>
            <a:r>
              <a:rPr lang="en-US" sz="1800" b="1" dirty="0">
                <a:solidFill>
                  <a:srgbClr val="FF000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Tatar Language </a:t>
            </a:r>
            <a:r>
              <a:rPr lang="en-US" sz="1800" b="1" dirty="0" smtClean="0">
                <a:solidFill>
                  <a:schemeClr val="accent5">
                    <a:lumMod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has been prepared</a:t>
            </a:r>
            <a:endParaRPr sz="1800" b="1" dirty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" name="Рисунок 9" descr="татарский - учитель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476375" y="2341581"/>
            <a:ext cx="3311525" cy="2184400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Рисунок 10" descr="татарский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0825" y="3565544"/>
            <a:ext cx="3175000" cy="1966912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 descr="урок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55875" y="3997344"/>
            <a:ext cx="3436938" cy="2074862"/>
          </a:xfrm>
          <a:prstGeom prst="rect">
            <a:avLst/>
          </a:prstGeom>
          <a:ln>
            <a:solidFill>
              <a:schemeClr val="accent1">
                <a:alpha val="4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13" name="TextBox 12"/>
          <p:cNvSpPr txBox="1"/>
          <p:nvPr/>
        </p:nvSpPr>
        <p:spPr>
          <a:xfrm>
            <a:off x="0" y="267494"/>
            <a:ext cx="9144000" cy="5232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en-US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latin typeface="Tahoma" pitchFamily="34" charset="0"/>
                <a:ea typeface="Tahoma" pitchFamily="34" charset="0"/>
                <a:cs typeface="Tahoma" pitchFamily="34" charset="0"/>
              </a:rPr>
              <a:t>Information System Development</a:t>
            </a:r>
            <a:endParaRPr lang="ru-RU" sz="28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Камалетдинова_русский_4x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Камалетдинова_русский_4x3</Template>
  <TotalTime>21</TotalTime>
  <Words>359</Words>
  <Application>Microsoft Office PowerPoint</Application>
  <PresentationFormat>Экран (4:3)</PresentationFormat>
  <Paragraphs>105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Камалетдинова_русский_4x3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Абдрахманов</dc:creator>
  <cp:lastModifiedBy>Абдрахманов</cp:lastModifiedBy>
  <cp:revision>9</cp:revision>
  <dcterms:created xsi:type="dcterms:W3CDTF">2011-09-15T21:42:45Z</dcterms:created>
  <dcterms:modified xsi:type="dcterms:W3CDTF">2011-09-15T22:03:50Z</dcterms:modified>
</cp:coreProperties>
</file>