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diagrams/quickStyle1.xml" ContentType="application/vnd.openxmlformats-officedocument.drawingml.diagramStyl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layout2.xml" ContentType="application/vnd.openxmlformats-officedocument.drawingml.diagramLayout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  <p:sldMasterId id="2147483716" r:id="rId3"/>
  </p:sldMasterIdLst>
  <p:notesMasterIdLst>
    <p:notesMasterId r:id="rId36"/>
  </p:notesMasterIdLst>
  <p:handoutMasterIdLst>
    <p:handoutMasterId r:id="rId37"/>
  </p:handoutMasterIdLst>
  <p:sldIdLst>
    <p:sldId id="423" r:id="rId4"/>
    <p:sldId id="429" r:id="rId5"/>
    <p:sldId id="428" r:id="rId6"/>
    <p:sldId id="425" r:id="rId7"/>
    <p:sldId id="414" r:id="rId8"/>
    <p:sldId id="417" r:id="rId9"/>
    <p:sldId id="457" r:id="rId10"/>
    <p:sldId id="418" r:id="rId11"/>
    <p:sldId id="431" r:id="rId12"/>
    <p:sldId id="451" r:id="rId13"/>
    <p:sldId id="432" r:id="rId14"/>
    <p:sldId id="453" r:id="rId15"/>
    <p:sldId id="435" r:id="rId16"/>
    <p:sldId id="434" r:id="rId17"/>
    <p:sldId id="455" r:id="rId18"/>
    <p:sldId id="456" r:id="rId19"/>
    <p:sldId id="437" r:id="rId20"/>
    <p:sldId id="454" r:id="rId21"/>
    <p:sldId id="438" r:id="rId22"/>
    <p:sldId id="426" r:id="rId23"/>
    <p:sldId id="439" r:id="rId24"/>
    <p:sldId id="440" r:id="rId25"/>
    <p:sldId id="441" r:id="rId26"/>
    <p:sldId id="442" r:id="rId27"/>
    <p:sldId id="443" r:id="rId28"/>
    <p:sldId id="444" r:id="rId29"/>
    <p:sldId id="445" r:id="rId30"/>
    <p:sldId id="446" r:id="rId31"/>
    <p:sldId id="447" r:id="rId32"/>
    <p:sldId id="448" r:id="rId33"/>
    <p:sldId id="449" r:id="rId34"/>
    <p:sldId id="452" r:id="rId35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66FF"/>
    <a:srgbClr val="339933"/>
    <a:srgbClr val="006600"/>
    <a:srgbClr val="99CCFF"/>
    <a:srgbClr val="0099CC"/>
    <a:srgbClr val="008080"/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53" autoAdjust="0"/>
    <p:restoredTop sz="76671" autoAdjust="0"/>
  </p:normalViewPr>
  <p:slideViewPr>
    <p:cSldViewPr>
      <p:cViewPr varScale="1">
        <p:scale>
          <a:sx n="55" d="100"/>
          <a:sy n="55" d="100"/>
        </p:scale>
        <p:origin x="-170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02" y="-90"/>
      </p:cViewPr>
      <p:guideLst>
        <p:guide orient="horz" pos="3127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handoutMaster" Target="handoutMasters/handout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299B737-045F-4171-A0FB-DBD554CA1C59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47F09552-002E-4600-ADF3-C7C1406C9B27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b="1" dirty="0" smtClean="0"/>
            <a:t>Проект</a:t>
          </a:r>
        </a:p>
        <a:p>
          <a:r>
            <a:rPr lang="ru-RU" b="1" dirty="0" smtClean="0"/>
            <a:t> «Раннее обучение информатике»</a:t>
          </a:r>
        </a:p>
        <a:p>
          <a:r>
            <a:rPr lang="ru-RU" b="1" dirty="0" smtClean="0"/>
            <a:t>2008 - 2010</a:t>
          </a:r>
          <a:endParaRPr lang="ru-RU" b="1" dirty="0"/>
        </a:p>
      </dgm:t>
    </dgm:pt>
    <dgm:pt modelId="{D229219C-D163-40A6-A5FC-3376843A6E1B}" type="parTrans" cxnId="{2137FA62-C705-405B-8164-B7FC187B0654}">
      <dgm:prSet/>
      <dgm:spPr/>
      <dgm:t>
        <a:bodyPr/>
        <a:lstStyle/>
        <a:p>
          <a:endParaRPr lang="ru-RU"/>
        </a:p>
      </dgm:t>
    </dgm:pt>
    <dgm:pt modelId="{63333799-C9B0-45A7-85AA-BC959AD63176}" type="sibTrans" cxnId="{2137FA62-C705-405B-8164-B7FC187B0654}">
      <dgm:prSet/>
      <dgm:spPr/>
      <dgm:t>
        <a:bodyPr/>
        <a:lstStyle/>
        <a:p>
          <a:endParaRPr lang="ru-RU"/>
        </a:p>
      </dgm:t>
    </dgm:pt>
    <dgm:pt modelId="{EF93162E-0708-4684-B879-78666CBC1313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Обучение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</a:rPr>
            <a:t>педколлектива</a:t>
          </a:r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 ИКТ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92E3CA6E-CE0A-43E7-BDA1-EFD9A0101006}" type="parTrans" cxnId="{8F39F9A4-E010-47E9-9652-69F8483F9A4E}">
      <dgm:prSet/>
      <dgm:spPr/>
      <dgm:t>
        <a:bodyPr/>
        <a:lstStyle/>
        <a:p>
          <a:endParaRPr lang="ru-RU"/>
        </a:p>
      </dgm:t>
    </dgm:pt>
    <dgm:pt modelId="{9606A25F-42EA-40DC-806A-8946AEF8BBAC}" type="sibTrans" cxnId="{8F39F9A4-E010-47E9-9652-69F8483F9A4E}">
      <dgm:prSet/>
      <dgm:spPr/>
      <dgm:t>
        <a:bodyPr/>
        <a:lstStyle/>
        <a:p>
          <a:endParaRPr lang="ru-RU"/>
        </a:p>
      </dgm:t>
    </dgm:pt>
    <dgm:pt modelId="{3F68A7A1-F27E-4479-B758-4ECAEE2A1B1E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Обучение родителей ИКТ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E06DF60A-543F-4137-B9A9-2055CD0189EF}" type="parTrans" cxnId="{1F2D839C-8FAA-49A4-A130-DEAD82BC0E8B}">
      <dgm:prSet/>
      <dgm:spPr/>
      <dgm:t>
        <a:bodyPr/>
        <a:lstStyle/>
        <a:p>
          <a:endParaRPr lang="ru-RU"/>
        </a:p>
      </dgm:t>
    </dgm:pt>
    <dgm:pt modelId="{B5EEE2BD-B4FB-47F9-BC17-D53A0236EE35}" type="sibTrans" cxnId="{1F2D839C-8FAA-49A4-A130-DEAD82BC0E8B}">
      <dgm:prSet/>
      <dgm:spPr/>
      <dgm:t>
        <a:bodyPr/>
        <a:lstStyle/>
        <a:p>
          <a:endParaRPr lang="ru-RU"/>
        </a:p>
      </dgm:t>
    </dgm:pt>
    <dgm:pt modelId="{A80245EE-C757-4942-99F1-F95B44EB9FB9}">
      <dgm:prSet phldrT="[Текст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ru-RU" b="1" dirty="0" smtClean="0"/>
            <a:t>Внедрение модели обучения «Один ученик - один компьютер»</a:t>
          </a:r>
        </a:p>
        <a:p>
          <a:r>
            <a:rPr lang="ru-RU" b="1" dirty="0" smtClean="0"/>
            <a:t>2010 - 2014</a:t>
          </a:r>
          <a:endParaRPr lang="ru-RU" b="1" dirty="0"/>
        </a:p>
      </dgm:t>
    </dgm:pt>
    <dgm:pt modelId="{0C3D9CA6-2082-4B21-9937-6A468DDF07C8}" type="parTrans" cxnId="{C66CC11B-D367-41D1-9F82-4E51E196975C}">
      <dgm:prSet/>
      <dgm:spPr/>
      <dgm:t>
        <a:bodyPr/>
        <a:lstStyle/>
        <a:p>
          <a:endParaRPr lang="ru-RU"/>
        </a:p>
      </dgm:t>
    </dgm:pt>
    <dgm:pt modelId="{16C08A45-7250-4FF4-AC8A-D86E878E4693}" type="sibTrans" cxnId="{C66CC11B-D367-41D1-9F82-4E51E196975C}">
      <dgm:prSet/>
      <dgm:spPr/>
      <dgm:t>
        <a:bodyPr/>
        <a:lstStyle/>
        <a:p>
          <a:endParaRPr lang="ru-RU"/>
        </a:p>
      </dgm:t>
    </dgm:pt>
    <dgm:pt modelId="{8FB3B33A-8A54-44F2-A5ED-1ED8D9F0C5F3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Обучение </a:t>
          </a:r>
          <a:r>
            <a:rPr lang="ru-RU" dirty="0" err="1" smtClean="0">
              <a:solidFill>
                <a:schemeClr val="tx2">
                  <a:lumMod val="75000"/>
                </a:schemeClr>
              </a:solidFill>
            </a:rPr>
            <a:t>педколлектива</a:t>
          </a:r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 –тренинг «Работа в учебной модели «1 ученик:1 компьютер» 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2DB63F33-AA58-4AA4-B3D8-21DD8D8801DE}" type="parTrans" cxnId="{9D8ECC14-00A4-48AB-95E6-7296E9B46F12}">
      <dgm:prSet/>
      <dgm:spPr/>
      <dgm:t>
        <a:bodyPr/>
        <a:lstStyle/>
        <a:p>
          <a:endParaRPr lang="ru-RU"/>
        </a:p>
      </dgm:t>
    </dgm:pt>
    <dgm:pt modelId="{388306D9-D983-41BD-AAD3-4A2A51637734}" type="sibTrans" cxnId="{9D8ECC14-00A4-48AB-95E6-7296E9B46F12}">
      <dgm:prSet/>
      <dgm:spPr/>
      <dgm:t>
        <a:bodyPr/>
        <a:lstStyle/>
        <a:p>
          <a:endParaRPr lang="ru-RU"/>
        </a:p>
      </dgm:t>
    </dgm:pt>
    <dgm:pt modelId="{89A67BB4-548F-4C61-85CA-E92FF7CB62DC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Внедрение модели в образовательный процесс и во внеурочную деятельность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0410FC4B-DFD6-4543-BA3D-4C996A0A6275}" type="parTrans" cxnId="{36C75889-F57D-42B2-A1F0-5B86FA395BB6}">
      <dgm:prSet/>
      <dgm:spPr/>
      <dgm:t>
        <a:bodyPr/>
        <a:lstStyle/>
        <a:p>
          <a:endParaRPr lang="ru-RU"/>
        </a:p>
      </dgm:t>
    </dgm:pt>
    <dgm:pt modelId="{DF50545C-C9B8-49A3-9795-42A76C86B199}" type="sibTrans" cxnId="{36C75889-F57D-42B2-A1F0-5B86FA395BB6}">
      <dgm:prSet/>
      <dgm:spPr/>
      <dgm:t>
        <a:bodyPr/>
        <a:lstStyle/>
        <a:p>
          <a:endParaRPr lang="ru-RU"/>
        </a:p>
      </dgm:t>
    </dgm:pt>
    <dgm:pt modelId="{D6BD3E25-7D49-417B-95A7-6EA1ABF1E719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endParaRPr lang="ru-RU" dirty="0"/>
        </a:p>
      </dgm:t>
    </dgm:pt>
    <dgm:pt modelId="{1FDF8BC3-32B9-40A2-908C-CF2659F08A25}" type="parTrans" cxnId="{55C7AF25-3C4C-40D6-B69B-32EA7A863F8F}">
      <dgm:prSet/>
      <dgm:spPr/>
      <dgm:t>
        <a:bodyPr/>
        <a:lstStyle/>
        <a:p>
          <a:endParaRPr lang="ru-RU"/>
        </a:p>
      </dgm:t>
    </dgm:pt>
    <dgm:pt modelId="{F5D99F16-2570-4344-AB01-DC9B437C2198}" type="sibTrans" cxnId="{55C7AF25-3C4C-40D6-B69B-32EA7A863F8F}">
      <dgm:prSet/>
      <dgm:spPr/>
      <dgm:t>
        <a:bodyPr/>
        <a:lstStyle/>
        <a:p>
          <a:endParaRPr lang="ru-RU"/>
        </a:p>
      </dgm:t>
    </dgm:pt>
    <dgm:pt modelId="{648DB072-10B8-4323-BC71-FFF883F4E812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Раннее  обучение младших школьников  (со 2 класса)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E1219603-EE2C-4DDD-B668-BEEA1E3E9F48}" type="parTrans" cxnId="{E1908322-10A6-4DC9-BFE5-C3A67A6AF98E}">
      <dgm:prSet/>
      <dgm:spPr/>
      <dgm:t>
        <a:bodyPr/>
        <a:lstStyle/>
        <a:p>
          <a:endParaRPr lang="ru-RU"/>
        </a:p>
      </dgm:t>
    </dgm:pt>
    <dgm:pt modelId="{E7AB8710-FD0F-4D68-AC3B-A124E50C34F3}" type="sibTrans" cxnId="{E1908322-10A6-4DC9-BFE5-C3A67A6AF98E}">
      <dgm:prSet/>
      <dgm:spPr/>
      <dgm:t>
        <a:bodyPr/>
        <a:lstStyle/>
        <a:p>
          <a:endParaRPr lang="ru-RU"/>
        </a:p>
      </dgm:t>
    </dgm:pt>
    <dgm:pt modelId="{6E6E55E0-64F0-4E14-9B07-E0308E852EFB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Участие в дистанционных конкурсах и олимпиадах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09BAFCF2-1181-4232-AC82-CB8A31F316F6}" type="parTrans" cxnId="{EC613D9B-0648-4AEF-AB23-33347F411D55}">
      <dgm:prSet/>
      <dgm:spPr/>
      <dgm:t>
        <a:bodyPr/>
        <a:lstStyle/>
        <a:p>
          <a:endParaRPr lang="ru-RU"/>
        </a:p>
      </dgm:t>
    </dgm:pt>
    <dgm:pt modelId="{57F439D2-BB98-4968-A18E-1F17BCD7DB87}" type="sibTrans" cxnId="{EC613D9B-0648-4AEF-AB23-33347F411D55}">
      <dgm:prSet/>
      <dgm:spPr/>
      <dgm:t>
        <a:bodyPr/>
        <a:lstStyle/>
        <a:p>
          <a:endParaRPr lang="ru-RU"/>
        </a:p>
      </dgm:t>
    </dgm:pt>
    <dgm:pt modelId="{BBA7E361-165A-416E-BA34-DE8DC845FA18}">
      <dgm:prSet phldrT="[Текст]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r>
            <a:rPr lang="ru-RU" dirty="0" smtClean="0">
              <a:solidFill>
                <a:schemeClr val="tx2">
                  <a:lumMod val="75000"/>
                </a:schemeClr>
              </a:solidFill>
            </a:rPr>
            <a:t>Взаимодействие педагогов и родителей в рамках реализации проекта</a:t>
          </a:r>
          <a:endParaRPr lang="ru-RU" dirty="0">
            <a:solidFill>
              <a:schemeClr val="tx2">
                <a:lumMod val="75000"/>
              </a:schemeClr>
            </a:solidFill>
          </a:endParaRPr>
        </a:p>
      </dgm:t>
    </dgm:pt>
    <dgm:pt modelId="{A89F728A-57EE-4853-959A-2EF6E4BAD646}" type="parTrans" cxnId="{226D3760-2AFC-4339-87B6-84DA641BDDC7}">
      <dgm:prSet/>
      <dgm:spPr/>
      <dgm:t>
        <a:bodyPr/>
        <a:lstStyle/>
        <a:p>
          <a:endParaRPr lang="ru-RU"/>
        </a:p>
      </dgm:t>
    </dgm:pt>
    <dgm:pt modelId="{A8455000-F214-4DAA-A7B8-AEDF305AEBC3}" type="sibTrans" cxnId="{226D3760-2AFC-4339-87B6-84DA641BDDC7}">
      <dgm:prSet/>
      <dgm:spPr/>
      <dgm:t>
        <a:bodyPr/>
        <a:lstStyle/>
        <a:p>
          <a:endParaRPr lang="ru-RU"/>
        </a:p>
      </dgm:t>
    </dgm:pt>
    <dgm:pt modelId="{B16421FF-43C9-4EAB-811D-BE38E3BA3707}" type="pres">
      <dgm:prSet presAssocID="{8299B737-045F-4171-A0FB-DBD554CA1C5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9F2118C-64E1-4BB7-AF1A-C3603E92B371}" type="pres">
      <dgm:prSet presAssocID="{47F09552-002E-4600-ADF3-C7C1406C9B27}" presName="composite" presStyleCnt="0"/>
      <dgm:spPr/>
    </dgm:pt>
    <dgm:pt modelId="{518A90A5-83A7-41D2-AC02-12AC0ACB19A5}" type="pres">
      <dgm:prSet presAssocID="{47F09552-002E-4600-ADF3-C7C1406C9B27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D88FFD-2C14-46A2-AD74-EB874721CC8E}" type="pres">
      <dgm:prSet presAssocID="{47F09552-002E-4600-ADF3-C7C1406C9B27}" presName="desTx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A9BC046-14B2-42F8-B2D0-0ED59E29C1AE}" type="pres">
      <dgm:prSet presAssocID="{63333799-C9B0-45A7-85AA-BC959AD63176}" presName="space" presStyleCnt="0"/>
      <dgm:spPr/>
    </dgm:pt>
    <dgm:pt modelId="{A19A9BC0-2932-40C3-81DC-A31E55F32FB1}" type="pres">
      <dgm:prSet presAssocID="{A80245EE-C757-4942-99F1-F95B44EB9FB9}" presName="composite" presStyleCnt="0"/>
      <dgm:spPr/>
    </dgm:pt>
    <dgm:pt modelId="{D10A2D6E-A96E-40C0-9460-4C3B1FF0A3B9}" type="pres">
      <dgm:prSet presAssocID="{A80245EE-C757-4942-99F1-F95B44EB9FB9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483E3-4305-4C91-B25D-900E32656DC3}" type="pres">
      <dgm:prSet presAssocID="{A80245EE-C757-4942-99F1-F95B44EB9FB9}" presName="desTx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2294FA4-DD52-4A54-998A-146D1014CF96}" type="presOf" srcId="{BBA7E361-165A-416E-BA34-DE8DC845FA18}" destId="{716483E3-4305-4C91-B25D-900E32656DC3}" srcOrd="0" destOrd="1" presId="urn:microsoft.com/office/officeart/2005/8/layout/hList1"/>
    <dgm:cxn modelId="{55C7AF25-3C4C-40D6-B69B-32EA7A863F8F}" srcId="{47F09552-002E-4600-ADF3-C7C1406C9B27}" destId="{D6BD3E25-7D49-417B-95A7-6EA1ABF1E719}" srcOrd="4" destOrd="0" parTransId="{1FDF8BC3-32B9-40A2-908C-CF2659F08A25}" sibTransId="{F5D99F16-2570-4344-AB01-DC9B437C2198}"/>
    <dgm:cxn modelId="{B0FD5598-260F-4585-8C18-E8BE52AEC5AF}" type="presOf" srcId="{47F09552-002E-4600-ADF3-C7C1406C9B27}" destId="{518A90A5-83A7-41D2-AC02-12AC0ACB19A5}" srcOrd="0" destOrd="0" presId="urn:microsoft.com/office/officeart/2005/8/layout/hList1"/>
    <dgm:cxn modelId="{C70F87F7-616B-4DAC-99B5-267BEC14AB8F}" type="presOf" srcId="{8FB3B33A-8A54-44F2-A5ED-1ED8D9F0C5F3}" destId="{716483E3-4305-4C91-B25D-900E32656DC3}" srcOrd="0" destOrd="0" presId="urn:microsoft.com/office/officeart/2005/8/layout/hList1"/>
    <dgm:cxn modelId="{36C75889-F57D-42B2-A1F0-5B86FA395BB6}" srcId="{A80245EE-C757-4942-99F1-F95B44EB9FB9}" destId="{89A67BB4-548F-4C61-85CA-E92FF7CB62DC}" srcOrd="2" destOrd="0" parTransId="{0410FC4B-DFD6-4543-BA3D-4C996A0A6275}" sibTransId="{DF50545C-C9B8-49A3-9795-42A76C86B199}"/>
    <dgm:cxn modelId="{EC613D9B-0648-4AEF-AB23-33347F411D55}" srcId="{47F09552-002E-4600-ADF3-C7C1406C9B27}" destId="{6E6E55E0-64F0-4E14-9B07-E0308E852EFB}" srcOrd="3" destOrd="0" parTransId="{09BAFCF2-1181-4232-AC82-CB8A31F316F6}" sibTransId="{57F439D2-BB98-4968-A18E-1F17BCD7DB87}"/>
    <dgm:cxn modelId="{2137FA62-C705-405B-8164-B7FC187B0654}" srcId="{8299B737-045F-4171-A0FB-DBD554CA1C59}" destId="{47F09552-002E-4600-ADF3-C7C1406C9B27}" srcOrd="0" destOrd="0" parTransId="{D229219C-D163-40A6-A5FC-3376843A6E1B}" sibTransId="{63333799-C9B0-45A7-85AA-BC959AD63176}"/>
    <dgm:cxn modelId="{C66CC11B-D367-41D1-9F82-4E51E196975C}" srcId="{8299B737-045F-4171-A0FB-DBD554CA1C59}" destId="{A80245EE-C757-4942-99F1-F95B44EB9FB9}" srcOrd="1" destOrd="0" parTransId="{0C3D9CA6-2082-4B21-9937-6A468DDF07C8}" sibTransId="{16C08A45-7250-4FF4-AC8A-D86E878E4693}"/>
    <dgm:cxn modelId="{5CB677BF-4A6E-4680-B4F0-C8B50D7C2A4E}" type="presOf" srcId="{3F68A7A1-F27E-4479-B758-4ECAEE2A1B1E}" destId="{BCD88FFD-2C14-46A2-AD74-EB874721CC8E}" srcOrd="0" destOrd="1" presId="urn:microsoft.com/office/officeart/2005/8/layout/hList1"/>
    <dgm:cxn modelId="{8F39F9A4-E010-47E9-9652-69F8483F9A4E}" srcId="{47F09552-002E-4600-ADF3-C7C1406C9B27}" destId="{EF93162E-0708-4684-B879-78666CBC1313}" srcOrd="0" destOrd="0" parTransId="{92E3CA6E-CE0A-43E7-BDA1-EFD9A0101006}" sibTransId="{9606A25F-42EA-40DC-806A-8946AEF8BBAC}"/>
    <dgm:cxn modelId="{1BC289B8-EEDD-42FF-A895-915230E7CFA0}" type="presOf" srcId="{A80245EE-C757-4942-99F1-F95B44EB9FB9}" destId="{D10A2D6E-A96E-40C0-9460-4C3B1FF0A3B9}" srcOrd="0" destOrd="0" presId="urn:microsoft.com/office/officeart/2005/8/layout/hList1"/>
    <dgm:cxn modelId="{3CB00784-6071-4BD4-8980-A24994808580}" type="presOf" srcId="{648DB072-10B8-4323-BC71-FFF883F4E812}" destId="{BCD88FFD-2C14-46A2-AD74-EB874721CC8E}" srcOrd="0" destOrd="2" presId="urn:microsoft.com/office/officeart/2005/8/layout/hList1"/>
    <dgm:cxn modelId="{1F2D839C-8FAA-49A4-A130-DEAD82BC0E8B}" srcId="{47F09552-002E-4600-ADF3-C7C1406C9B27}" destId="{3F68A7A1-F27E-4479-B758-4ECAEE2A1B1E}" srcOrd="1" destOrd="0" parTransId="{E06DF60A-543F-4137-B9A9-2055CD0189EF}" sibTransId="{B5EEE2BD-B4FB-47F9-BC17-D53A0236EE35}"/>
    <dgm:cxn modelId="{8A9AC9AB-1C71-4F32-A125-2BEEECD19E1F}" type="presOf" srcId="{8299B737-045F-4171-A0FB-DBD554CA1C59}" destId="{B16421FF-43C9-4EAB-811D-BE38E3BA3707}" srcOrd="0" destOrd="0" presId="urn:microsoft.com/office/officeart/2005/8/layout/hList1"/>
    <dgm:cxn modelId="{E1908322-10A6-4DC9-BFE5-C3A67A6AF98E}" srcId="{47F09552-002E-4600-ADF3-C7C1406C9B27}" destId="{648DB072-10B8-4323-BC71-FFF883F4E812}" srcOrd="2" destOrd="0" parTransId="{E1219603-EE2C-4DDD-B668-BEEA1E3E9F48}" sibTransId="{E7AB8710-FD0F-4D68-AC3B-A124E50C34F3}"/>
    <dgm:cxn modelId="{CDEC4F78-0633-491E-8732-148A407895C0}" type="presOf" srcId="{D6BD3E25-7D49-417B-95A7-6EA1ABF1E719}" destId="{BCD88FFD-2C14-46A2-AD74-EB874721CC8E}" srcOrd="0" destOrd="4" presId="urn:microsoft.com/office/officeart/2005/8/layout/hList1"/>
    <dgm:cxn modelId="{9D8ECC14-00A4-48AB-95E6-7296E9B46F12}" srcId="{A80245EE-C757-4942-99F1-F95B44EB9FB9}" destId="{8FB3B33A-8A54-44F2-A5ED-1ED8D9F0C5F3}" srcOrd="0" destOrd="0" parTransId="{2DB63F33-AA58-4AA4-B3D8-21DD8D8801DE}" sibTransId="{388306D9-D983-41BD-AAD3-4A2A51637734}"/>
    <dgm:cxn modelId="{226D3760-2AFC-4339-87B6-84DA641BDDC7}" srcId="{A80245EE-C757-4942-99F1-F95B44EB9FB9}" destId="{BBA7E361-165A-416E-BA34-DE8DC845FA18}" srcOrd="1" destOrd="0" parTransId="{A89F728A-57EE-4853-959A-2EF6E4BAD646}" sibTransId="{A8455000-F214-4DAA-A7B8-AEDF305AEBC3}"/>
    <dgm:cxn modelId="{62E2F6E2-0A89-4848-A74A-D50004FCEF3B}" type="presOf" srcId="{89A67BB4-548F-4C61-85CA-E92FF7CB62DC}" destId="{716483E3-4305-4C91-B25D-900E32656DC3}" srcOrd="0" destOrd="2" presId="urn:microsoft.com/office/officeart/2005/8/layout/hList1"/>
    <dgm:cxn modelId="{3A713736-9E83-41D8-A131-2417F6B5120B}" type="presOf" srcId="{EF93162E-0708-4684-B879-78666CBC1313}" destId="{BCD88FFD-2C14-46A2-AD74-EB874721CC8E}" srcOrd="0" destOrd="0" presId="urn:microsoft.com/office/officeart/2005/8/layout/hList1"/>
    <dgm:cxn modelId="{4B98E8B4-6EC2-4889-B894-5B502467DB84}" type="presOf" srcId="{6E6E55E0-64F0-4E14-9B07-E0308E852EFB}" destId="{BCD88FFD-2C14-46A2-AD74-EB874721CC8E}" srcOrd="0" destOrd="3" presId="urn:microsoft.com/office/officeart/2005/8/layout/hList1"/>
    <dgm:cxn modelId="{1BDE3EEC-4BF0-4FB7-AB9D-3F94D3169F53}" type="presParOf" srcId="{B16421FF-43C9-4EAB-811D-BE38E3BA3707}" destId="{B9F2118C-64E1-4BB7-AF1A-C3603E92B371}" srcOrd="0" destOrd="0" presId="urn:microsoft.com/office/officeart/2005/8/layout/hList1"/>
    <dgm:cxn modelId="{1856CBE7-58F0-4269-9A5D-3EB6DA61470C}" type="presParOf" srcId="{B9F2118C-64E1-4BB7-AF1A-C3603E92B371}" destId="{518A90A5-83A7-41D2-AC02-12AC0ACB19A5}" srcOrd="0" destOrd="0" presId="urn:microsoft.com/office/officeart/2005/8/layout/hList1"/>
    <dgm:cxn modelId="{A1BCE0E6-677E-420D-8A68-9B26DBA80B84}" type="presParOf" srcId="{B9F2118C-64E1-4BB7-AF1A-C3603E92B371}" destId="{BCD88FFD-2C14-46A2-AD74-EB874721CC8E}" srcOrd="1" destOrd="0" presId="urn:microsoft.com/office/officeart/2005/8/layout/hList1"/>
    <dgm:cxn modelId="{42A44DAD-001B-4B26-8746-7E5ED21EE0F9}" type="presParOf" srcId="{B16421FF-43C9-4EAB-811D-BE38E3BA3707}" destId="{3A9BC046-14B2-42F8-B2D0-0ED59E29C1AE}" srcOrd="1" destOrd="0" presId="urn:microsoft.com/office/officeart/2005/8/layout/hList1"/>
    <dgm:cxn modelId="{8C590668-DB41-4DDC-845B-563D8147451D}" type="presParOf" srcId="{B16421FF-43C9-4EAB-811D-BE38E3BA3707}" destId="{A19A9BC0-2932-40C3-81DC-A31E55F32FB1}" srcOrd="2" destOrd="0" presId="urn:microsoft.com/office/officeart/2005/8/layout/hList1"/>
    <dgm:cxn modelId="{2DA83EAB-E02B-44B6-9151-C863DE8DAF45}" type="presParOf" srcId="{A19A9BC0-2932-40C3-81DC-A31E55F32FB1}" destId="{D10A2D6E-A96E-40C0-9460-4C3B1FF0A3B9}" srcOrd="0" destOrd="0" presId="urn:microsoft.com/office/officeart/2005/8/layout/hList1"/>
    <dgm:cxn modelId="{0828454F-F674-4BDB-ACDC-9A4FB177C152}" type="presParOf" srcId="{A19A9BC0-2932-40C3-81DC-A31E55F32FB1}" destId="{716483E3-4305-4C91-B25D-900E32656DC3}" srcOrd="1" destOrd="0" presId="urn:microsoft.com/office/officeart/2005/8/layout/hList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D310E3A-0D0D-4F1B-803E-E95043014D5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69E8AD64-578F-4966-A204-E5E6D0095C83}">
      <dgm:prSet phldrT="[Текст]" custT="1"/>
      <dgm:spPr/>
      <dgm:t>
        <a:bodyPr/>
        <a:lstStyle/>
        <a:p>
          <a:r>
            <a:rPr lang="ru-RU" sz="3600" b="1" dirty="0" smtClean="0"/>
            <a:t>УУД</a:t>
          </a:r>
          <a:endParaRPr lang="ru-RU" sz="3600" b="1" dirty="0"/>
        </a:p>
      </dgm:t>
    </dgm:pt>
    <dgm:pt modelId="{861761FA-7972-4A06-A7FF-562910EBE6D3}" type="parTrans" cxnId="{8D91D350-E803-4AC6-9D80-C2FB165DFA0F}">
      <dgm:prSet/>
      <dgm:spPr/>
      <dgm:t>
        <a:bodyPr/>
        <a:lstStyle/>
        <a:p>
          <a:endParaRPr lang="ru-RU"/>
        </a:p>
      </dgm:t>
    </dgm:pt>
    <dgm:pt modelId="{5D90002C-D876-47E2-B483-78323CFDA1C4}" type="sibTrans" cxnId="{8D91D350-E803-4AC6-9D80-C2FB165DFA0F}">
      <dgm:prSet/>
      <dgm:spPr/>
      <dgm:t>
        <a:bodyPr/>
        <a:lstStyle/>
        <a:p>
          <a:endParaRPr lang="ru-RU"/>
        </a:p>
      </dgm:t>
    </dgm:pt>
    <dgm:pt modelId="{1DB8EA0A-7166-48EA-80F5-0ABDBAFBF90A}">
      <dgm:prSet phldrT="[Текст]" custT="1"/>
      <dgm:spPr/>
      <dgm:t>
        <a:bodyPr/>
        <a:lstStyle/>
        <a:p>
          <a:r>
            <a:rPr lang="ru-RU" sz="1200" dirty="0" smtClean="0"/>
            <a:t>Дистанционные олимпиады и конкурсы</a:t>
          </a:r>
          <a:endParaRPr lang="ru-RU" sz="1200" dirty="0"/>
        </a:p>
      </dgm:t>
    </dgm:pt>
    <dgm:pt modelId="{7CBF8F6F-E87E-43A1-ADB3-CED91A618427}" type="parTrans" cxnId="{26F1D01E-4BC3-4442-A12E-03D98F9306E2}">
      <dgm:prSet/>
      <dgm:spPr/>
      <dgm:t>
        <a:bodyPr/>
        <a:lstStyle/>
        <a:p>
          <a:endParaRPr lang="ru-RU"/>
        </a:p>
      </dgm:t>
    </dgm:pt>
    <dgm:pt modelId="{6A925494-588D-4E96-AF5C-A7A9A4276754}" type="sibTrans" cxnId="{26F1D01E-4BC3-4442-A12E-03D98F9306E2}">
      <dgm:prSet/>
      <dgm:spPr/>
      <dgm:t>
        <a:bodyPr/>
        <a:lstStyle/>
        <a:p>
          <a:endParaRPr lang="ru-RU"/>
        </a:p>
      </dgm:t>
    </dgm:pt>
    <dgm:pt modelId="{8BC5DA8C-FD39-47E2-A57F-9C8BA04EC2BA}">
      <dgm:prSet phldrT="[Текст]" custT="1"/>
      <dgm:spPr/>
      <dgm:t>
        <a:bodyPr/>
        <a:lstStyle/>
        <a:p>
          <a:r>
            <a:rPr lang="ru-RU" sz="1000" dirty="0" smtClean="0"/>
            <a:t>«Эрудиты планеты»</a:t>
          </a:r>
        </a:p>
        <a:p>
          <a:r>
            <a:rPr lang="ru-RU" sz="1000" dirty="0" smtClean="0"/>
            <a:t>«Золотое Руно» (12 чел - 100 балл. рейтинг)</a:t>
          </a:r>
        </a:p>
        <a:p>
          <a:r>
            <a:rPr lang="ru-RU" sz="1000" dirty="0" smtClean="0"/>
            <a:t>«</a:t>
          </a:r>
          <a:r>
            <a:rPr lang="ru-RU" sz="1000" dirty="0" err="1" smtClean="0"/>
            <a:t>Инфознайка</a:t>
          </a:r>
          <a:r>
            <a:rPr lang="ru-RU" sz="1000" dirty="0" smtClean="0"/>
            <a:t>» (4 чел. - 100 балл. рейтинг)</a:t>
          </a:r>
          <a:endParaRPr lang="ru-RU" sz="1000" dirty="0"/>
        </a:p>
      </dgm:t>
    </dgm:pt>
    <dgm:pt modelId="{8C48DFF6-827B-4730-A9DF-FC0713EA2B4C}" type="parTrans" cxnId="{8A983936-92B5-433E-9332-AF4AE9697116}">
      <dgm:prSet/>
      <dgm:spPr/>
      <dgm:t>
        <a:bodyPr/>
        <a:lstStyle/>
        <a:p>
          <a:endParaRPr lang="ru-RU"/>
        </a:p>
      </dgm:t>
    </dgm:pt>
    <dgm:pt modelId="{2DAFBBC6-060D-4E1F-8AE3-A3A9C4C9D95C}" type="sibTrans" cxnId="{8A983936-92B5-433E-9332-AF4AE9697116}">
      <dgm:prSet/>
      <dgm:spPr/>
      <dgm:t>
        <a:bodyPr/>
        <a:lstStyle/>
        <a:p>
          <a:endParaRPr lang="ru-RU"/>
        </a:p>
      </dgm:t>
    </dgm:pt>
    <dgm:pt modelId="{8BEC46F3-185A-4269-B385-86685FDBA04D}">
      <dgm:prSet phldrT="[Текст]" custT="1"/>
      <dgm:spPr/>
      <dgm:t>
        <a:bodyPr/>
        <a:lstStyle/>
        <a:p>
          <a:r>
            <a:rPr lang="ru-RU" sz="1000" dirty="0" smtClean="0"/>
            <a:t>«Кенгуру»</a:t>
          </a:r>
        </a:p>
        <a:p>
          <a:r>
            <a:rPr lang="ru-RU" sz="1000" dirty="0" smtClean="0"/>
            <a:t>«Русский медвежонок»</a:t>
          </a:r>
        </a:p>
        <a:p>
          <a:r>
            <a:rPr lang="ru-RU" sz="1000" dirty="0" smtClean="0"/>
            <a:t> (100 % учащихся)</a:t>
          </a:r>
          <a:endParaRPr lang="ru-RU" sz="1000" dirty="0"/>
        </a:p>
      </dgm:t>
    </dgm:pt>
    <dgm:pt modelId="{A33B85D7-E967-4B3D-BE0A-8EE3ADC2D130}" type="parTrans" cxnId="{90C7D033-2504-4595-807D-C76D8F18FDFB}">
      <dgm:prSet/>
      <dgm:spPr/>
      <dgm:t>
        <a:bodyPr/>
        <a:lstStyle/>
        <a:p>
          <a:endParaRPr lang="ru-RU"/>
        </a:p>
      </dgm:t>
    </dgm:pt>
    <dgm:pt modelId="{C03ECB93-C6A1-4B28-AD11-ABCC10E27590}" type="sibTrans" cxnId="{90C7D033-2504-4595-807D-C76D8F18FDFB}">
      <dgm:prSet/>
      <dgm:spPr/>
      <dgm:t>
        <a:bodyPr/>
        <a:lstStyle/>
        <a:p>
          <a:endParaRPr lang="ru-RU"/>
        </a:p>
      </dgm:t>
    </dgm:pt>
    <dgm:pt modelId="{15CD581E-D2B2-48F0-8D28-31256EF12AA7}">
      <dgm:prSet phldrT="[Текст]" custT="1"/>
      <dgm:spPr/>
      <dgm:t>
        <a:bodyPr/>
        <a:lstStyle/>
        <a:p>
          <a:r>
            <a:rPr lang="ru-RU" sz="1200" dirty="0" smtClean="0"/>
            <a:t>НПК различного уровня</a:t>
          </a:r>
          <a:endParaRPr lang="ru-RU" sz="1200" dirty="0"/>
        </a:p>
      </dgm:t>
    </dgm:pt>
    <dgm:pt modelId="{213EC5E6-3A4D-4F4F-B9BB-4525E60E227D}" type="parTrans" cxnId="{E8C86DEB-FDE5-4888-9379-56A950BB428F}">
      <dgm:prSet/>
      <dgm:spPr/>
      <dgm:t>
        <a:bodyPr/>
        <a:lstStyle/>
        <a:p>
          <a:endParaRPr lang="ru-RU"/>
        </a:p>
      </dgm:t>
    </dgm:pt>
    <dgm:pt modelId="{EB2F6E6D-DE5B-4268-9425-E6D82D2CD938}" type="sibTrans" cxnId="{E8C86DEB-FDE5-4888-9379-56A950BB428F}">
      <dgm:prSet/>
      <dgm:spPr/>
      <dgm:t>
        <a:bodyPr/>
        <a:lstStyle/>
        <a:p>
          <a:endParaRPr lang="ru-RU"/>
        </a:p>
      </dgm:t>
    </dgm:pt>
    <dgm:pt modelId="{317D13A4-C28B-4CF8-84BD-D1A4B531C923}">
      <dgm:prSet phldrT="[Текст]" custT="1"/>
      <dgm:spPr/>
      <dgm:t>
        <a:bodyPr/>
        <a:lstStyle/>
        <a:p>
          <a:r>
            <a:rPr lang="ru-RU" sz="1000" dirty="0" smtClean="0"/>
            <a:t>Муниципальный</a:t>
          </a:r>
        </a:p>
        <a:p>
          <a:r>
            <a:rPr lang="ru-RU" sz="1000" dirty="0" smtClean="0"/>
            <a:t>Республиканский</a:t>
          </a:r>
        </a:p>
        <a:p>
          <a:r>
            <a:rPr lang="ru-RU" sz="1000" dirty="0" smtClean="0"/>
            <a:t>Межрегиональный </a:t>
          </a:r>
        </a:p>
        <a:p>
          <a:r>
            <a:rPr lang="ru-RU" sz="1000" dirty="0" smtClean="0"/>
            <a:t>Всероссийский</a:t>
          </a:r>
        </a:p>
        <a:p>
          <a:r>
            <a:rPr lang="ru-RU" sz="1000" dirty="0" smtClean="0"/>
            <a:t>Международный</a:t>
          </a:r>
          <a:endParaRPr lang="ru-RU" sz="1000" dirty="0"/>
        </a:p>
      </dgm:t>
    </dgm:pt>
    <dgm:pt modelId="{F60E95AF-EBC8-43CF-8090-A764D72A0CB8}" type="parTrans" cxnId="{671F9BC2-615F-456E-8AA7-37EF8625B834}">
      <dgm:prSet/>
      <dgm:spPr/>
      <dgm:t>
        <a:bodyPr/>
        <a:lstStyle/>
        <a:p>
          <a:endParaRPr lang="ru-RU"/>
        </a:p>
      </dgm:t>
    </dgm:pt>
    <dgm:pt modelId="{25285EE5-A045-4E45-8FF3-539D0EE5DD97}" type="sibTrans" cxnId="{671F9BC2-615F-456E-8AA7-37EF8625B834}">
      <dgm:prSet/>
      <dgm:spPr/>
      <dgm:t>
        <a:bodyPr/>
        <a:lstStyle/>
        <a:p>
          <a:endParaRPr lang="ru-RU"/>
        </a:p>
      </dgm:t>
    </dgm:pt>
    <dgm:pt modelId="{009315B9-A175-40BB-9205-5191B8308B6A}">
      <dgm:prSet custT="1"/>
      <dgm:spPr/>
      <dgm:t>
        <a:bodyPr/>
        <a:lstStyle/>
        <a:p>
          <a:r>
            <a:rPr lang="ru-RU" sz="1000" dirty="0" smtClean="0"/>
            <a:t>Публичные чтения</a:t>
          </a:r>
        </a:p>
        <a:p>
          <a:r>
            <a:rPr lang="ru-RU" sz="1000" dirty="0" smtClean="0"/>
            <a:t>«Нобелевская премия»</a:t>
          </a:r>
          <a:endParaRPr lang="ru-RU" sz="1000" dirty="0"/>
        </a:p>
      </dgm:t>
    </dgm:pt>
    <dgm:pt modelId="{28DCE3FD-E351-472E-9720-9C5C9FA7A8DC}" type="parTrans" cxnId="{596E7765-9D51-4B06-9497-A900059EE813}">
      <dgm:prSet/>
      <dgm:spPr/>
      <dgm:t>
        <a:bodyPr/>
        <a:lstStyle/>
        <a:p>
          <a:endParaRPr lang="ru-RU"/>
        </a:p>
      </dgm:t>
    </dgm:pt>
    <dgm:pt modelId="{ECEF1969-6BC8-491F-8DA4-8E9875BF2D74}" type="sibTrans" cxnId="{596E7765-9D51-4B06-9497-A900059EE813}">
      <dgm:prSet/>
      <dgm:spPr/>
      <dgm:t>
        <a:bodyPr/>
        <a:lstStyle/>
        <a:p>
          <a:endParaRPr lang="ru-RU"/>
        </a:p>
      </dgm:t>
    </dgm:pt>
    <dgm:pt modelId="{F7DD8767-18CF-446F-859D-475B34901187}">
      <dgm:prSet custT="1"/>
      <dgm:spPr/>
      <dgm:t>
        <a:bodyPr/>
        <a:lstStyle/>
        <a:p>
          <a:r>
            <a:rPr lang="ru-RU" sz="1200" dirty="0" smtClean="0"/>
            <a:t>МАН </a:t>
          </a:r>
        </a:p>
        <a:p>
          <a:r>
            <a:rPr lang="ru-RU" sz="1100" dirty="0" smtClean="0"/>
            <a:t>«Интеллектуально-творческий потенциал </a:t>
          </a:r>
          <a:r>
            <a:rPr lang="ru-RU" sz="1200" dirty="0" smtClean="0"/>
            <a:t>России»</a:t>
          </a:r>
          <a:endParaRPr lang="ru-RU" sz="1200" dirty="0"/>
        </a:p>
      </dgm:t>
    </dgm:pt>
    <dgm:pt modelId="{36B820DB-717F-4B26-A2AB-135774E067BE}" type="parTrans" cxnId="{DD599D55-0268-443D-8959-202E520BAED4}">
      <dgm:prSet/>
      <dgm:spPr/>
      <dgm:t>
        <a:bodyPr/>
        <a:lstStyle/>
        <a:p>
          <a:endParaRPr lang="ru-RU"/>
        </a:p>
      </dgm:t>
    </dgm:pt>
    <dgm:pt modelId="{09A78249-D296-4AAE-91A8-891023FDD2D8}" type="sibTrans" cxnId="{DD599D55-0268-443D-8959-202E520BAED4}">
      <dgm:prSet/>
      <dgm:spPr/>
      <dgm:t>
        <a:bodyPr/>
        <a:lstStyle/>
        <a:p>
          <a:endParaRPr lang="ru-RU"/>
        </a:p>
      </dgm:t>
    </dgm:pt>
    <dgm:pt modelId="{7147A83E-C5AE-49AB-8F1D-0AC95B48BAA5}">
      <dgm:prSet custT="1"/>
      <dgm:spPr/>
      <dgm:t>
        <a:bodyPr/>
        <a:lstStyle/>
        <a:p>
          <a:r>
            <a:rPr lang="ru-RU" sz="1200" dirty="0" smtClean="0"/>
            <a:t>Тьюторство</a:t>
          </a:r>
          <a:endParaRPr lang="ru-RU" sz="1200" dirty="0"/>
        </a:p>
      </dgm:t>
    </dgm:pt>
    <dgm:pt modelId="{2BB6356B-92D0-42BE-9730-26E1321BB274}" type="parTrans" cxnId="{A91717D3-C27A-48F8-9F4E-40EEBC2F2B19}">
      <dgm:prSet/>
      <dgm:spPr/>
      <dgm:t>
        <a:bodyPr/>
        <a:lstStyle/>
        <a:p>
          <a:endParaRPr lang="ru-RU"/>
        </a:p>
      </dgm:t>
    </dgm:pt>
    <dgm:pt modelId="{50A14195-F086-4D2A-9C62-46EBBB0CB4D2}" type="sibTrans" cxnId="{A91717D3-C27A-48F8-9F4E-40EEBC2F2B19}">
      <dgm:prSet/>
      <dgm:spPr/>
      <dgm:t>
        <a:bodyPr/>
        <a:lstStyle/>
        <a:p>
          <a:endParaRPr lang="ru-RU"/>
        </a:p>
      </dgm:t>
    </dgm:pt>
    <dgm:pt modelId="{51350777-4A0C-40BB-87F7-009F7D81B2A9}">
      <dgm:prSet custT="1"/>
      <dgm:spPr/>
      <dgm:t>
        <a:bodyPr/>
        <a:lstStyle/>
        <a:p>
          <a:r>
            <a:rPr lang="ru-RU" sz="1000" dirty="0" smtClean="0"/>
            <a:t>Сопровождение познавательного интереса учащихся</a:t>
          </a:r>
          <a:endParaRPr lang="ru-RU" sz="1000" dirty="0"/>
        </a:p>
      </dgm:t>
    </dgm:pt>
    <dgm:pt modelId="{A51880D9-789A-4924-9642-231E5F0D2D70}" type="parTrans" cxnId="{98A253FE-831B-4931-81FA-4BC40F4209D3}">
      <dgm:prSet/>
      <dgm:spPr/>
      <dgm:t>
        <a:bodyPr/>
        <a:lstStyle/>
        <a:p>
          <a:endParaRPr lang="ru-RU"/>
        </a:p>
      </dgm:t>
    </dgm:pt>
    <dgm:pt modelId="{EF219EF4-2BF9-4088-A457-F1266904D46C}" type="sibTrans" cxnId="{98A253FE-831B-4931-81FA-4BC40F4209D3}">
      <dgm:prSet/>
      <dgm:spPr/>
      <dgm:t>
        <a:bodyPr/>
        <a:lstStyle/>
        <a:p>
          <a:endParaRPr lang="ru-RU"/>
        </a:p>
      </dgm:t>
    </dgm:pt>
    <dgm:pt modelId="{E646698D-9C05-4EB0-A355-84551B7CE8B5}">
      <dgm:prSet custT="1"/>
      <dgm:spPr/>
      <dgm:t>
        <a:bodyPr/>
        <a:lstStyle/>
        <a:p>
          <a:r>
            <a:rPr lang="ru-RU" sz="1000" dirty="0" smtClean="0"/>
            <a:t>Образовательное событие</a:t>
          </a:r>
          <a:endParaRPr lang="ru-RU" sz="1000" dirty="0"/>
        </a:p>
      </dgm:t>
    </dgm:pt>
    <dgm:pt modelId="{00FF2550-5A61-4EEB-8DD6-E282384BD1DF}" type="parTrans" cxnId="{47F3C655-BC1C-42B9-945D-EC431F9E123C}">
      <dgm:prSet/>
      <dgm:spPr/>
      <dgm:t>
        <a:bodyPr/>
        <a:lstStyle/>
        <a:p>
          <a:endParaRPr lang="ru-RU"/>
        </a:p>
      </dgm:t>
    </dgm:pt>
    <dgm:pt modelId="{FC3BE87A-70E1-4E80-AC70-882A576FB0C8}" type="sibTrans" cxnId="{47F3C655-BC1C-42B9-945D-EC431F9E123C}">
      <dgm:prSet/>
      <dgm:spPr/>
      <dgm:t>
        <a:bodyPr/>
        <a:lstStyle/>
        <a:p>
          <a:endParaRPr lang="ru-RU"/>
        </a:p>
      </dgm:t>
    </dgm:pt>
    <dgm:pt modelId="{D4478221-A8DB-46F8-BB6A-613FBF508462}">
      <dgm:prSet custT="1"/>
      <dgm:spPr/>
      <dgm:t>
        <a:bodyPr/>
        <a:lstStyle/>
        <a:p>
          <a:r>
            <a:rPr lang="ru-RU" sz="1000" dirty="0" smtClean="0"/>
            <a:t>«100 лучших школ России»</a:t>
          </a:r>
          <a:endParaRPr lang="ru-RU" sz="1000" dirty="0"/>
        </a:p>
      </dgm:t>
    </dgm:pt>
    <dgm:pt modelId="{F75701C4-9803-4428-A8B9-312133273D1B}" type="parTrans" cxnId="{35CF4891-2052-468F-B09B-C699877A7FBE}">
      <dgm:prSet/>
      <dgm:spPr/>
      <dgm:t>
        <a:bodyPr/>
        <a:lstStyle/>
        <a:p>
          <a:endParaRPr lang="ru-RU"/>
        </a:p>
      </dgm:t>
    </dgm:pt>
    <dgm:pt modelId="{19C09D19-B6F1-4508-AB31-C3F06C78F6BC}" type="sibTrans" cxnId="{35CF4891-2052-468F-B09B-C699877A7FBE}">
      <dgm:prSet/>
      <dgm:spPr/>
      <dgm:t>
        <a:bodyPr/>
        <a:lstStyle/>
        <a:p>
          <a:endParaRPr lang="ru-RU"/>
        </a:p>
      </dgm:t>
    </dgm:pt>
    <dgm:pt modelId="{FD84791D-2B7F-4C8C-8E7A-0C095C113C77}">
      <dgm:prSet custT="1"/>
      <dgm:spPr/>
      <dgm:t>
        <a:bodyPr/>
        <a:lstStyle/>
        <a:p>
          <a:r>
            <a:rPr lang="ru-RU" sz="1000" dirty="0" smtClean="0"/>
            <a:t>«100 лучших учащихся России»</a:t>
          </a:r>
          <a:endParaRPr lang="ru-RU" sz="1000" dirty="0"/>
        </a:p>
      </dgm:t>
    </dgm:pt>
    <dgm:pt modelId="{C4062867-0824-4797-A806-6E65F85FC2BC}" type="parTrans" cxnId="{C964BCC7-F661-46AD-A4BF-09C0DF2E7126}">
      <dgm:prSet/>
      <dgm:spPr/>
      <dgm:t>
        <a:bodyPr/>
        <a:lstStyle/>
        <a:p>
          <a:endParaRPr lang="ru-RU"/>
        </a:p>
      </dgm:t>
    </dgm:pt>
    <dgm:pt modelId="{812EB170-4542-44DB-B56B-E28618A3F756}" type="sibTrans" cxnId="{C964BCC7-F661-46AD-A4BF-09C0DF2E7126}">
      <dgm:prSet/>
      <dgm:spPr/>
      <dgm:t>
        <a:bodyPr/>
        <a:lstStyle/>
        <a:p>
          <a:endParaRPr lang="ru-RU"/>
        </a:p>
      </dgm:t>
    </dgm:pt>
    <dgm:pt modelId="{70EF3957-CC8D-4716-8F5A-5AB481B6F156}">
      <dgm:prSet custT="1"/>
      <dgm:spPr/>
      <dgm:t>
        <a:bodyPr/>
        <a:lstStyle/>
        <a:p>
          <a:r>
            <a:rPr lang="ru-RU" sz="1200" dirty="0" smtClean="0"/>
            <a:t>Проектная деятельность учащихся</a:t>
          </a:r>
          <a:endParaRPr lang="ru-RU" sz="1200" dirty="0"/>
        </a:p>
      </dgm:t>
    </dgm:pt>
    <dgm:pt modelId="{0F539306-B027-4423-BDB1-FE9D23DC70D9}" type="parTrans" cxnId="{6AE0AC56-E493-44A8-B4CE-69CE7E2F3987}">
      <dgm:prSet/>
      <dgm:spPr/>
      <dgm:t>
        <a:bodyPr/>
        <a:lstStyle/>
        <a:p>
          <a:endParaRPr lang="ru-RU"/>
        </a:p>
      </dgm:t>
    </dgm:pt>
    <dgm:pt modelId="{CEA7DBA7-4184-41BE-B34D-007C1914DB59}" type="sibTrans" cxnId="{6AE0AC56-E493-44A8-B4CE-69CE7E2F3987}">
      <dgm:prSet/>
      <dgm:spPr/>
      <dgm:t>
        <a:bodyPr/>
        <a:lstStyle/>
        <a:p>
          <a:endParaRPr lang="ru-RU"/>
        </a:p>
      </dgm:t>
    </dgm:pt>
    <dgm:pt modelId="{357CD173-5D43-4421-8A63-955D6CF3EC2F}">
      <dgm:prSet/>
      <dgm:spPr/>
      <dgm:t>
        <a:bodyPr/>
        <a:lstStyle/>
        <a:p>
          <a:endParaRPr lang="ru-RU" dirty="0"/>
        </a:p>
      </dgm:t>
    </dgm:pt>
    <dgm:pt modelId="{79169743-B312-4B4D-8A83-EC699A509017}" type="parTrans" cxnId="{AD180845-DD33-4C1A-A863-5AB52DCFA622}">
      <dgm:prSet/>
      <dgm:spPr/>
      <dgm:t>
        <a:bodyPr/>
        <a:lstStyle/>
        <a:p>
          <a:endParaRPr lang="ru-RU"/>
        </a:p>
      </dgm:t>
    </dgm:pt>
    <dgm:pt modelId="{6E58C5ED-FDE1-4155-B195-B845868D37DD}" type="sibTrans" cxnId="{AD180845-DD33-4C1A-A863-5AB52DCFA622}">
      <dgm:prSet/>
      <dgm:spPr/>
      <dgm:t>
        <a:bodyPr/>
        <a:lstStyle/>
        <a:p>
          <a:endParaRPr lang="ru-RU"/>
        </a:p>
      </dgm:t>
    </dgm:pt>
    <dgm:pt modelId="{31A6F0C8-C8BC-4B99-ADE8-7D67363BED04}">
      <dgm:prSet/>
      <dgm:spPr/>
      <dgm:t>
        <a:bodyPr/>
        <a:lstStyle/>
        <a:p>
          <a:endParaRPr lang="ru-RU" dirty="0"/>
        </a:p>
      </dgm:t>
    </dgm:pt>
    <dgm:pt modelId="{AEA51914-D912-4962-8C01-7BC4E94B00BE}" type="parTrans" cxnId="{F38CB66F-39AB-42BB-AF3F-F1D1EACF4D5D}">
      <dgm:prSet/>
      <dgm:spPr/>
      <dgm:t>
        <a:bodyPr/>
        <a:lstStyle/>
        <a:p>
          <a:endParaRPr lang="ru-RU"/>
        </a:p>
      </dgm:t>
    </dgm:pt>
    <dgm:pt modelId="{D9965744-0834-486A-865E-008F960FBEE9}" type="sibTrans" cxnId="{F38CB66F-39AB-42BB-AF3F-F1D1EACF4D5D}">
      <dgm:prSet/>
      <dgm:spPr/>
      <dgm:t>
        <a:bodyPr/>
        <a:lstStyle/>
        <a:p>
          <a:endParaRPr lang="ru-RU"/>
        </a:p>
      </dgm:t>
    </dgm:pt>
    <dgm:pt modelId="{326BE7B5-60BC-40E9-88F9-8862B0991242}" type="pres">
      <dgm:prSet presAssocID="{6D310E3A-0D0D-4F1B-803E-E95043014D5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2FA9BE8-BEEC-4A91-B2E1-B0BB20AD48EE}" type="pres">
      <dgm:prSet presAssocID="{69E8AD64-578F-4966-A204-E5E6D0095C83}" presName="root1" presStyleCnt="0"/>
      <dgm:spPr/>
    </dgm:pt>
    <dgm:pt modelId="{E577CC79-3F7F-43ED-95D6-38FA51A4FF4E}" type="pres">
      <dgm:prSet presAssocID="{69E8AD64-578F-4966-A204-E5E6D0095C83}" presName="LevelOneTextNode" presStyleLbl="node0" presStyleIdx="0" presStyleCnt="1" custScaleX="295651" custScaleY="232290" custLinFactX="-134004" custLinFactY="-61615" custLinFactNeighborX="-2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BC51980-54DB-4C3F-ADBE-D823A0B7DDD7}" type="pres">
      <dgm:prSet presAssocID="{69E8AD64-578F-4966-A204-E5E6D0095C83}" presName="level2hierChild" presStyleCnt="0"/>
      <dgm:spPr/>
    </dgm:pt>
    <dgm:pt modelId="{8CF68843-AF92-4D1B-8A91-1138544B6351}" type="pres">
      <dgm:prSet presAssocID="{7CBF8F6F-E87E-43A1-ADB3-CED91A618427}" presName="conn2-1" presStyleLbl="parChTrans1D2" presStyleIdx="0" presStyleCnt="5"/>
      <dgm:spPr/>
      <dgm:t>
        <a:bodyPr/>
        <a:lstStyle/>
        <a:p>
          <a:endParaRPr lang="ru-RU"/>
        </a:p>
      </dgm:t>
    </dgm:pt>
    <dgm:pt modelId="{2C0CACFA-9C3F-4944-83D8-54E7EE645129}" type="pres">
      <dgm:prSet presAssocID="{7CBF8F6F-E87E-43A1-ADB3-CED91A618427}" presName="connTx" presStyleLbl="parChTrans1D2" presStyleIdx="0" presStyleCnt="5"/>
      <dgm:spPr/>
      <dgm:t>
        <a:bodyPr/>
        <a:lstStyle/>
        <a:p>
          <a:endParaRPr lang="ru-RU"/>
        </a:p>
      </dgm:t>
    </dgm:pt>
    <dgm:pt modelId="{3D5F3F96-EB8D-45E3-B1DE-B6E69054C598}" type="pres">
      <dgm:prSet presAssocID="{1DB8EA0A-7166-48EA-80F5-0ABDBAFBF90A}" presName="root2" presStyleCnt="0"/>
      <dgm:spPr/>
    </dgm:pt>
    <dgm:pt modelId="{D0604A2F-8316-4731-9E67-E8D222A354E4}" type="pres">
      <dgm:prSet presAssocID="{1DB8EA0A-7166-48EA-80F5-0ABDBAFBF90A}" presName="LevelTwoTextNode" presStyleLbl="node2" presStyleIdx="0" presStyleCnt="5" custScaleX="271502" custScaleY="264773" custLinFactX="-100000" custLinFactY="-38916" custLinFactNeighborX="-154258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E40C4D0-7608-4A23-901D-3AA7B026E568}" type="pres">
      <dgm:prSet presAssocID="{1DB8EA0A-7166-48EA-80F5-0ABDBAFBF90A}" presName="level3hierChild" presStyleCnt="0"/>
      <dgm:spPr/>
    </dgm:pt>
    <dgm:pt modelId="{1895AF83-C70F-4023-8A31-73CB1E4B5FC7}" type="pres">
      <dgm:prSet presAssocID="{8C48DFF6-827B-4730-A9DF-FC0713EA2B4C}" presName="conn2-1" presStyleLbl="parChTrans1D3" presStyleIdx="0" presStyleCnt="10"/>
      <dgm:spPr/>
      <dgm:t>
        <a:bodyPr/>
        <a:lstStyle/>
        <a:p>
          <a:endParaRPr lang="ru-RU"/>
        </a:p>
      </dgm:t>
    </dgm:pt>
    <dgm:pt modelId="{581ECBD0-18C9-4B38-92C3-DF5C8B6D021B}" type="pres">
      <dgm:prSet presAssocID="{8C48DFF6-827B-4730-A9DF-FC0713EA2B4C}" presName="connTx" presStyleLbl="parChTrans1D3" presStyleIdx="0" presStyleCnt="10"/>
      <dgm:spPr/>
      <dgm:t>
        <a:bodyPr/>
        <a:lstStyle/>
        <a:p>
          <a:endParaRPr lang="ru-RU"/>
        </a:p>
      </dgm:t>
    </dgm:pt>
    <dgm:pt modelId="{C5304D98-1332-4880-9C94-7473C02A35EE}" type="pres">
      <dgm:prSet presAssocID="{8BC5DA8C-FD39-47E2-A57F-9C8BA04EC2BA}" presName="root2" presStyleCnt="0"/>
      <dgm:spPr/>
    </dgm:pt>
    <dgm:pt modelId="{61ED46BB-D097-46D0-84B1-4F0BAAEA346F}" type="pres">
      <dgm:prSet presAssocID="{8BC5DA8C-FD39-47E2-A57F-9C8BA04EC2BA}" presName="LevelTwoTextNode" presStyleLbl="node3" presStyleIdx="0" presStyleCnt="10" custScaleX="392777" custScaleY="349385" custLinFactX="114880" custLinFactY="200000" custLinFactNeighborX="200000" custLinFactNeighborY="23190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3C616BE-6608-4E60-97FA-8111840A7E3E}" type="pres">
      <dgm:prSet presAssocID="{8BC5DA8C-FD39-47E2-A57F-9C8BA04EC2BA}" presName="level3hierChild" presStyleCnt="0"/>
      <dgm:spPr/>
    </dgm:pt>
    <dgm:pt modelId="{0C3027B7-08C1-4361-9D9F-D27FBECA97B6}" type="pres">
      <dgm:prSet presAssocID="{A33B85D7-E967-4B3D-BE0A-8EE3ADC2D130}" presName="conn2-1" presStyleLbl="parChTrans1D3" presStyleIdx="1" presStyleCnt="10"/>
      <dgm:spPr/>
      <dgm:t>
        <a:bodyPr/>
        <a:lstStyle/>
        <a:p>
          <a:endParaRPr lang="ru-RU"/>
        </a:p>
      </dgm:t>
    </dgm:pt>
    <dgm:pt modelId="{CEB67749-8A65-4BEE-B44C-EB47C86DB3ED}" type="pres">
      <dgm:prSet presAssocID="{A33B85D7-E967-4B3D-BE0A-8EE3ADC2D130}" presName="connTx" presStyleLbl="parChTrans1D3" presStyleIdx="1" presStyleCnt="10"/>
      <dgm:spPr/>
      <dgm:t>
        <a:bodyPr/>
        <a:lstStyle/>
        <a:p>
          <a:endParaRPr lang="ru-RU"/>
        </a:p>
      </dgm:t>
    </dgm:pt>
    <dgm:pt modelId="{FD0E2178-9E3B-408A-81C5-BBCC5A062CF7}" type="pres">
      <dgm:prSet presAssocID="{8BEC46F3-185A-4269-B385-86685FDBA04D}" presName="root2" presStyleCnt="0"/>
      <dgm:spPr/>
    </dgm:pt>
    <dgm:pt modelId="{3E0D99FD-3C2E-4A19-A5DD-29C4EC8EE21E}" type="pres">
      <dgm:prSet presAssocID="{8BEC46F3-185A-4269-B385-86685FDBA04D}" presName="LevelTwoTextNode" presStyleLbl="node3" presStyleIdx="1" presStyleCnt="10" custScaleX="418951" custScaleY="328754" custLinFactX="114945" custLinFactY="-114758" custLinFactNeighborX="200000" custLinFactNeighborY="-2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5EB8CCF-75B8-4A3F-9544-7A05190112FD}" type="pres">
      <dgm:prSet presAssocID="{8BEC46F3-185A-4269-B385-86685FDBA04D}" presName="level3hierChild" presStyleCnt="0"/>
      <dgm:spPr/>
    </dgm:pt>
    <dgm:pt modelId="{C04620AD-C77A-464E-ADA3-4338F888C23B}" type="pres">
      <dgm:prSet presAssocID="{2BB6356B-92D0-42BE-9730-26E1321BB274}" presName="conn2-1" presStyleLbl="parChTrans1D2" presStyleIdx="1" presStyleCnt="5"/>
      <dgm:spPr/>
      <dgm:t>
        <a:bodyPr/>
        <a:lstStyle/>
        <a:p>
          <a:endParaRPr lang="ru-RU"/>
        </a:p>
      </dgm:t>
    </dgm:pt>
    <dgm:pt modelId="{4536DEF6-B918-4B01-958A-FC5C534DF8BB}" type="pres">
      <dgm:prSet presAssocID="{2BB6356B-92D0-42BE-9730-26E1321BB274}" presName="connTx" presStyleLbl="parChTrans1D2" presStyleIdx="1" presStyleCnt="5"/>
      <dgm:spPr/>
      <dgm:t>
        <a:bodyPr/>
        <a:lstStyle/>
        <a:p>
          <a:endParaRPr lang="ru-RU"/>
        </a:p>
      </dgm:t>
    </dgm:pt>
    <dgm:pt modelId="{54DBCD6A-01E2-44F2-BD96-4F117E3C51BF}" type="pres">
      <dgm:prSet presAssocID="{7147A83E-C5AE-49AB-8F1D-0AC95B48BAA5}" presName="root2" presStyleCnt="0"/>
      <dgm:spPr/>
    </dgm:pt>
    <dgm:pt modelId="{A57A02CB-9D21-4BEB-8F77-C2DD3CB01968}" type="pres">
      <dgm:prSet presAssocID="{7147A83E-C5AE-49AB-8F1D-0AC95B48BAA5}" presName="LevelTwoTextNode" presStyleLbl="node2" presStyleIdx="1" presStyleCnt="5" custScaleX="204559" custScaleY="202132" custLinFactX="-100000" custLinFactY="-63860" custLinFactNeighborX="-141002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2FED678-FADB-4041-920B-01D73E3221B6}" type="pres">
      <dgm:prSet presAssocID="{7147A83E-C5AE-49AB-8F1D-0AC95B48BAA5}" presName="level3hierChild" presStyleCnt="0"/>
      <dgm:spPr/>
    </dgm:pt>
    <dgm:pt modelId="{E950C5B2-406B-45FB-862D-5A731D7E09DA}" type="pres">
      <dgm:prSet presAssocID="{A51880D9-789A-4924-9642-231E5F0D2D70}" presName="conn2-1" presStyleLbl="parChTrans1D3" presStyleIdx="2" presStyleCnt="10"/>
      <dgm:spPr/>
      <dgm:t>
        <a:bodyPr/>
        <a:lstStyle/>
        <a:p>
          <a:endParaRPr lang="ru-RU"/>
        </a:p>
      </dgm:t>
    </dgm:pt>
    <dgm:pt modelId="{402DACE1-3EFC-4B94-B3A7-DD3ADB300141}" type="pres">
      <dgm:prSet presAssocID="{A51880D9-789A-4924-9642-231E5F0D2D70}" presName="connTx" presStyleLbl="parChTrans1D3" presStyleIdx="2" presStyleCnt="10"/>
      <dgm:spPr/>
      <dgm:t>
        <a:bodyPr/>
        <a:lstStyle/>
        <a:p>
          <a:endParaRPr lang="ru-RU"/>
        </a:p>
      </dgm:t>
    </dgm:pt>
    <dgm:pt modelId="{6425DCF7-9A55-4368-969F-B39E99EEBFA0}" type="pres">
      <dgm:prSet presAssocID="{51350777-4A0C-40BB-87F7-009F7D81B2A9}" presName="root2" presStyleCnt="0"/>
      <dgm:spPr/>
    </dgm:pt>
    <dgm:pt modelId="{EE08A482-6EBB-456A-B9AA-05C199DD996B}" type="pres">
      <dgm:prSet presAssocID="{51350777-4A0C-40BB-87F7-009F7D81B2A9}" presName="LevelTwoTextNode" presStyleLbl="node3" presStyleIdx="2" presStyleCnt="10" custScaleX="315217" custScaleY="202136" custLinFactX="-47068" custLinFactY="-84774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53DA2B5A-87DC-4CF7-B1B8-62E67104F127}" type="pres">
      <dgm:prSet presAssocID="{51350777-4A0C-40BB-87F7-009F7D81B2A9}" presName="level3hierChild" presStyleCnt="0"/>
      <dgm:spPr/>
    </dgm:pt>
    <dgm:pt modelId="{93A48FF4-CE0D-4094-B267-A6B33C3E1723}" type="pres">
      <dgm:prSet presAssocID="{00FF2550-5A61-4EEB-8DD6-E282384BD1DF}" presName="conn2-1" presStyleLbl="parChTrans1D3" presStyleIdx="3" presStyleCnt="10"/>
      <dgm:spPr/>
      <dgm:t>
        <a:bodyPr/>
        <a:lstStyle/>
        <a:p>
          <a:endParaRPr lang="ru-RU"/>
        </a:p>
      </dgm:t>
    </dgm:pt>
    <dgm:pt modelId="{9AD416D2-86CC-4A7B-8659-E93DDC493D8E}" type="pres">
      <dgm:prSet presAssocID="{00FF2550-5A61-4EEB-8DD6-E282384BD1DF}" presName="connTx" presStyleLbl="parChTrans1D3" presStyleIdx="3" presStyleCnt="10"/>
      <dgm:spPr/>
      <dgm:t>
        <a:bodyPr/>
        <a:lstStyle/>
        <a:p>
          <a:endParaRPr lang="ru-RU"/>
        </a:p>
      </dgm:t>
    </dgm:pt>
    <dgm:pt modelId="{88B59D65-F4F5-476B-B2C7-473EB98DD096}" type="pres">
      <dgm:prSet presAssocID="{E646698D-9C05-4EB0-A355-84551B7CE8B5}" presName="root2" presStyleCnt="0"/>
      <dgm:spPr/>
    </dgm:pt>
    <dgm:pt modelId="{FB7D62E0-F860-4E93-9851-5D8CD5226710}" type="pres">
      <dgm:prSet presAssocID="{E646698D-9C05-4EB0-A355-84551B7CE8B5}" presName="LevelTwoTextNode" presStyleLbl="node3" presStyleIdx="3" presStyleCnt="10" custScaleX="275041" custScaleY="188266" custLinFactX="-14382" custLinFactNeighborX="-100000" custLinFactNeighborY="-59056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7983C552-5697-471C-B018-26B3ABC63E82}" type="pres">
      <dgm:prSet presAssocID="{E646698D-9C05-4EB0-A355-84551B7CE8B5}" presName="level3hierChild" presStyleCnt="0"/>
      <dgm:spPr/>
    </dgm:pt>
    <dgm:pt modelId="{7FD8370F-5B48-4559-A313-63C1F0C36411}" type="pres">
      <dgm:prSet presAssocID="{0F539306-B027-4423-BDB1-FE9D23DC70D9}" presName="conn2-1" presStyleLbl="parChTrans1D2" presStyleIdx="2" presStyleCnt="5"/>
      <dgm:spPr/>
      <dgm:t>
        <a:bodyPr/>
        <a:lstStyle/>
        <a:p>
          <a:endParaRPr lang="ru-RU"/>
        </a:p>
      </dgm:t>
    </dgm:pt>
    <dgm:pt modelId="{8831827D-EE26-4DC3-B773-D300C1767972}" type="pres">
      <dgm:prSet presAssocID="{0F539306-B027-4423-BDB1-FE9D23DC70D9}" presName="connTx" presStyleLbl="parChTrans1D2" presStyleIdx="2" presStyleCnt="5"/>
      <dgm:spPr/>
      <dgm:t>
        <a:bodyPr/>
        <a:lstStyle/>
        <a:p>
          <a:endParaRPr lang="ru-RU"/>
        </a:p>
      </dgm:t>
    </dgm:pt>
    <dgm:pt modelId="{4FA4BE71-6F74-4089-A5B0-C97038C4F1FA}" type="pres">
      <dgm:prSet presAssocID="{70EF3957-CC8D-4716-8F5A-5AB481B6F156}" presName="root2" presStyleCnt="0"/>
      <dgm:spPr/>
    </dgm:pt>
    <dgm:pt modelId="{CE9FBE03-0174-44E7-99A0-667D302215F5}" type="pres">
      <dgm:prSet presAssocID="{70EF3957-CC8D-4716-8F5A-5AB481B6F156}" presName="LevelTwoTextNode" presStyleLbl="node2" presStyleIdx="2" presStyleCnt="5" custScaleX="222803" custScaleY="225279" custLinFactX="-100000" custLinFactNeighborX="-127745" custLinFactNeighborY="-8981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6E13A3A-8F42-45A0-8E29-A62C7B9C7597}" type="pres">
      <dgm:prSet presAssocID="{70EF3957-CC8D-4716-8F5A-5AB481B6F156}" presName="level3hierChild" presStyleCnt="0"/>
      <dgm:spPr/>
    </dgm:pt>
    <dgm:pt modelId="{F5FD339B-9ADF-4FB2-9F95-607AE7F7B7AC}" type="pres">
      <dgm:prSet presAssocID="{79169743-B312-4B4D-8A83-EC699A509017}" presName="conn2-1" presStyleLbl="parChTrans1D3" presStyleIdx="4" presStyleCnt="10"/>
      <dgm:spPr/>
      <dgm:t>
        <a:bodyPr/>
        <a:lstStyle/>
        <a:p>
          <a:endParaRPr lang="ru-RU"/>
        </a:p>
      </dgm:t>
    </dgm:pt>
    <dgm:pt modelId="{8E96B4CE-4574-4FB6-8EE1-38F6EC42D22E}" type="pres">
      <dgm:prSet presAssocID="{79169743-B312-4B4D-8A83-EC699A509017}" presName="connTx" presStyleLbl="parChTrans1D3" presStyleIdx="4" presStyleCnt="10"/>
      <dgm:spPr/>
      <dgm:t>
        <a:bodyPr/>
        <a:lstStyle/>
        <a:p>
          <a:endParaRPr lang="ru-RU"/>
        </a:p>
      </dgm:t>
    </dgm:pt>
    <dgm:pt modelId="{C3D73EAA-F5CB-48D3-BCEA-C55003444E82}" type="pres">
      <dgm:prSet presAssocID="{357CD173-5D43-4421-8A63-955D6CF3EC2F}" presName="root2" presStyleCnt="0"/>
      <dgm:spPr/>
    </dgm:pt>
    <dgm:pt modelId="{91F37F93-0753-407F-9EFD-C7D5A7EDC1AE}" type="pres">
      <dgm:prSet presAssocID="{357CD173-5D43-4421-8A63-955D6CF3EC2F}" presName="LevelTwoTextNode" presStyleLbl="node3" presStyleIdx="4" presStyleCnt="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62B210AC-AF74-4574-BCB3-181C42003955}" type="pres">
      <dgm:prSet presAssocID="{357CD173-5D43-4421-8A63-955D6CF3EC2F}" presName="level3hierChild" presStyleCnt="0"/>
      <dgm:spPr/>
    </dgm:pt>
    <dgm:pt modelId="{D52E4686-B2E7-4C1A-A644-3D8F242D2399}" type="pres">
      <dgm:prSet presAssocID="{AEA51914-D912-4962-8C01-7BC4E94B00BE}" presName="conn2-1" presStyleLbl="parChTrans1D3" presStyleIdx="5" presStyleCnt="10"/>
      <dgm:spPr/>
      <dgm:t>
        <a:bodyPr/>
        <a:lstStyle/>
        <a:p>
          <a:endParaRPr lang="ru-RU"/>
        </a:p>
      </dgm:t>
    </dgm:pt>
    <dgm:pt modelId="{BBFCE939-8472-46E9-B0B1-9A56C3303C53}" type="pres">
      <dgm:prSet presAssocID="{AEA51914-D912-4962-8C01-7BC4E94B00BE}" presName="connTx" presStyleLbl="parChTrans1D3" presStyleIdx="5" presStyleCnt="10"/>
      <dgm:spPr/>
      <dgm:t>
        <a:bodyPr/>
        <a:lstStyle/>
        <a:p>
          <a:endParaRPr lang="ru-RU"/>
        </a:p>
      </dgm:t>
    </dgm:pt>
    <dgm:pt modelId="{68BDB3F4-35BD-4861-91D4-A5E503BD0855}" type="pres">
      <dgm:prSet presAssocID="{31A6F0C8-C8BC-4B99-ADE8-7D67363BED04}" presName="root2" presStyleCnt="0"/>
      <dgm:spPr/>
    </dgm:pt>
    <dgm:pt modelId="{9D9A6880-DAE3-4AC0-BB62-BC54AF56F76E}" type="pres">
      <dgm:prSet presAssocID="{31A6F0C8-C8BC-4B99-ADE8-7D67363BED04}" presName="LevelTwoTextNode" presStyleLbl="node3" presStyleIdx="5" presStyleCnt="1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046ED59-B1EC-4844-A1EC-06FB514021D6}" type="pres">
      <dgm:prSet presAssocID="{31A6F0C8-C8BC-4B99-ADE8-7D67363BED04}" presName="level3hierChild" presStyleCnt="0"/>
      <dgm:spPr/>
    </dgm:pt>
    <dgm:pt modelId="{69946236-93E0-49AA-BCC2-3EA1B79C1E70}" type="pres">
      <dgm:prSet presAssocID="{213EC5E6-3A4D-4F4F-B9BB-4525E60E227D}" presName="conn2-1" presStyleLbl="parChTrans1D2" presStyleIdx="3" presStyleCnt="5"/>
      <dgm:spPr/>
      <dgm:t>
        <a:bodyPr/>
        <a:lstStyle/>
        <a:p>
          <a:endParaRPr lang="ru-RU"/>
        </a:p>
      </dgm:t>
    </dgm:pt>
    <dgm:pt modelId="{F6B99AE6-4C30-4E4A-869D-0E0FEDF5774F}" type="pres">
      <dgm:prSet presAssocID="{213EC5E6-3A4D-4F4F-B9BB-4525E60E227D}" presName="connTx" presStyleLbl="parChTrans1D2" presStyleIdx="3" presStyleCnt="5"/>
      <dgm:spPr/>
      <dgm:t>
        <a:bodyPr/>
        <a:lstStyle/>
        <a:p>
          <a:endParaRPr lang="ru-RU"/>
        </a:p>
      </dgm:t>
    </dgm:pt>
    <dgm:pt modelId="{62F42D8B-B044-4B09-B1C4-10383CCA2740}" type="pres">
      <dgm:prSet presAssocID="{15CD581E-D2B2-48F0-8D28-31256EF12AA7}" presName="root2" presStyleCnt="0"/>
      <dgm:spPr/>
    </dgm:pt>
    <dgm:pt modelId="{10CD7899-5164-48C4-AE61-6A6A5CDDDDEC}" type="pres">
      <dgm:prSet presAssocID="{15CD581E-D2B2-48F0-8D28-31256EF12AA7}" presName="LevelTwoTextNode" presStyleLbl="node2" presStyleIdx="3" presStyleCnt="5" custScaleX="267619" custScaleY="235200" custLinFactX="-100000" custLinFactNeighborX="-114489" custLinFactNeighborY="-46078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406DD3B2-3FBA-4A6D-90A8-E1B529E57B6E}" type="pres">
      <dgm:prSet presAssocID="{15CD581E-D2B2-48F0-8D28-31256EF12AA7}" presName="level3hierChild" presStyleCnt="0"/>
      <dgm:spPr/>
    </dgm:pt>
    <dgm:pt modelId="{C30AB867-2194-470B-B0F2-C35E15B081A1}" type="pres">
      <dgm:prSet presAssocID="{F60E95AF-EBC8-43CF-8090-A764D72A0CB8}" presName="conn2-1" presStyleLbl="parChTrans1D3" presStyleIdx="6" presStyleCnt="10"/>
      <dgm:spPr/>
      <dgm:t>
        <a:bodyPr/>
        <a:lstStyle/>
        <a:p>
          <a:endParaRPr lang="ru-RU"/>
        </a:p>
      </dgm:t>
    </dgm:pt>
    <dgm:pt modelId="{28490DE8-8AF4-4477-B9D8-453BE87EB4F1}" type="pres">
      <dgm:prSet presAssocID="{F60E95AF-EBC8-43CF-8090-A764D72A0CB8}" presName="connTx" presStyleLbl="parChTrans1D3" presStyleIdx="6" presStyleCnt="10"/>
      <dgm:spPr/>
      <dgm:t>
        <a:bodyPr/>
        <a:lstStyle/>
        <a:p>
          <a:endParaRPr lang="ru-RU"/>
        </a:p>
      </dgm:t>
    </dgm:pt>
    <dgm:pt modelId="{209DE438-CAA5-4541-8E95-C90FCC0A9207}" type="pres">
      <dgm:prSet presAssocID="{317D13A4-C28B-4CF8-84BD-D1A4B531C923}" presName="root2" presStyleCnt="0"/>
      <dgm:spPr/>
    </dgm:pt>
    <dgm:pt modelId="{5058B5AB-3C73-4E57-9200-9C304350BB10}" type="pres">
      <dgm:prSet presAssocID="{317D13A4-C28B-4CF8-84BD-D1A4B531C923}" presName="LevelTwoTextNode" presStyleLbl="node3" presStyleIdx="6" presStyleCnt="10" custScaleX="463559" custScaleY="505425" custLinFactX="100000" custLinFactY="-39571" custLinFactNeighborX="1622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2A1F4D4-AD79-421D-9BAF-07E2197EE7EB}" type="pres">
      <dgm:prSet presAssocID="{317D13A4-C28B-4CF8-84BD-D1A4B531C923}" presName="level3hierChild" presStyleCnt="0"/>
      <dgm:spPr/>
    </dgm:pt>
    <dgm:pt modelId="{D66AD6F7-7AC7-44CB-805B-2257ABBFC2BF}" type="pres">
      <dgm:prSet presAssocID="{28DCE3FD-E351-472E-9720-9C5C9FA7A8DC}" presName="conn2-1" presStyleLbl="parChTrans1D3" presStyleIdx="7" presStyleCnt="10"/>
      <dgm:spPr/>
      <dgm:t>
        <a:bodyPr/>
        <a:lstStyle/>
        <a:p>
          <a:endParaRPr lang="ru-RU"/>
        </a:p>
      </dgm:t>
    </dgm:pt>
    <dgm:pt modelId="{14FEC083-009C-4536-B6F0-0B751F8047BA}" type="pres">
      <dgm:prSet presAssocID="{28DCE3FD-E351-472E-9720-9C5C9FA7A8DC}" presName="connTx" presStyleLbl="parChTrans1D3" presStyleIdx="7" presStyleCnt="10"/>
      <dgm:spPr/>
      <dgm:t>
        <a:bodyPr/>
        <a:lstStyle/>
        <a:p>
          <a:endParaRPr lang="ru-RU"/>
        </a:p>
      </dgm:t>
    </dgm:pt>
    <dgm:pt modelId="{5955BC78-02DA-4FBE-9C09-3CE5EA680EC4}" type="pres">
      <dgm:prSet presAssocID="{009315B9-A175-40BB-9205-5191B8308B6A}" presName="root2" presStyleCnt="0"/>
      <dgm:spPr/>
    </dgm:pt>
    <dgm:pt modelId="{7D2AB3E2-5BD6-42BE-BCA7-E942DD97BE63}" type="pres">
      <dgm:prSet presAssocID="{009315B9-A175-40BB-9205-5191B8308B6A}" presName="LevelTwoTextNode" presStyleLbl="node3" presStyleIdx="7" presStyleCnt="10" custScaleX="431671" custScaleY="267944" custLinFactX="100000" custLinFactNeighborX="189372" custLinFactNeighborY="4406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C98700BE-8452-47F1-A042-6A5A16A977B0}" type="pres">
      <dgm:prSet presAssocID="{009315B9-A175-40BB-9205-5191B8308B6A}" presName="level3hierChild" presStyleCnt="0"/>
      <dgm:spPr/>
    </dgm:pt>
    <dgm:pt modelId="{3DDC9BF3-3DF7-4DD6-A6F9-32698626CCC0}" type="pres">
      <dgm:prSet presAssocID="{36B820DB-717F-4B26-A2AB-135774E067BE}" presName="conn2-1" presStyleLbl="parChTrans1D2" presStyleIdx="4" presStyleCnt="5"/>
      <dgm:spPr/>
      <dgm:t>
        <a:bodyPr/>
        <a:lstStyle/>
        <a:p>
          <a:endParaRPr lang="ru-RU"/>
        </a:p>
      </dgm:t>
    </dgm:pt>
    <dgm:pt modelId="{7F0F6CD6-E0F3-4F8A-899D-9000C0A3FD9E}" type="pres">
      <dgm:prSet presAssocID="{36B820DB-717F-4B26-A2AB-135774E067BE}" presName="connTx" presStyleLbl="parChTrans1D2" presStyleIdx="4" presStyleCnt="5"/>
      <dgm:spPr/>
      <dgm:t>
        <a:bodyPr/>
        <a:lstStyle/>
        <a:p>
          <a:endParaRPr lang="ru-RU"/>
        </a:p>
      </dgm:t>
    </dgm:pt>
    <dgm:pt modelId="{C9CB5684-960B-4F4B-83F9-475C08123A31}" type="pres">
      <dgm:prSet presAssocID="{F7DD8767-18CF-446F-859D-475B34901187}" presName="root2" presStyleCnt="0"/>
      <dgm:spPr/>
    </dgm:pt>
    <dgm:pt modelId="{8A1F5C09-25BC-4AA0-B54C-5882CE3A8316}" type="pres">
      <dgm:prSet presAssocID="{F7DD8767-18CF-446F-859D-475B34901187}" presName="LevelTwoTextNode" presStyleLbl="node2" presStyleIdx="4" presStyleCnt="5" custScaleX="285121" custScaleY="421411" custLinFactX="-100000" custLinFactNeighborX="-114489" custLinFactNeighborY="2319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9E2B4A70-DE01-4FDB-96DA-3F4AF9FFA4F2}" type="pres">
      <dgm:prSet presAssocID="{F7DD8767-18CF-446F-859D-475B34901187}" presName="level3hierChild" presStyleCnt="0"/>
      <dgm:spPr/>
    </dgm:pt>
    <dgm:pt modelId="{C0674533-C7E3-4E1E-ABB9-9528CF5B872B}" type="pres">
      <dgm:prSet presAssocID="{F75701C4-9803-4428-A8B9-312133273D1B}" presName="conn2-1" presStyleLbl="parChTrans1D3" presStyleIdx="8" presStyleCnt="10"/>
      <dgm:spPr/>
      <dgm:t>
        <a:bodyPr/>
        <a:lstStyle/>
        <a:p>
          <a:endParaRPr lang="ru-RU"/>
        </a:p>
      </dgm:t>
    </dgm:pt>
    <dgm:pt modelId="{BFB0246C-2896-4EB7-9E73-ED2936700966}" type="pres">
      <dgm:prSet presAssocID="{F75701C4-9803-4428-A8B9-312133273D1B}" presName="connTx" presStyleLbl="parChTrans1D3" presStyleIdx="8" presStyleCnt="10"/>
      <dgm:spPr/>
      <dgm:t>
        <a:bodyPr/>
        <a:lstStyle/>
        <a:p>
          <a:endParaRPr lang="ru-RU"/>
        </a:p>
      </dgm:t>
    </dgm:pt>
    <dgm:pt modelId="{6C5332A7-AE77-4775-9414-A70778B7A8FB}" type="pres">
      <dgm:prSet presAssocID="{D4478221-A8DB-46F8-BB6A-613FBF508462}" presName="root2" presStyleCnt="0"/>
      <dgm:spPr/>
    </dgm:pt>
    <dgm:pt modelId="{3DD13AC6-DC09-49E7-AA7F-569CE70F247D}" type="pres">
      <dgm:prSet presAssocID="{D4478221-A8DB-46F8-BB6A-613FBF508462}" presName="LevelTwoTextNode" presStyleLbl="node3" presStyleIdx="8" presStyleCnt="10" custScaleX="231201" custScaleY="144144" custLinFactX="-32963" custLinFactY="-19965" custLinFactNeighborX="-100000" custLinFactNeighborY="-100000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BB3CAE8D-45A3-45FF-8F9C-62F65A9CA6C4}" type="pres">
      <dgm:prSet presAssocID="{D4478221-A8DB-46F8-BB6A-613FBF508462}" presName="level3hierChild" presStyleCnt="0"/>
      <dgm:spPr/>
    </dgm:pt>
    <dgm:pt modelId="{D64BAE50-4952-4A2B-A26B-0959E0008A53}" type="pres">
      <dgm:prSet presAssocID="{C4062867-0824-4797-A806-6E65F85FC2BC}" presName="conn2-1" presStyleLbl="parChTrans1D3" presStyleIdx="9" presStyleCnt="10"/>
      <dgm:spPr/>
      <dgm:t>
        <a:bodyPr/>
        <a:lstStyle/>
        <a:p>
          <a:endParaRPr lang="ru-RU"/>
        </a:p>
      </dgm:t>
    </dgm:pt>
    <dgm:pt modelId="{E94DAB2F-7EDD-4E8D-B0CC-3B8E2A772FB4}" type="pres">
      <dgm:prSet presAssocID="{C4062867-0824-4797-A806-6E65F85FC2BC}" presName="connTx" presStyleLbl="parChTrans1D3" presStyleIdx="9" presStyleCnt="10"/>
      <dgm:spPr/>
      <dgm:t>
        <a:bodyPr/>
        <a:lstStyle/>
        <a:p>
          <a:endParaRPr lang="ru-RU"/>
        </a:p>
      </dgm:t>
    </dgm:pt>
    <dgm:pt modelId="{95B0289E-9987-44C1-B335-0B68A76776F1}" type="pres">
      <dgm:prSet presAssocID="{FD84791D-2B7F-4C8C-8E7A-0C095C113C77}" presName="root2" presStyleCnt="0"/>
      <dgm:spPr/>
    </dgm:pt>
    <dgm:pt modelId="{16BAA7B8-B4EA-4C1F-98BF-D4F90B5DB15E}" type="pres">
      <dgm:prSet presAssocID="{FD84791D-2B7F-4C8C-8E7A-0C095C113C77}" presName="LevelTwoTextNode" presStyleLbl="node3" presStyleIdx="9" presStyleCnt="10" custScaleX="238441" custScaleY="195391" custLinFactX="-32963" custLinFactNeighborX="-100000" custLinFactNeighborY="-1398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D9A39B01-D938-487A-8845-A4FF86FE55AF}" type="pres">
      <dgm:prSet presAssocID="{FD84791D-2B7F-4C8C-8E7A-0C095C113C77}" presName="level3hierChild" presStyleCnt="0"/>
      <dgm:spPr/>
    </dgm:pt>
  </dgm:ptLst>
  <dgm:cxnLst>
    <dgm:cxn modelId="{A8EB5A73-F094-405A-9BF5-A968AD997445}" type="presOf" srcId="{F60E95AF-EBC8-43CF-8090-A764D72A0CB8}" destId="{28490DE8-8AF4-4477-B9D8-453BE87EB4F1}" srcOrd="1" destOrd="0" presId="urn:microsoft.com/office/officeart/2005/8/layout/hierarchy2"/>
    <dgm:cxn modelId="{810130FF-7DEA-4681-A267-B285D6288645}" type="presOf" srcId="{AEA51914-D912-4962-8C01-7BC4E94B00BE}" destId="{D52E4686-B2E7-4C1A-A644-3D8F242D2399}" srcOrd="0" destOrd="0" presId="urn:microsoft.com/office/officeart/2005/8/layout/hierarchy2"/>
    <dgm:cxn modelId="{596E7765-9D51-4B06-9497-A900059EE813}" srcId="{15CD581E-D2B2-48F0-8D28-31256EF12AA7}" destId="{009315B9-A175-40BB-9205-5191B8308B6A}" srcOrd="1" destOrd="0" parTransId="{28DCE3FD-E351-472E-9720-9C5C9FA7A8DC}" sibTransId="{ECEF1969-6BC8-491F-8DA4-8E9875BF2D74}"/>
    <dgm:cxn modelId="{35CF4891-2052-468F-B09B-C699877A7FBE}" srcId="{F7DD8767-18CF-446F-859D-475B34901187}" destId="{D4478221-A8DB-46F8-BB6A-613FBF508462}" srcOrd="0" destOrd="0" parTransId="{F75701C4-9803-4428-A8B9-312133273D1B}" sibTransId="{19C09D19-B6F1-4508-AB31-C3F06C78F6BC}"/>
    <dgm:cxn modelId="{5D5EB915-30A6-460F-8DF1-1CF0BE74D52C}" type="presOf" srcId="{6D310E3A-0D0D-4F1B-803E-E95043014D51}" destId="{326BE7B5-60BC-40E9-88F9-8862B0991242}" srcOrd="0" destOrd="0" presId="urn:microsoft.com/office/officeart/2005/8/layout/hierarchy2"/>
    <dgm:cxn modelId="{A91717D3-C27A-48F8-9F4E-40EEBC2F2B19}" srcId="{69E8AD64-578F-4966-A204-E5E6D0095C83}" destId="{7147A83E-C5AE-49AB-8F1D-0AC95B48BAA5}" srcOrd="1" destOrd="0" parTransId="{2BB6356B-92D0-42BE-9730-26E1321BB274}" sibTransId="{50A14195-F086-4D2A-9C62-46EBBB0CB4D2}"/>
    <dgm:cxn modelId="{EA2267B8-5DFB-418F-8005-AF072DC0D007}" type="presOf" srcId="{70EF3957-CC8D-4716-8F5A-5AB481B6F156}" destId="{CE9FBE03-0174-44E7-99A0-667D302215F5}" srcOrd="0" destOrd="0" presId="urn:microsoft.com/office/officeart/2005/8/layout/hierarchy2"/>
    <dgm:cxn modelId="{98A253FE-831B-4931-81FA-4BC40F4209D3}" srcId="{7147A83E-C5AE-49AB-8F1D-0AC95B48BAA5}" destId="{51350777-4A0C-40BB-87F7-009F7D81B2A9}" srcOrd="0" destOrd="0" parTransId="{A51880D9-789A-4924-9642-231E5F0D2D70}" sibTransId="{EF219EF4-2BF9-4088-A457-F1266904D46C}"/>
    <dgm:cxn modelId="{CAA3F76D-CB19-4A0C-A1BB-017C35E9206C}" type="presOf" srcId="{7147A83E-C5AE-49AB-8F1D-0AC95B48BAA5}" destId="{A57A02CB-9D21-4BEB-8F77-C2DD3CB01968}" srcOrd="0" destOrd="0" presId="urn:microsoft.com/office/officeart/2005/8/layout/hierarchy2"/>
    <dgm:cxn modelId="{D42CF509-F88A-47EF-9C44-A4C13760EBD5}" type="presOf" srcId="{357CD173-5D43-4421-8A63-955D6CF3EC2F}" destId="{91F37F93-0753-407F-9EFD-C7D5A7EDC1AE}" srcOrd="0" destOrd="0" presId="urn:microsoft.com/office/officeart/2005/8/layout/hierarchy2"/>
    <dgm:cxn modelId="{023DADCE-8951-4100-BA6F-9F92CDB165C9}" type="presOf" srcId="{15CD581E-D2B2-48F0-8D28-31256EF12AA7}" destId="{10CD7899-5164-48C4-AE61-6A6A5CDDDDEC}" srcOrd="0" destOrd="0" presId="urn:microsoft.com/office/officeart/2005/8/layout/hierarchy2"/>
    <dgm:cxn modelId="{EE17B228-6DB5-48C8-A5F7-AF2ED3D8DA5E}" type="presOf" srcId="{79169743-B312-4B4D-8A83-EC699A509017}" destId="{F5FD339B-9ADF-4FB2-9F95-607AE7F7B7AC}" srcOrd="0" destOrd="0" presId="urn:microsoft.com/office/officeart/2005/8/layout/hierarchy2"/>
    <dgm:cxn modelId="{5DBD8508-A516-4200-9A80-42D087C24807}" type="presOf" srcId="{8BEC46F3-185A-4269-B385-86685FDBA04D}" destId="{3E0D99FD-3C2E-4A19-A5DD-29C4EC8EE21E}" srcOrd="0" destOrd="0" presId="urn:microsoft.com/office/officeart/2005/8/layout/hierarchy2"/>
    <dgm:cxn modelId="{6AE0AC56-E493-44A8-B4CE-69CE7E2F3987}" srcId="{69E8AD64-578F-4966-A204-E5E6D0095C83}" destId="{70EF3957-CC8D-4716-8F5A-5AB481B6F156}" srcOrd="2" destOrd="0" parTransId="{0F539306-B027-4423-BDB1-FE9D23DC70D9}" sibTransId="{CEA7DBA7-4184-41BE-B34D-007C1914DB59}"/>
    <dgm:cxn modelId="{67CD8321-6D3A-43F0-A675-C7564505C146}" type="presOf" srcId="{AEA51914-D912-4962-8C01-7BC4E94B00BE}" destId="{BBFCE939-8472-46E9-B0B1-9A56C3303C53}" srcOrd="1" destOrd="0" presId="urn:microsoft.com/office/officeart/2005/8/layout/hierarchy2"/>
    <dgm:cxn modelId="{671F9BC2-615F-456E-8AA7-37EF8625B834}" srcId="{15CD581E-D2B2-48F0-8D28-31256EF12AA7}" destId="{317D13A4-C28B-4CF8-84BD-D1A4B531C923}" srcOrd="0" destOrd="0" parTransId="{F60E95AF-EBC8-43CF-8090-A764D72A0CB8}" sibTransId="{25285EE5-A045-4E45-8FF3-539D0EE5DD97}"/>
    <dgm:cxn modelId="{A2224ED7-12D1-4FEF-8466-A910CF26EF2B}" type="presOf" srcId="{E646698D-9C05-4EB0-A355-84551B7CE8B5}" destId="{FB7D62E0-F860-4E93-9851-5D8CD5226710}" srcOrd="0" destOrd="0" presId="urn:microsoft.com/office/officeart/2005/8/layout/hierarchy2"/>
    <dgm:cxn modelId="{6F39C274-B4D2-4132-896F-3C68EB916883}" type="presOf" srcId="{A51880D9-789A-4924-9642-231E5F0D2D70}" destId="{402DACE1-3EFC-4B94-B3A7-DD3ADB300141}" srcOrd="1" destOrd="0" presId="urn:microsoft.com/office/officeart/2005/8/layout/hierarchy2"/>
    <dgm:cxn modelId="{1F7E5D5B-1988-4963-8800-12FEF1E56B86}" type="presOf" srcId="{8C48DFF6-827B-4730-A9DF-FC0713EA2B4C}" destId="{581ECBD0-18C9-4B38-92C3-DF5C8B6D021B}" srcOrd="1" destOrd="0" presId="urn:microsoft.com/office/officeart/2005/8/layout/hierarchy2"/>
    <dgm:cxn modelId="{3D743BE6-F1D1-44DD-98AA-8AEEDB076C07}" type="presOf" srcId="{8C48DFF6-827B-4730-A9DF-FC0713EA2B4C}" destId="{1895AF83-C70F-4023-8A31-73CB1E4B5FC7}" srcOrd="0" destOrd="0" presId="urn:microsoft.com/office/officeart/2005/8/layout/hierarchy2"/>
    <dgm:cxn modelId="{8D91D350-E803-4AC6-9D80-C2FB165DFA0F}" srcId="{6D310E3A-0D0D-4F1B-803E-E95043014D51}" destId="{69E8AD64-578F-4966-A204-E5E6D0095C83}" srcOrd="0" destOrd="0" parTransId="{861761FA-7972-4A06-A7FF-562910EBE6D3}" sibTransId="{5D90002C-D876-47E2-B483-78323CFDA1C4}"/>
    <dgm:cxn modelId="{5B929983-A6E6-4502-8174-2757315AB873}" type="presOf" srcId="{7CBF8F6F-E87E-43A1-ADB3-CED91A618427}" destId="{2C0CACFA-9C3F-4944-83D8-54E7EE645129}" srcOrd="1" destOrd="0" presId="urn:microsoft.com/office/officeart/2005/8/layout/hierarchy2"/>
    <dgm:cxn modelId="{1E8344CF-7182-4582-849D-C56EA6A7C8B0}" type="presOf" srcId="{A33B85D7-E967-4B3D-BE0A-8EE3ADC2D130}" destId="{0C3027B7-08C1-4361-9D9F-D27FBECA97B6}" srcOrd="0" destOrd="0" presId="urn:microsoft.com/office/officeart/2005/8/layout/hierarchy2"/>
    <dgm:cxn modelId="{B5E6B853-8C03-4F75-97AC-395A93F4FF89}" type="presOf" srcId="{009315B9-A175-40BB-9205-5191B8308B6A}" destId="{7D2AB3E2-5BD6-42BE-BCA7-E942DD97BE63}" srcOrd="0" destOrd="0" presId="urn:microsoft.com/office/officeart/2005/8/layout/hierarchy2"/>
    <dgm:cxn modelId="{6AFAAC09-DBF2-4CAC-AC59-FE7CDE71B64B}" type="presOf" srcId="{213EC5E6-3A4D-4F4F-B9BB-4525E60E227D}" destId="{F6B99AE6-4C30-4E4A-869D-0E0FEDF5774F}" srcOrd="1" destOrd="0" presId="urn:microsoft.com/office/officeart/2005/8/layout/hierarchy2"/>
    <dgm:cxn modelId="{37640EE7-DCFB-4146-A0F5-77AA3470EE4D}" type="presOf" srcId="{51350777-4A0C-40BB-87F7-009F7D81B2A9}" destId="{EE08A482-6EBB-456A-B9AA-05C199DD996B}" srcOrd="0" destOrd="0" presId="urn:microsoft.com/office/officeart/2005/8/layout/hierarchy2"/>
    <dgm:cxn modelId="{10127B84-2D7D-43E6-9F3C-B3F344D99E66}" type="presOf" srcId="{79169743-B312-4B4D-8A83-EC699A509017}" destId="{8E96B4CE-4574-4FB6-8EE1-38F6EC42D22E}" srcOrd="1" destOrd="0" presId="urn:microsoft.com/office/officeart/2005/8/layout/hierarchy2"/>
    <dgm:cxn modelId="{7696B56C-7D7A-4C50-B850-55C72F7E8676}" type="presOf" srcId="{C4062867-0824-4797-A806-6E65F85FC2BC}" destId="{D64BAE50-4952-4A2B-A26B-0959E0008A53}" srcOrd="0" destOrd="0" presId="urn:microsoft.com/office/officeart/2005/8/layout/hierarchy2"/>
    <dgm:cxn modelId="{027AD976-3DF1-4792-91FF-EBEF5F33B601}" type="presOf" srcId="{00FF2550-5A61-4EEB-8DD6-E282384BD1DF}" destId="{9AD416D2-86CC-4A7B-8659-E93DDC493D8E}" srcOrd="1" destOrd="0" presId="urn:microsoft.com/office/officeart/2005/8/layout/hierarchy2"/>
    <dgm:cxn modelId="{C964BCC7-F661-46AD-A4BF-09C0DF2E7126}" srcId="{F7DD8767-18CF-446F-859D-475B34901187}" destId="{FD84791D-2B7F-4C8C-8E7A-0C095C113C77}" srcOrd="1" destOrd="0" parTransId="{C4062867-0824-4797-A806-6E65F85FC2BC}" sibTransId="{812EB170-4542-44DB-B56B-E28618A3F756}"/>
    <dgm:cxn modelId="{26F1D01E-4BC3-4442-A12E-03D98F9306E2}" srcId="{69E8AD64-578F-4966-A204-E5E6D0095C83}" destId="{1DB8EA0A-7166-48EA-80F5-0ABDBAFBF90A}" srcOrd="0" destOrd="0" parTransId="{7CBF8F6F-E87E-43A1-ADB3-CED91A618427}" sibTransId="{6A925494-588D-4E96-AF5C-A7A9A4276754}"/>
    <dgm:cxn modelId="{DD599D55-0268-443D-8959-202E520BAED4}" srcId="{69E8AD64-578F-4966-A204-E5E6D0095C83}" destId="{F7DD8767-18CF-446F-859D-475B34901187}" srcOrd="4" destOrd="0" parTransId="{36B820DB-717F-4B26-A2AB-135774E067BE}" sibTransId="{09A78249-D296-4AAE-91A8-891023FDD2D8}"/>
    <dgm:cxn modelId="{47F3C655-BC1C-42B9-945D-EC431F9E123C}" srcId="{7147A83E-C5AE-49AB-8F1D-0AC95B48BAA5}" destId="{E646698D-9C05-4EB0-A355-84551B7CE8B5}" srcOrd="1" destOrd="0" parTransId="{00FF2550-5A61-4EEB-8DD6-E282384BD1DF}" sibTransId="{FC3BE87A-70E1-4E80-AC70-882A576FB0C8}"/>
    <dgm:cxn modelId="{76A1E1A4-07C6-4CFF-9922-7FE31B874C9F}" type="presOf" srcId="{0F539306-B027-4423-BDB1-FE9D23DC70D9}" destId="{8831827D-EE26-4DC3-B773-D300C1767972}" srcOrd="1" destOrd="0" presId="urn:microsoft.com/office/officeart/2005/8/layout/hierarchy2"/>
    <dgm:cxn modelId="{AD180845-DD33-4C1A-A863-5AB52DCFA622}" srcId="{70EF3957-CC8D-4716-8F5A-5AB481B6F156}" destId="{357CD173-5D43-4421-8A63-955D6CF3EC2F}" srcOrd="0" destOrd="0" parTransId="{79169743-B312-4B4D-8A83-EC699A509017}" sibTransId="{6E58C5ED-FDE1-4155-B195-B845868D37DD}"/>
    <dgm:cxn modelId="{8A983936-92B5-433E-9332-AF4AE9697116}" srcId="{1DB8EA0A-7166-48EA-80F5-0ABDBAFBF90A}" destId="{8BC5DA8C-FD39-47E2-A57F-9C8BA04EC2BA}" srcOrd="0" destOrd="0" parTransId="{8C48DFF6-827B-4730-A9DF-FC0713EA2B4C}" sibTransId="{2DAFBBC6-060D-4E1F-8AE3-A3A9C4C9D95C}"/>
    <dgm:cxn modelId="{F38CB66F-39AB-42BB-AF3F-F1D1EACF4D5D}" srcId="{70EF3957-CC8D-4716-8F5A-5AB481B6F156}" destId="{31A6F0C8-C8BC-4B99-ADE8-7D67363BED04}" srcOrd="1" destOrd="0" parTransId="{AEA51914-D912-4962-8C01-7BC4E94B00BE}" sibTransId="{D9965744-0834-486A-865E-008F960FBEE9}"/>
    <dgm:cxn modelId="{7BB4D7AE-CDA4-421C-A4F1-ACD9A2205EDC}" type="presOf" srcId="{31A6F0C8-C8BC-4B99-ADE8-7D67363BED04}" destId="{9D9A6880-DAE3-4AC0-BB62-BC54AF56F76E}" srcOrd="0" destOrd="0" presId="urn:microsoft.com/office/officeart/2005/8/layout/hierarchy2"/>
    <dgm:cxn modelId="{E8C86DEB-FDE5-4888-9379-56A950BB428F}" srcId="{69E8AD64-578F-4966-A204-E5E6D0095C83}" destId="{15CD581E-D2B2-48F0-8D28-31256EF12AA7}" srcOrd="3" destOrd="0" parTransId="{213EC5E6-3A4D-4F4F-B9BB-4525E60E227D}" sibTransId="{EB2F6E6D-DE5B-4268-9425-E6D82D2CD938}"/>
    <dgm:cxn modelId="{44DE0EA6-80A0-4458-B0B0-5ECE13665D03}" type="presOf" srcId="{2BB6356B-92D0-42BE-9730-26E1321BB274}" destId="{4536DEF6-B918-4B01-958A-FC5C534DF8BB}" srcOrd="1" destOrd="0" presId="urn:microsoft.com/office/officeart/2005/8/layout/hierarchy2"/>
    <dgm:cxn modelId="{22BF1AAF-C881-4A0D-9041-2A0842D4D96A}" type="presOf" srcId="{D4478221-A8DB-46F8-BB6A-613FBF508462}" destId="{3DD13AC6-DC09-49E7-AA7F-569CE70F247D}" srcOrd="0" destOrd="0" presId="urn:microsoft.com/office/officeart/2005/8/layout/hierarchy2"/>
    <dgm:cxn modelId="{ACA618E7-C602-40EE-AC5F-2678507EF4E5}" type="presOf" srcId="{A51880D9-789A-4924-9642-231E5F0D2D70}" destId="{E950C5B2-406B-45FB-862D-5A731D7E09DA}" srcOrd="0" destOrd="0" presId="urn:microsoft.com/office/officeart/2005/8/layout/hierarchy2"/>
    <dgm:cxn modelId="{E435BF5F-29C2-4B0F-968B-8596B70E2DD8}" type="presOf" srcId="{00FF2550-5A61-4EEB-8DD6-E282384BD1DF}" destId="{93A48FF4-CE0D-4094-B267-A6B33C3E1723}" srcOrd="0" destOrd="0" presId="urn:microsoft.com/office/officeart/2005/8/layout/hierarchy2"/>
    <dgm:cxn modelId="{EA9D5690-3A39-4E5B-B573-B0802B8335F6}" type="presOf" srcId="{FD84791D-2B7F-4C8C-8E7A-0C095C113C77}" destId="{16BAA7B8-B4EA-4C1F-98BF-D4F90B5DB15E}" srcOrd="0" destOrd="0" presId="urn:microsoft.com/office/officeart/2005/8/layout/hierarchy2"/>
    <dgm:cxn modelId="{E3F87930-1E23-468E-AFBE-BEAF2B406398}" type="presOf" srcId="{213EC5E6-3A4D-4F4F-B9BB-4525E60E227D}" destId="{69946236-93E0-49AA-BCC2-3EA1B79C1E70}" srcOrd="0" destOrd="0" presId="urn:microsoft.com/office/officeart/2005/8/layout/hierarchy2"/>
    <dgm:cxn modelId="{470189E2-BEB9-452C-BACD-0B21EAC56D2E}" type="presOf" srcId="{F75701C4-9803-4428-A8B9-312133273D1B}" destId="{C0674533-C7E3-4E1E-ABB9-9528CF5B872B}" srcOrd="0" destOrd="0" presId="urn:microsoft.com/office/officeart/2005/8/layout/hierarchy2"/>
    <dgm:cxn modelId="{ADEF0B77-6F5D-4483-AB9D-DFBC20A73C93}" type="presOf" srcId="{2BB6356B-92D0-42BE-9730-26E1321BB274}" destId="{C04620AD-C77A-464E-ADA3-4338F888C23B}" srcOrd="0" destOrd="0" presId="urn:microsoft.com/office/officeart/2005/8/layout/hierarchy2"/>
    <dgm:cxn modelId="{07BD43A3-EC01-4ACB-B25F-A89DA2DAD9E4}" type="presOf" srcId="{1DB8EA0A-7166-48EA-80F5-0ABDBAFBF90A}" destId="{D0604A2F-8316-4731-9E67-E8D222A354E4}" srcOrd="0" destOrd="0" presId="urn:microsoft.com/office/officeart/2005/8/layout/hierarchy2"/>
    <dgm:cxn modelId="{90C7D033-2504-4595-807D-C76D8F18FDFB}" srcId="{1DB8EA0A-7166-48EA-80F5-0ABDBAFBF90A}" destId="{8BEC46F3-185A-4269-B385-86685FDBA04D}" srcOrd="1" destOrd="0" parTransId="{A33B85D7-E967-4B3D-BE0A-8EE3ADC2D130}" sibTransId="{C03ECB93-C6A1-4B28-AD11-ABCC10E27590}"/>
    <dgm:cxn modelId="{9676F4F7-9DB1-4F18-8A57-51757EC21026}" type="presOf" srcId="{F7DD8767-18CF-446F-859D-475B34901187}" destId="{8A1F5C09-25BC-4AA0-B54C-5882CE3A8316}" srcOrd="0" destOrd="0" presId="urn:microsoft.com/office/officeart/2005/8/layout/hierarchy2"/>
    <dgm:cxn modelId="{E5DE8BD5-F64A-4735-823F-64BC304641F5}" type="presOf" srcId="{28DCE3FD-E351-472E-9720-9C5C9FA7A8DC}" destId="{14FEC083-009C-4536-B6F0-0B751F8047BA}" srcOrd="1" destOrd="0" presId="urn:microsoft.com/office/officeart/2005/8/layout/hierarchy2"/>
    <dgm:cxn modelId="{C34B3D86-68D5-4199-AB23-2F9AE1AC5CC9}" type="presOf" srcId="{69E8AD64-578F-4966-A204-E5E6D0095C83}" destId="{E577CC79-3F7F-43ED-95D6-38FA51A4FF4E}" srcOrd="0" destOrd="0" presId="urn:microsoft.com/office/officeart/2005/8/layout/hierarchy2"/>
    <dgm:cxn modelId="{14F6273A-CBDC-4C81-B79A-D2C514F43E00}" type="presOf" srcId="{28DCE3FD-E351-472E-9720-9C5C9FA7A8DC}" destId="{D66AD6F7-7AC7-44CB-805B-2257ABBFC2BF}" srcOrd="0" destOrd="0" presId="urn:microsoft.com/office/officeart/2005/8/layout/hierarchy2"/>
    <dgm:cxn modelId="{AD0C46B4-62C3-450A-A730-8E15FCECFECF}" type="presOf" srcId="{317D13A4-C28B-4CF8-84BD-D1A4B531C923}" destId="{5058B5AB-3C73-4E57-9200-9C304350BB10}" srcOrd="0" destOrd="0" presId="urn:microsoft.com/office/officeart/2005/8/layout/hierarchy2"/>
    <dgm:cxn modelId="{CD7B448C-B80D-4162-B834-075651E292C2}" type="presOf" srcId="{7CBF8F6F-E87E-43A1-ADB3-CED91A618427}" destId="{8CF68843-AF92-4D1B-8A91-1138544B6351}" srcOrd="0" destOrd="0" presId="urn:microsoft.com/office/officeart/2005/8/layout/hierarchy2"/>
    <dgm:cxn modelId="{B9A2D58D-8EA5-4CD7-9213-6A9F87C27AF6}" type="presOf" srcId="{C4062867-0824-4797-A806-6E65F85FC2BC}" destId="{E94DAB2F-7EDD-4E8D-B0CC-3B8E2A772FB4}" srcOrd="1" destOrd="0" presId="urn:microsoft.com/office/officeart/2005/8/layout/hierarchy2"/>
    <dgm:cxn modelId="{2CE07E1F-B372-400F-82C9-47BF035990D7}" type="presOf" srcId="{A33B85D7-E967-4B3D-BE0A-8EE3ADC2D130}" destId="{CEB67749-8A65-4BEE-B44C-EB47C86DB3ED}" srcOrd="1" destOrd="0" presId="urn:microsoft.com/office/officeart/2005/8/layout/hierarchy2"/>
    <dgm:cxn modelId="{D9B56C09-C8F6-4A45-8754-CE60155ECC32}" type="presOf" srcId="{8BC5DA8C-FD39-47E2-A57F-9C8BA04EC2BA}" destId="{61ED46BB-D097-46D0-84B1-4F0BAAEA346F}" srcOrd="0" destOrd="0" presId="urn:microsoft.com/office/officeart/2005/8/layout/hierarchy2"/>
    <dgm:cxn modelId="{441BD060-B540-4428-B4EC-C0CB9A0BF4D8}" type="presOf" srcId="{36B820DB-717F-4B26-A2AB-135774E067BE}" destId="{7F0F6CD6-E0F3-4F8A-899D-9000C0A3FD9E}" srcOrd="1" destOrd="0" presId="urn:microsoft.com/office/officeart/2005/8/layout/hierarchy2"/>
    <dgm:cxn modelId="{36499209-3F51-466A-AE80-B7BB1553A152}" type="presOf" srcId="{0F539306-B027-4423-BDB1-FE9D23DC70D9}" destId="{7FD8370F-5B48-4559-A313-63C1F0C36411}" srcOrd="0" destOrd="0" presId="urn:microsoft.com/office/officeart/2005/8/layout/hierarchy2"/>
    <dgm:cxn modelId="{E2E770EC-98EC-458B-80EB-746A9FB30F5C}" type="presOf" srcId="{36B820DB-717F-4B26-A2AB-135774E067BE}" destId="{3DDC9BF3-3DF7-4DD6-A6F9-32698626CCC0}" srcOrd="0" destOrd="0" presId="urn:microsoft.com/office/officeart/2005/8/layout/hierarchy2"/>
    <dgm:cxn modelId="{444A7D18-DF12-439E-B5D3-203E278A4D5C}" type="presOf" srcId="{F60E95AF-EBC8-43CF-8090-A764D72A0CB8}" destId="{C30AB867-2194-470B-B0F2-C35E15B081A1}" srcOrd="0" destOrd="0" presId="urn:microsoft.com/office/officeart/2005/8/layout/hierarchy2"/>
    <dgm:cxn modelId="{D5382705-017D-47CD-BE08-FEF497D96A6A}" type="presOf" srcId="{F75701C4-9803-4428-A8B9-312133273D1B}" destId="{BFB0246C-2896-4EB7-9E73-ED2936700966}" srcOrd="1" destOrd="0" presId="urn:microsoft.com/office/officeart/2005/8/layout/hierarchy2"/>
    <dgm:cxn modelId="{D8655A46-9D6F-4482-9E04-A8E53C5419D7}" type="presParOf" srcId="{326BE7B5-60BC-40E9-88F9-8862B0991242}" destId="{72FA9BE8-BEEC-4A91-B2E1-B0BB20AD48EE}" srcOrd="0" destOrd="0" presId="urn:microsoft.com/office/officeart/2005/8/layout/hierarchy2"/>
    <dgm:cxn modelId="{82FED20E-F8F9-4960-A9D1-4A1D5E42D744}" type="presParOf" srcId="{72FA9BE8-BEEC-4A91-B2E1-B0BB20AD48EE}" destId="{E577CC79-3F7F-43ED-95D6-38FA51A4FF4E}" srcOrd="0" destOrd="0" presId="urn:microsoft.com/office/officeart/2005/8/layout/hierarchy2"/>
    <dgm:cxn modelId="{F5C4C4B2-7950-4152-8B28-4CD68B4278F3}" type="presParOf" srcId="{72FA9BE8-BEEC-4A91-B2E1-B0BB20AD48EE}" destId="{5BC51980-54DB-4C3F-ADBE-D823A0B7DDD7}" srcOrd="1" destOrd="0" presId="urn:microsoft.com/office/officeart/2005/8/layout/hierarchy2"/>
    <dgm:cxn modelId="{2F0417F4-078F-44CF-ABF9-AC93160742CF}" type="presParOf" srcId="{5BC51980-54DB-4C3F-ADBE-D823A0B7DDD7}" destId="{8CF68843-AF92-4D1B-8A91-1138544B6351}" srcOrd="0" destOrd="0" presId="urn:microsoft.com/office/officeart/2005/8/layout/hierarchy2"/>
    <dgm:cxn modelId="{536B8114-FFCF-4538-8B45-D550E3D334EA}" type="presParOf" srcId="{8CF68843-AF92-4D1B-8A91-1138544B6351}" destId="{2C0CACFA-9C3F-4944-83D8-54E7EE645129}" srcOrd="0" destOrd="0" presId="urn:microsoft.com/office/officeart/2005/8/layout/hierarchy2"/>
    <dgm:cxn modelId="{5083ED05-1EEE-4342-B0FF-292CD253C96B}" type="presParOf" srcId="{5BC51980-54DB-4C3F-ADBE-D823A0B7DDD7}" destId="{3D5F3F96-EB8D-45E3-B1DE-B6E69054C598}" srcOrd="1" destOrd="0" presId="urn:microsoft.com/office/officeart/2005/8/layout/hierarchy2"/>
    <dgm:cxn modelId="{33CCF15E-19A7-409C-8AD1-2C53A2189679}" type="presParOf" srcId="{3D5F3F96-EB8D-45E3-B1DE-B6E69054C598}" destId="{D0604A2F-8316-4731-9E67-E8D222A354E4}" srcOrd="0" destOrd="0" presId="urn:microsoft.com/office/officeart/2005/8/layout/hierarchy2"/>
    <dgm:cxn modelId="{595F7816-D2A9-416C-938D-97221D40D8C9}" type="presParOf" srcId="{3D5F3F96-EB8D-45E3-B1DE-B6E69054C598}" destId="{BE40C4D0-7608-4A23-901D-3AA7B026E568}" srcOrd="1" destOrd="0" presId="urn:microsoft.com/office/officeart/2005/8/layout/hierarchy2"/>
    <dgm:cxn modelId="{9D05D4B5-69FB-48FD-B3F9-489B393CAE7B}" type="presParOf" srcId="{BE40C4D0-7608-4A23-901D-3AA7B026E568}" destId="{1895AF83-C70F-4023-8A31-73CB1E4B5FC7}" srcOrd="0" destOrd="0" presId="urn:microsoft.com/office/officeart/2005/8/layout/hierarchy2"/>
    <dgm:cxn modelId="{DFDAB644-6A02-44A9-BAB4-AAA0781DF4F3}" type="presParOf" srcId="{1895AF83-C70F-4023-8A31-73CB1E4B5FC7}" destId="{581ECBD0-18C9-4B38-92C3-DF5C8B6D021B}" srcOrd="0" destOrd="0" presId="urn:microsoft.com/office/officeart/2005/8/layout/hierarchy2"/>
    <dgm:cxn modelId="{74DA9A01-5D81-4EAB-9575-1E5174CCAFD9}" type="presParOf" srcId="{BE40C4D0-7608-4A23-901D-3AA7B026E568}" destId="{C5304D98-1332-4880-9C94-7473C02A35EE}" srcOrd="1" destOrd="0" presId="urn:microsoft.com/office/officeart/2005/8/layout/hierarchy2"/>
    <dgm:cxn modelId="{DDA0B0F8-14A1-4AD6-B868-6986A8E74E86}" type="presParOf" srcId="{C5304D98-1332-4880-9C94-7473C02A35EE}" destId="{61ED46BB-D097-46D0-84B1-4F0BAAEA346F}" srcOrd="0" destOrd="0" presId="urn:microsoft.com/office/officeart/2005/8/layout/hierarchy2"/>
    <dgm:cxn modelId="{BB3D8E00-CD7C-46DA-8874-92A42AED0222}" type="presParOf" srcId="{C5304D98-1332-4880-9C94-7473C02A35EE}" destId="{93C616BE-6608-4E60-97FA-8111840A7E3E}" srcOrd="1" destOrd="0" presId="urn:microsoft.com/office/officeart/2005/8/layout/hierarchy2"/>
    <dgm:cxn modelId="{E88008A7-C52E-469C-9F08-D3DE7E2B1033}" type="presParOf" srcId="{BE40C4D0-7608-4A23-901D-3AA7B026E568}" destId="{0C3027B7-08C1-4361-9D9F-D27FBECA97B6}" srcOrd="2" destOrd="0" presId="urn:microsoft.com/office/officeart/2005/8/layout/hierarchy2"/>
    <dgm:cxn modelId="{9EADBCAA-36CC-42B5-8537-8E0FE8D89CF8}" type="presParOf" srcId="{0C3027B7-08C1-4361-9D9F-D27FBECA97B6}" destId="{CEB67749-8A65-4BEE-B44C-EB47C86DB3ED}" srcOrd="0" destOrd="0" presId="urn:microsoft.com/office/officeart/2005/8/layout/hierarchy2"/>
    <dgm:cxn modelId="{02427118-8549-4843-85F0-1CF576DC88D6}" type="presParOf" srcId="{BE40C4D0-7608-4A23-901D-3AA7B026E568}" destId="{FD0E2178-9E3B-408A-81C5-BBCC5A062CF7}" srcOrd="3" destOrd="0" presId="urn:microsoft.com/office/officeart/2005/8/layout/hierarchy2"/>
    <dgm:cxn modelId="{22114D02-4B6D-44CB-AE67-A66563440FDF}" type="presParOf" srcId="{FD0E2178-9E3B-408A-81C5-BBCC5A062CF7}" destId="{3E0D99FD-3C2E-4A19-A5DD-29C4EC8EE21E}" srcOrd="0" destOrd="0" presId="urn:microsoft.com/office/officeart/2005/8/layout/hierarchy2"/>
    <dgm:cxn modelId="{4DD656C7-BFA7-4B88-A720-FACE3339F155}" type="presParOf" srcId="{FD0E2178-9E3B-408A-81C5-BBCC5A062CF7}" destId="{B5EB8CCF-75B8-4A3F-9544-7A05190112FD}" srcOrd="1" destOrd="0" presId="urn:microsoft.com/office/officeart/2005/8/layout/hierarchy2"/>
    <dgm:cxn modelId="{C980EEBC-C37A-4EA0-B9CE-5F19687DF3A6}" type="presParOf" srcId="{5BC51980-54DB-4C3F-ADBE-D823A0B7DDD7}" destId="{C04620AD-C77A-464E-ADA3-4338F888C23B}" srcOrd="2" destOrd="0" presId="urn:microsoft.com/office/officeart/2005/8/layout/hierarchy2"/>
    <dgm:cxn modelId="{7EE4AAE3-1327-496B-A438-7254269A3C9F}" type="presParOf" srcId="{C04620AD-C77A-464E-ADA3-4338F888C23B}" destId="{4536DEF6-B918-4B01-958A-FC5C534DF8BB}" srcOrd="0" destOrd="0" presId="urn:microsoft.com/office/officeart/2005/8/layout/hierarchy2"/>
    <dgm:cxn modelId="{ADE4C3F3-4261-4614-A381-65F4DBAFDE34}" type="presParOf" srcId="{5BC51980-54DB-4C3F-ADBE-D823A0B7DDD7}" destId="{54DBCD6A-01E2-44F2-BD96-4F117E3C51BF}" srcOrd="3" destOrd="0" presId="urn:microsoft.com/office/officeart/2005/8/layout/hierarchy2"/>
    <dgm:cxn modelId="{F7C3FCEC-98D7-42BC-99A0-7ECB2499ECD2}" type="presParOf" srcId="{54DBCD6A-01E2-44F2-BD96-4F117E3C51BF}" destId="{A57A02CB-9D21-4BEB-8F77-C2DD3CB01968}" srcOrd="0" destOrd="0" presId="urn:microsoft.com/office/officeart/2005/8/layout/hierarchy2"/>
    <dgm:cxn modelId="{5170934C-B54A-4FAF-B025-AB1F5BAEC8E3}" type="presParOf" srcId="{54DBCD6A-01E2-44F2-BD96-4F117E3C51BF}" destId="{52FED678-FADB-4041-920B-01D73E3221B6}" srcOrd="1" destOrd="0" presId="urn:microsoft.com/office/officeart/2005/8/layout/hierarchy2"/>
    <dgm:cxn modelId="{EB05227D-A98F-489C-B812-61D92C26133B}" type="presParOf" srcId="{52FED678-FADB-4041-920B-01D73E3221B6}" destId="{E950C5B2-406B-45FB-862D-5A731D7E09DA}" srcOrd="0" destOrd="0" presId="urn:microsoft.com/office/officeart/2005/8/layout/hierarchy2"/>
    <dgm:cxn modelId="{CF678B3C-2F3C-4245-AE04-1F569845F7E0}" type="presParOf" srcId="{E950C5B2-406B-45FB-862D-5A731D7E09DA}" destId="{402DACE1-3EFC-4B94-B3A7-DD3ADB300141}" srcOrd="0" destOrd="0" presId="urn:microsoft.com/office/officeart/2005/8/layout/hierarchy2"/>
    <dgm:cxn modelId="{28E521BD-17FF-4EA4-9B9D-A25082F6E8FB}" type="presParOf" srcId="{52FED678-FADB-4041-920B-01D73E3221B6}" destId="{6425DCF7-9A55-4368-969F-B39E99EEBFA0}" srcOrd="1" destOrd="0" presId="urn:microsoft.com/office/officeart/2005/8/layout/hierarchy2"/>
    <dgm:cxn modelId="{A59CA1CC-7FB9-47BE-BD5F-194087F1B308}" type="presParOf" srcId="{6425DCF7-9A55-4368-969F-B39E99EEBFA0}" destId="{EE08A482-6EBB-456A-B9AA-05C199DD996B}" srcOrd="0" destOrd="0" presId="urn:microsoft.com/office/officeart/2005/8/layout/hierarchy2"/>
    <dgm:cxn modelId="{F928442F-CC7E-4FBA-B268-3177FE98FB9A}" type="presParOf" srcId="{6425DCF7-9A55-4368-969F-B39E99EEBFA0}" destId="{53DA2B5A-87DC-4CF7-B1B8-62E67104F127}" srcOrd="1" destOrd="0" presId="urn:microsoft.com/office/officeart/2005/8/layout/hierarchy2"/>
    <dgm:cxn modelId="{F4975DB6-055C-41F6-A795-F555D707F547}" type="presParOf" srcId="{52FED678-FADB-4041-920B-01D73E3221B6}" destId="{93A48FF4-CE0D-4094-B267-A6B33C3E1723}" srcOrd="2" destOrd="0" presId="urn:microsoft.com/office/officeart/2005/8/layout/hierarchy2"/>
    <dgm:cxn modelId="{6F7D93C1-F0C9-44EC-9A91-3E8A6A0CA78C}" type="presParOf" srcId="{93A48FF4-CE0D-4094-B267-A6B33C3E1723}" destId="{9AD416D2-86CC-4A7B-8659-E93DDC493D8E}" srcOrd="0" destOrd="0" presId="urn:microsoft.com/office/officeart/2005/8/layout/hierarchy2"/>
    <dgm:cxn modelId="{88299636-A0D1-4A5A-855C-C1D6799980F3}" type="presParOf" srcId="{52FED678-FADB-4041-920B-01D73E3221B6}" destId="{88B59D65-F4F5-476B-B2C7-473EB98DD096}" srcOrd="3" destOrd="0" presId="urn:microsoft.com/office/officeart/2005/8/layout/hierarchy2"/>
    <dgm:cxn modelId="{52E3A93B-631A-44BD-A011-FA1A7A67CF84}" type="presParOf" srcId="{88B59D65-F4F5-476B-B2C7-473EB98DD096}" destId="{FB7D62E0-F860-4E93-9851-5D8CD5226710}" srcOrd="0" destOrd="0" presId="urn:microsoft.com/office/officeart/2005/8/layout/hierarchy2"/>
    <dgm:cxn modelId="{3245F9D8-89F9-4867-8C20-06D7AEC18BAE}" type="presParOf" srcId="{88B59D65-F4F5-476B-B2C7-473EB98DD096}" destId="{7983C552-5697-471C-B018-26B3ABC63E82}" srcOrd="1" destOrd="0" presId="urn:microsoft.com/office/officeart/2005/8/layout/hierarchy2"/>
    <dgm:cxn modelId="{BB379E0F-0027-4BA9-B16F-91C008CC0775}" type="presParOf" srcId="{5BC51980-54DB-4C3F-ADBE-D823A0B7DDD7}" destId="{7FD8370F-5B48-4559-A313-63C1F0C36411}" srcOrd="4" destOrd="0" presId="urn:microsoft.com/office/officeart/2005/8/layout/hierarchy2"/>
    <dgm:cxn modelId="{3EECE14A-573E-44AC-BA63-DAD6D1D0FA59}" type="presParOf" srcId="{7FD8370F-5B48-4559-A313-63C1F0C36411}" destId="{8831827D-EE26-4DC3-B773-D300C1767972}" srcOrd="0" destOrd="0" presId="urn:microsoft.com/office/officeart/2005/8/layout/hierarchy2"/>
    <dgm:cxn modelId="{5C00E0C6-9397-4069-97A1-27390CE66D85}" type="presParOf" srcId="{5BC51980-54DB-4C3F-ADBE-D823A0B7DDD7}" destId="{4FA4BE71-6F74-4089-A5B0-C97038C4F1FA}" srcOrd="5" destOrd="0" presId="urn:microsoft.com/office/officeart/2005/8/layout/hierarchy2"/>
    <dgm:cxn modelId="{A3AD272A-CC45-46B3-A228-5700DA497E3E}" type="presParOf" srcId="{4FA4BE71-6F74-4089-A5B0-C97038C4F1FA}" destId="{CE9FBE03-0174-44E7-99A0-667D302215F5}" srcOrd="0" destOrd="0" presId="urn:microsoft.com/office/officeart/2005/8/layout/hierarchy2"/>
    <dgm:cxn modelId="{8967C82F-AC39-4B60-95A9-7B20A3BC65AF}" type="presParOf" srcId="{4FA4BE71-6F74-4089-A5B0-C97038C4F1FA}" destId="{B6E13A3A-8F42-45A0-8E29-A62C7B9C7597}" srcOrd="1" destOrd="0" presId="urn:microsoft.com/office/officeart/2005/8/layout/hierarchy2"/>
    <dgm:cxn modelId="{442857D8-920A-4100-B236-5EF2724E41FE}" type="presParOf" srcId="{B6E13A3A-8F42-45A0-8E29-A62C7B9C7597}" destId="{F5FD339B-9ADF-4FB2-9F95-607AE7F7B7AC}" srcOrd="0" destOrd="0" presId="urn:microsoft.com/office/officeart/2005/8/layout/hierarchy2"/>
    <dgm:cxn modelId="{EF151470-899B-4BAF-A8A2-F628D37C7EE3}" type="presParOf" srcId="{F5FD339B-9ADF-4FB2-9F95-607AE7F7B7AC}" destId="{8E96B4CE-4574-4FB6-8EE1-38F6EC42D22E}" srcOrd="0" destOrd="0" presId="urn:microsoft.com/office/officeart/2005/8/layout/hierarchy2"/>
    <dgm:cxn modelId="{3246FB18-7129-4BDD-A3C3-362A916852F1}" type="presParOf" srcId="{B6E13A3A-8F42-45A0-8E29-A62C7B9C7597}" destId="{C3D73EAA-F5CB-48D3-BCEA-C55003444E82}" srcOrd="1" destOrd="0" presId="urn:microsoft.com/office/officeart/2005/8/layout/hierarchy2"/>
    <dgm:cxn modelId="{F5AE4425-1343-4369-9C06-87D141AB7A6C}" type="presParOf" srcId="{C3D73EAA-F5CB-48D3-BCEA-C55003444E82}" destId="{91F37F93-0753-407F-9EFD-C7D5A7EDC1AE}" srcOrd="0" destOrd="0" presId="urn:microsoft.com/office/officeart/2005/8/layout/hierarchy2"/>
    <dgm:cxn modelId="{0A6FACE3-482E-4247-96FF-5CD26BFFD712}" type="presParOf" srcId="{C3D73EAA-F5CB-48D3-BCEA-C55003444E82}" destId="{62B210AC-AF74-4574-BCB3-181C42003955}" srcOrd="1" destOrd="0" presId="urn:microsoft.com/office/officeart/2005/8/layout/hierarchy2"/>
    <dgm:cxn modelId="{E8FBC2D2-46F3-419F-8D9B-00BD95C4CE7D}" type="presParOf" srcId="{B6E13A3A-8F42-45A0-8E29-A62C7B9C7597}" destId="{D52E4686-B2E7-4C1A-A644-3D8F242D2399}" srcOrd="2" destOrd="0" presId="urn:microsoft.com/office/officeart/2005/8/layout/hierarchy2"/>
    <dgm:cxn modelId="{FC0156C4-1654-4B5E-8FB0-A1A2FA3399EB}" type="presParOf" srcId="{D52E4686-B2E7-4C1A-A644-3D8F242D2399}" destId="{BBFCE939-8472-46E9-B0B1-9A56C3303C53}" srcOrd="0" destOrd="0" presId="urn:microsoft.com/office/officeart/2005/8/layout/hierarchy2"/>
    <dgm:cxn modelId="{64B19321-1A08-475B-9097-9D0C45B00494}" type="presParOf" srcId="{B6E13A3A-8F42-45A0-8E29-A62C7B9C7597}" destId="{68BDB3F4-35BD-4861-91D4-A5E503BD0855}" srcOrd="3" destOrd="0" presId="urn:microsoft.com/office/officeart/2005/8/layout/hierarchy2"/>
    <dgm:cxn modelId="{16AFBC1C-DE21-4F81-A643-0EEB288111D9}" type="presParOf" srcId="{68BDB3F4-35BD-4861-91D4-A5E503BD0855}" destId="{9D9A6880-DAE3-4AC0-BB62-BC54AF56F76E}" srcOrd="0" destOrd="0" presId="urn:microsoft.com/office/officeart/2005/8/layout/hierarchy2"/>
    <dgm:cxn modelId="{8318D9F9-0C40-463D-849F-5B36019F7223}" type="presParOf" srcId="{68BDB3F4-35BD-4861-91D4-A5E503BD0855}" destId="{2046ED59-B1EC-4844-A1EC-06FB514021D6}" srcOrd="1" destOrd="0" presId="urn:microsoft.com/office/officeart/2005/8/layout/hierarchy2"/>
    <dgm:cxn modelId="{49B55CCF-2E07-4BA1-AD8D-F41B006A500A}" type="presParOf" srcId="{5BC51980-54DB-4C3F-ADBE-D823A0B7DDD7}" destId="{69946236-93E0-49AA-BCC2-3EA1B79C1E70}" srcOrd="6" destOrd="0" presId="urn:microsoft.com/office/officeart/2005/8/layout/hierarchy2"/>
    <dgm:cxn modelId="{B6EC2AF8-7201-4E33-9FD0-B20661ED7833}" type="presParOf" srcId="{69946236-93E0-49AA-BCC2-3EA1B79C1E70}" destId="{F6B99AE6-4C30-4E4A-869D-0E0FEDF5774F}" srcOrd="0" destOrd="0" presId="urn:microsoft.com/office/officeart/2005/8/layout/hierarchy2"/>
    <dgm:cxn modelId="{52C43DDE-FBCE-42B2-8C38-545857AB68A4}" type="presParOf" srcId="{5BC51980-54DB-4C3F-ADBE-D823A0B7DDD7}" destId="{62F42D8B-B044-4B09-B1C4-10383CCA2740}" srcOrd="7" destOrd="0" presId="urn:microsoft.com/office/officeart/2005/8/layout/hierarchy2"/>
    <dgm:cxn modelId="{EBBDF60F-B4C9-4136-B0DA-460DBB6884E7}" type="presParOf" srcId="{62F42D8B-B044-4B09-B1C4-10383CCA2740}" destId="{10CD7899-5164-48C4-AE61-6A6A5CDDDDEC}" srcOrd="0" destOrd="0" presId="urn:microsoft.com/office/officeart/2005/8/layout/hierarchy2"/>
    <dgm:cxn modelId="{B8F9B366-938A-4265-B06B-AC7633FB6E5F}" type="presParOf" srcId="{62F42D8B-B044-4B09-B1C4-10383CCA2740}" destId="{406DD3B2-3FBA-4A6D-90A8-E1B529E57B6E}" srcOrd="1" destOrd="0" presId="urn:microsoft.com/office/officeart/2005/8/layout/hierarchy2"/>
    <dgm:cxn modelId="{69FAAB08-7377-46DB-8A6C-B0C8254B89FD}" type="presParOf" srcId="{406DD3B2-3FBA-4A6D-90A8-E1B529E57B6E}" destId="{C30AB867-2194-470B-B0F2-C35E15B081A1}" srcOrd="0" destOrd="0" presId="urn:microsoft.com/office/officeart/2005/8/layout/hierarchy2"/>
    <dgm:cxn modelId="{4440406E-194A-4592-94B5-94CDA6AB76FC}" type="presParOf" srcId="{C30AB867-2194-470B-B0F2-C35E15B081A1}" destId="{28490DE8-8AF4-4477-B9D8-453BE87EB4F1}" srcOrd="0" destOrd="0" presId="urn:microsoft.com/office/officeart/2005/8/layout/hierarchy2"/>
    <dgm:cxn modelId="{9988D8D0-5363-4913-B997-3A325B5629EE}" type="presParOf" srcId="{406DD3B2-3FBA-4A6D-90A8-E1B529E57B6E}" destId="{209DE438-CAA5-4541-8E95-C90FCC0A9207}" srcOrd="1" destOrd="0" presId="urn:microsoft.com/office/officeart/2005/8/layout/hierarchy2"/>
    <dgm:cxn modelId="{50289E08-26BF-4820-9087-05AAE19617C2}" type="presParOf" srcId="{209DE438-CAA5-4541-8E95-C90FCC0A9207}" destId="{5058B5AB-3C73-4E57-9200-9C304350BB10}" srcOrd="0" destOrd="0" presId="urn:microsoft.com/office/officeart/2005/8/layout/hierarchy2"/>
    <dgm:cxn modelId="{C3FD417C-74F5-4D21-B50C-BA7598CEB434}" type="presParOf" srcId="{209DE438-CAA5-4541-8E95-C90FCC0A9207}" destId="{92A1F4D4-AD79-421D-9BAF-07E2197EE7EB}" srcOrd="1" destOrd="0" presId="urn:microsoft.com/office/officeart/2005/8/layout/hierarchy2"/>
    <dgm:cxn modelId="{E7AC3436-EC62-4CCA-8B9E-782415DEA9E9}" type="presParOf" srcId="{406DD3B2-3FBA-4A6D-90A8-E1B529E57B6E}" destId="{D66AD6F7-7AC7-44CB-805B-2257ABBFC2BF}" srcOrd="2" destOrd="0" presId="urn:microsoft.com/office/officeart/2005/8/layout/hierarchy2"/>
    <dgm:cxn modelId="{6AF63846-C8C0-4DAB-A012-37032372F753}" type="presParOf" srcId="{D66AD6F7-7AC7-44CB-805B-2257ABBFC2BF}" destId="{14FEC083-009C-4536-B6F0-0B751F8047BA}" srcOrd="0" destOrd="0" presId="urn:microsoft.com/office/officeart/2005/8/layout/hierarchy2"/>
    <dgm:cxn modelId="{8CBE5DA3-DB1B-44F5-8251-58D64E0DA27E}" type="presParOf" srcId="{406DD3B2-3FBA-4A6D-90A8-E1B529E57B6E}" destId="{5955BC78-02DA-4FBE-9C09-3CE5EA680EC4}" srcOrd="3" destOrd="0" presId="urn:microsoft.com/office/officeart/2005/8/layout/hierarchy2"/>
    <dgm:cxn modelId="{AD74547A-6D00-4A26-98D2-FA7368BBF2B5}" type="presParOf" srcId="{5955BC78-02DA-4FBE-9C09-3CE5EA680EC4}" destId="{7D2AB3E2-5BD6-42BE-BCA7-E942DD97BE63}" srcOrd="0" destOrd="0" presId="urn:microsoft.com/office/officeart/2005/8/layout/hierarchy2"/>
    <dgm:cxn modelId="{7FF9CFF0-2827-40AE-93D2-87B4D17B1BF3}" type="presParOf" srcId="{5955BC78-02DA-4FBE-9C09-3CE5EA680EC4}" destId="{C98700BE-8452-47F1-A042-6A5A16A977B0}" srcOrd="1" destOrd="0" presId="urn:microsoft.com/office/officeart/2005/8/layout/hierarchy2"/>
    <dgm:cxn modelId="{B6CC9B75-1C78-4D1B-B087-D9E58AC32657}" type="presParOf" srcId="{5BC51980-54DB-4C3F-ADBE-D823A0B7DDD7}" destId="{3DDC9BF3-3DF7-4DD6-A6F9-32698626CCC0}" srcOrd="8" destOrd="0" presId="urn:microsoft.com/office/officeart/2005/8/layout/hierarchy2"/>
    <dgm:cxn modelId="{445C08DD-0BCA-438A-B297-61C9671953E4}" type="presParOf" srcId="{3DDC9BF3-3DF7-4DD6-A6F9-32698626CCC0}" destId="{7F0F6CD6-E0F3-4F8A-899D-9000C0A3FD9E}" srcOrd="0" destOrd="0" presId="urn:microsoft.com/office/officeart/2005/8/layout/hierarchy2"/>
    <dgm:cxn modelId="{B3EAF9C7-69F4-44A8-A63E-11AEFBC113F8}" type="presParOf" srcId="{5BC51980-54DB-4C3F-ADBE-D823A0B7DDD7}" destId="{C9CB5684-960B-4F4B-83F9-475C08123A31}" srcOrd="9" destOrd="0" presId="urn:microsoft.com/office/officeart/2005/8/layout/hierarchy2"/>
    <dgm:cxn modelId="{B739E089-56F5-4741-A5B3-CC1D7D073550}" type="presParOf" srcId="{C9CB5684-960B-4F4B-83F9-475C08123A31}" destId="{8A1F5C09-25BC-4AA0-B54C-5882CE3A8316}" srcOrd="0" destOrd="0" presId="urn:microsoft.com/office/officeart/2005/8/layout/hierarchy2"/>
    <dgm:cxn modelId="{610F9E11-A3A2-4773-B4DD-D907D830BC81}" type="presParOf" srcId="{C9CB5684-960B-4F4B-83F9-475C08123A31}" destId="{9E2B4A70-DE01-4FDB-96DA-3F4AF9FFA4F2}" srcOrd="1" destOrd="0" presId="urn:microsoft.com/office/officeart/2005/8/layout/hierarchy2"/>
    <dgm:cxn modelId="{3795B64E-8996-4181-9774-9C86E5F641C7}" type="presParOf" srcId="{9E2B4A70-DE01-4FDB-96DA-3F4AF9FFA4F2}" destId="{C0674533-C7E3-4E1E-ABB9-9528CF5B872B}" srcOrd="0" destOrd="0" presId="urn:microsoft.com/office/officeart/2005/8/layout/hierarchy2"/>
    <dgm:cxn modelId="{3C409517-81EF-4812-83FE-CA405BFCBFB9}" type="presParOf" srcId="{C0674533-C7E3-4E1E-ABB9-9528CF5B872B}" destId="{BFB0246C-2896-4EB7-9E73-ED2936700966}" srcOrd="0" destOrd="0" presId="urn:microsoft.com/office/officeart/2005/8/layout/hierarchy2"/>
    <dgm:cxn modelId="{B7C38989-33F2-4D68-B5D8-02058751404E}" type="presParOf" srcId="{9E2B4A70-DE01-4FDB-96DA-3F4AF9FFA4F2}" destId="{6C5332A7-AE77-4775-9414-A70778B7A8FB}" srcOrd="1" destOrd="0" presId="urn:microsoft.com/office/officeart/2005/8/layout/hierarchy2"/>
    <dgm:cxn modelId="{D975052A-542C-493C-AB29-C4AA5BF420DD}" type="presParOf" srcId="{6C5332A7-AE77-4775-9414-A70778B7A8FB}" destId="{3DD13AC6-DC09-49E7-AA7F-569CE70F247D}" srcOrd="0" destOrd="0" presId="urn:microsoft.com/office/officeart/2005/8/layout/hierarchy2"/>
    <dgm:cxn modelId="{387EDC71-C709-4893-BA76-59E720866EAE}" type="presParOf" srcId="{6C5332A7-AE77-4775-9414-A70778B7A8FB}" destId="{BB3CAE8D-45A3-45FF-8F9C-62F65A9CA6C4}" srcOrd="1" destOrd="0" presId="urn:microsoft.com/office/officeart/2005/8/layout/hierarchy2"/>
    <dgm:cxn modelId="{EA2991FD-56FC-4E35-BEC7-CA0400574570}" type="presParOf" srcId="{9E2B4A70-DE01-4FDB-96DA-3F4AF9FFA4F2}" destId="{D64BAE50-4952-4A2B-A26B-0959E0008A53}" srcOrd="2" destOrd="0" presId="urn:microsoft.com/office/officeart/2005/8/layout/hierarchy2"/>
    <dgm:cxn modelId="{1B7D4BED-8F04-4023-9EE5-C5DE6BD4A423}" type="presParOf" srcId="{D64BAE50-4952-4A2B-A26B-0959E0008A53}" destId="{E94DAB2F-7EDD-4E8D-B0CC-3B8E2A772FB4}" srcOrd="0" destOrd="0" presId="urn:microsoft.com/office/officeart/2005/8/layout/hierarchy2"/>
    <dgm:cxn modelId="{CC802C89-F95F-439F-8F9E-2CE13C68F8BF}" type="presParOf" srcId="{9E2B4A70-DE01-4FDB-96DA-3F4AF9FFA4F2}" destId="{95B0289E-9987-44C1-B335-0B68A76776F1}" srcOrd="3" destOrd="0" presId="urn:microsoft.com/office/officeart/2005/8/layout/hierarchy2"/>
    <dgm:cxn modelId="{B6169631-AA16-4A78-9D0E-AD6626AFB663}" type="presParOf" srcId="{95B0289E-9987-44C1-B335-0B68A76776F1}" destId="{16BAA7B8-B4EA-4C1F-98BF-D4F90B5DB15E}" srcOrd="0" destOrd="0" presId="urn:microsoft.com/office/officeart/2005/8/layout/hierarchy2"/>
    <dgm:cxn modelId="{04148457-2BA9-433C-A066-1EF1737C9B6D}" type="presParOf" srcId="{95B0289E-9987-44C1-B335-0B68A76776F1}" destId="{D9A39B01-D938-487A-8845-A4FF86FE55AF}" srcOrd="1" destOrd="0" presId="urn:microsoft.com/office/officeart/2005/8/layout/hierarchy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F3DF495-F96F-4D1E-88EC-872A0A8BC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5913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C1CFD4B-D45D-4D8E-98DB-3AC70CF4E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62189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5CF779-61C2-4792-884F-5CC102423F2D}" type="slidenum">
              <a:rPr lang="ru-RU"/>
              <a:pPr/>
              <a:t>1</a:t>
            </a:fld>
            <a:endParaRPr 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Поскольку</a:t>
            </a:r>
            <a:r>
              <a:rPr lang="ru-RU" baseline="0" dirty="0" smtClean="0">
                <a:latin typeface="Arial" pitchFamily="34" charset="0"/>
              </a:rPr>
              <a:t> </a:t>
            </a:r>
            <a:r>
              <a:rPr lang="ru-RU" baseline="0" dirty="0" err="1" smtClean="0">
                <a:latin typeface="Arial" pitchFamily="34" charset="0"/>
              </a:rPr>
              <a:t>нетбук</a:t>
            </a:r>
            <a:r>
              <a:rPr lang="ru-RU" baseline="0" dirty="0" smtClean="0">
                <a:latin typeface="Arial" pitchFamily="34" charset="0"/>
              </a:rPr>
              <a:t> имеет сенсорный экран то безусловно предусмотрены программы для него, некоторые из них</a:t>
            </a:r>
          </a:p>
          <a:p>
            <a:r>
              <a:rPr lang="en-US" altLang="zh-CN" sz="1200" kern="0" dirty="0" err="1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ArtRage</a:t>
            </a:r>
            <a:r>
              <a:rPr lang="ru-RU" altLang="zh-CN" sz="1200" kern="0" dirty="0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 для рисования с большим набором инструментов, шаблонов и функций</a:t>
            </a:r>
          </a:p>
          <a:p>
            <a:r>
              <a:rPr lang="ru-RU" sz="1200" kern="0" dirty="0" smtClean="0">
                <a:solidFill>
                  <a:schemeClr val="bg1"/>
                </a:solidFill>
                <a:latin typeface="Arial" pitchFamily="34" charset="0"/>
                <a:ea typeface="+mn-ea"/>
              </a:rPr>
              <a:t>программа для распознавания рукописного текста 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А также приложение</a:t>
            </a:r>
            <a:r>
              <a:rPr lang="ru-RU" baseline="0" dirty="0" smtClean="0">
                <a:latin typeface="Arial" pitchFamily="34" charset="0"/>
              </a:rPr>
              <a:t> для качественного распознавания текста, графики, таблиц и блок схем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Хотелось бы обратить внимание на приложение для чтения документов в</a:t>
            </a:r>
            <a:r>
              <a:rPr lang="ru-RU" baseline="0" dirty="0" smtClean="0">
                <a:latin typeface="Arial" pitchFamily="34" charset="0"/>
              </a:rPr>
              <a:t> формате типа </a:t>
            </a:r>
            <a:r>
              <a:rPr lang="ru-RU" baseline="0" dirty="0" err="1" smtClean="0">
                <a:latin typeface="Arial" pitchFamily="34" charset="0"/>
              </a:rPr>
              <a:t>pdf</a:t>
            </a:r>
            <a:r>
              <a:rPr lang="ru-RU" baseline="0" dirty="0" smtClean="0">
                <a:latin typeface="Arial" pitchFamily="34" charset="0"/>
              </a:rPr>
              <a:t>, где можно хранить личную библиотеку книг в удобном для ученика виде.</a:t>
            </a:r>
          </a:p>
          <a:p>
            <a:r>
              <a:rPr lang="ru-RU" baseline="0" dirty="0" smtClean="0">
                <a:latin typeface="Arial" pitchFamily="34" charset="0"/>
              </a:rPr>
              <a:t>У которой в планшетном варианте имеется поддержка горячих клавиш 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Неотъемлемой частью образовательной деятельности является проведение каких-либо</a:t>
            </a:r>
            <a:r>
              <a:rPr lang="ru-RU" baseline="0" dirty="0" smtClean="0">
                <a:latin typeface="Arial" pitchFamily="34" charset="0"/>
              </a:rPr>
              <a:t> экспериментов, опытов.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>
                <a:latin typeface="Arial" pitchFamily="34" charset="0"/>
              </a:rPr>
              <a:t>Чтобы запечатлеть интересные моменты предусмотрена встроенная поворотная web-камера</a:t>
            </a:r>
            <a:r>
              <a:rPr lang="en-US" baseline="0" dirty="0" smtClean="0">
                <a:latin typeface="Arial" pitchFamily="34" charset="0"/>
              </a:rPr>
              <a:t>,</a:t>
            </a:r>
            <a:r>
              <a:rPr lang="ru-RU" baseline="0" dirty="0" smtClean="0">
                <a:latin typeface="Arial" pitchFamily="34" charset="0"/>
              </a:rPr>
              <a:t> которая работает под управлением программы </a:t>
            </a:r>
            <a:r>
              <a:rPr lang="en-US" altLang="zh-CN" sz="1200" kern="0" dirty="0" err="1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ArcSoft</a:t>
            </a:r>
            <a:r>
              <a:rPr lang="en-US" altLang="zh-CN" sz="1200" kern="0" dirty="0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 </a:t>
            </a:r>
            <a:r>
              <a:rPr lang="en-US" altLang="zh-CN" sz="1200" kern="0" dirty="0" err="1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WebCam</a:t>
            </a:r>
            <a:r>
              <a:rPr lang="en-US" altLang="zh-CN" sz="1200" kern="0" dirty="0" smtClean="0">
                <a:solidFill>
                  <a:schemeClr val="bg1"/>
                </a:solidFill>
                <a:latin typeface="Neo Sans Intel" pitchFamily="34" charset="0"/>
                <a:ea typeface="+mn-ea"/>
              </a:rPr>
              <a:t> Companion</a:t>
            </a:r>
          </a:p>
          <a:p>
            <a:r>
              <a:rPr lang="ru-RU" dirty="0" smtClean="0">
                <a:latin typeface="Arial" pitchFamily="34" charset="0"/>
              </a:rPr>
              <a:t>Так же в ней с легкостью можно будет отредактировать,</a:t>
            </a:r>
            <a:r>
              <a:rPr lang="ru-RU" baseline="0" dirty="0" smtClean="0">
                <a:latin typeface="Arial" pitchFamily="34" charset="0"/>
              </a:rPr>
              <a:t> обрезать, подписать сделанные фото, и в последствии сохранить в фотоальбоме.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Каким</a:t>
            </a:r>
            <a:r>
              <a:rPr lang="ru-RU" baseline="0" dirty="0" smtClean="0">
                <a:latin typeface="Arial" pitchFamily="34" charset="0"/>
              </a:rPr>
              <a:t> бы не был защищенным этот </a:t>
            </a:r>
            <a:r>
              <a:rPr lang="ru-RU" baseline="0" dirty="0" err="1" smtClean="0">
                <a:latin typeface="Arial" pitchFamily="34" charset="0"/>
              </a:rPr>
              <a:t>нетбук</a:t>
            </a:r>
            <a:r>
              <a:rPr lang="ru-RU" baseline="0" dirty="0" smtClean="0">
                <a:latin typeface="Arial" pitchFamily="34" charset="0"/>
              </a:rPr>
              <a:t>, он не застрахован от случайных падений, тем более в руках ребенка.</a:t>
            </a:r>
          </a:p>
          <a:p>
            <a:r>
              <a:rPr lang="ru-RU" baseline="0" dirty="0" smtClean="0">
                <a:latin typeface="Arial" pitchFamily="34" charset="0"/>
              </a:rPr>
              <a:t>Самым уязвимым местом при падении является жесткий диск. Для этого предусмотрена специальная утилита которая отслеживает положение </a:t>
            </a:r>
            <a:r>
              <a:rPr lang="ru-RU" baseline="0" dirty="0" err="1" smtClean="0">
                <a:latin typeface="Arial" pitchFamily="34" charset="0"/>
              </a:rPr>
              <a:t>нетбука</a:t>
            </a:r>
            <a:r>
              <a:rPr lang="ru-RU" baseline="0" dirty="0" smtClean="0">
                <a:latin typeface="Arial" pitchFamily="34" charset="0"/>
              </a:rPr>
              <a:t>, и при резком изменении состояния производит парковку головок.</a:t>
            </a:r>
          </a:p>
          <a:p>
            <a:r>
              <a:rPr lang="ru-RU" baseline="0" dirty="0" smtClean="0">
                <a:latin typeface="Arial" pitchFamily="34" charset="0"/>
              </a:rPr>
              <a:t>Конечно же если вы уроните его с большой высоты то даже эта защита не поможет.</a:t>
            </a:r>
          </a:p>
          <a:p>
            <a:r>
              <a:rPr lang="ru-RU" baseline="0" dirty="0" err="1" smtClean="0">
                <a:latin typeface="Arial" pitchFamily="34" charset="0"/>
              </a:rPr>
              <a:t>Дроп-тест</a:t>
            </a:r>
            <a:r>
              <a:rPr lang="ru-RU" baseline="0" dirty="0" smtClean="0">
                <a:latin typeface="Arial" pitchFamily="34" charset="0"/>
              </a:rPr>
              <a:t> 60см – высота школьной парты.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Следующая утилита, которая наиболее часто используется учителем это программа</a:t>
            </a:r>
            <a:r>
              <a:rPr lang="ru-RU" baseline="0" dirty="0" smtClean="0">
                <a:latin typeface="Arial" pitchFamily="34" charset="0"/>
              </a:rPr>
              <a:t> для восстановления системы в случае сбоя.</a:t>
            </a:r>
          </a:p>
          <a:p>
            <a:r>
              <a:rPr lang="ru-RU" baseline="0" dirty="0" smtClean="0">
                <a:latin typeface="Arial" pitchFamily="34" charset="0"/>
              </a:rPr>
              <a:t>Имеет интуитивно понятный интерфейс, минимум настроек и функций. </a:t>
            </a:r>
          </a:p>
          <a:p>
            <a:endParaRPr lang="ru-RU" baseline="0" dirty="0" smtClean="0">
              <a:latin typeface="Arial" pitchFamily="34" charset="0"/>
            </a:endParaRPr>
          </a:p>
          <a:p>
            <a:r>
              <a:rPr lang="ru-RU" baseline="0" dirty="0" smtClean="0">
                <a:latin typeface="Arial" pitchFamily="34" charset="0"/>
              </a:rPr>
              <a:t>Коллеги, это было представлено практически все программное обеспечение которое поставляется в комплекте с </a:t>
            </a:r>
            <a:r>
              <a:rPr lang="ru-RU" baseline="0" dirty="0" err="1" smtClean="0">
                <a:latin typeface="Arial" pitchFamily="34" charset="0"/>
              </a:rPr>
              <a:t>нетбуком</a:t>
            </a:r>
            <a:r>
              <a:rPr lang="ru-RU" baseline="0" dirty="0" smtClean="0">
                <a:latin typeface="Arial" pitchFamily="34" charset="0"/>
              </a:rPr>
              <a:t>.</a:t>
            </a:r>
          </a:p>
          <a:p>
            <a:r>
              <a:rPr lang="ru-RU" baseline="0" dirty="0" smtClean="0">
                <a:latin typeface="Arial" pitchFamily="34" charset="0"/>
              </a:rPr>
              <a:t>Помимо этого хотел бы обратить Ваше внимание на то что существуют дополнительные комплектации рекомендуемых программ, которые  можно приобрести у компаний входящих в Альянс </a:t>
            </a:r>
            <a:r>
              <a:rPr lang="ru-RU" baseline="0" dirty="0" err="1" smtClean="0">
                <a:latin typeface="Arial" pitchFamily="34" charset="0"/>
              </a:rPr>
              <a:t>Intel</a:t>
            </a:r>
            <a:r>
              <a:rPr lang="ru-RU" baseline="0" dirty="0" smtClean="0">
                <a:latin typeface="Arial" pitchFamily="34" charset="0"/>
              </a:rPr>
              <a:t> </a:t>
            </a:r>
            <a:r>
              <a:rPr lang="ru-RU" baseline="0" dirty="0" err="1" smtClean="0">
                <a:latin typeface="Arial" pitchFamily="34" charset="0"/>
              </a:rPr>
              <a:t>Learning</a:t>
            </a:r>
            <a:r>
              <a:rPr lang="ru-RU" baseline="0" dirty="0" smtClean="0">
                <a:latin typeface="Arial" pitchFamily="34" charset="0"/>
              </a:rPr>
              <a:t> </a:t>
            </a:r>
            <a:r>
              <a:rPr lang="ru-RU" baseline="0" dirty="0" err="1" smtClean="0">
                <a:latin typeface="Arial" pitchFamily="34" charset="0"/>
              </a:rPr>
              <a:t>Software</a:t>
            </a:r>
            <a:r>
              <a:rPr lang="ru-RU" baseline="0" dirty="0" smtClean="0">
                <a:latin typeface="Arial" pitchFamily="34" charset="0"/>
              </a:rPr>
              <a:t>.</a:t>
            </a:r>
          </a:p>
          <a:p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Например</a:t>
            </a:r>
            <a:r>
              <a:rPr lang="ru-RU" baseline="0" dirty="0" smtClean="0">
                <a:latin typeface="Arial" pitchFamily="34" charset="0"/>
              </a:rPr>
              <a:t> 3 продукта от компании «Новый Диск», которые вошли в поставку в Республике Татарстан- это:</a:t>
            </a:r>
          </a:p>
          <a:p>
            <a:r>
              <a:rPr lang="ru-RU" baseline="0" dirty="0" smtClean="0">
                <a:latin typeface="Arial" pitchFamily="34" charset="0"/>
              </a:rPr>
              <a:t>Академия младшего школьника. Интерактивные приложения по основным предметам</a:t>
            </a:r>
          </a:p>
          <a:p>
            <a:r>
              <a:rPr lang="ru-RU" baseline="0" dirty="0" smtClean="0">
                <a:latin typeface="Arial" pitchFamily="34" charset="0"/>
              </a:rPr>
              <a:t>Фантазеры. Волшебный конструктор. Творческая интерактивная развивающая среда.</a:t>
            </a:r>
          </a:p>
          <a:p>
            <a:r>
              <a:rPr lang="ru-RU" baseline="0" dirty="0" smtClean="0">
                <a:latin typeface="Arial" pitchFamily="34" charset="0"/>
              </a:rPr>
              <a:t>И тренажер русского языка для начальной школы</a:t>
            </a:r>
          </a:p>
          <a:p>
            <a:endParaRPr lang="ru-RU" baseline="0" dirty="0" smtClean="0">
              <a:latin typeface="Arial" pitchFamily="34" charset="0"/>
            </a:endParaRPr>
          </a:p>
          <a:p>
            <a:r>
              <a:rPr lang="ru-RU" baseline="0" dirty="0" smtClean="0">
                <a:latin typeface="Arial" pitchFamily="34" charset="0"/>
              </a:rPr>
              <a:t>На этом мой доклад закончен. Хотел бы передать слово педагогу, который активно использует эти </a:t>
            </a:r>
            <a:r>
              <a:rPr lang="ru-RU" baseline="0" smtClean="0">
                <a:latin typeface="Arial" pitchFamily="34" charset="0"/>
              </a:rPr>
              <a:t>устройства.</a:t>
            </a:r>
            <a:endParaRPr lang="ru-RU" baseline="0" dirty="0" smtClean="0">
              <a:latin typeface="Arial" pitchFamily="34" charset="0"/>
            </a:endParaRPr>
          </a:p>
          <a:p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03B36-3CB0-42C4-9F9A-CA2827A75FAC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F4855B4-808A-4B0B-8E66-C78611793954}" type="slidenum">
              <a:rPr lang="ru-RU" smtClean="0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ru-RU" smtClean="0">
              <a:latin typeface="Arial" charset="0"/>
            </a:endParaRPr>
          </a:p>
        </p:txBody>
      </p:sp>
      <p:sp>
        <p:nvSpPr>
          <p:cNvPr id="21507" name="Text Box 1"/>
          <p:cNvSpPr txBox="1">
            <a:spLocks noChangeArrowheads="1"/>
          </p:cNvSpPr>
          <p:nvPr/>
        </p:nvSpPr>
        <p:spPr bwMode="auto">
          <a:xfrm>
            <a:off x="2084090" y="754959"/>
            <a:ext cx="2500908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defTabSz="449263">
              <a:lnSpc>
                <a:spcPct val="74000"/>
              </a:lnSpc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ru-RU" sz="2400">
              <a:solidFill>
                <a:schemeClr val="bg1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sp>
        <p:nvSpPr>
          <p:cNvPr id="21508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66909" y="4715907"/>
            <a:ext cx="5327552" cy="4467701"/>
          </a:xfrm>
          <a:noFill/>
        </p:spPr>
        <p:txBody>
          <a:bodyPr wrap="none" lIns="0" tIns="0" rIns="0" bIns="0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smtClean="0">
                <a:latin typeface="Arial" charset="0"/>
              </a:rPr>
              <a:t>Представление школы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ext Box 1"/>
          <p:cNvSpPr txBox="1">
            <a:spLocks noChangeArrowheads="1"/>
          </p:cNvSpPr>
          <p:nvPr/>
        </p:nvSpPr>
        <p:spPr bwMode="auto">
          <a:xfrm>
            <a:off x="2084090" y="754959"/>
            <a:ext cx="2500908" cy="3723084"/>
          </a:xfrm>
          <a:prstGeom prst="rect">
            <a:avLst/>
          </a:prstGeom>
          <a:solidFill>
            <a:srgbClr val="FFFFFF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>
              <a:latin typeface="Calibri" pitchFamily="34" charset="0"/>
            </a:endParaRPr>
          </a:p>
        </p:txBody>
      </p:sp>
      <p:sp>
        <p:nvSpPr>
          <p:cNvPr id="22531" name="Rectangle 2"/>
          <p:cNvSpPr>
            <a:spLocks noGrp="1" noChangeArrowheads="1"/>
          </p:cNvSpPr>
          <p:nvPr>
            <p:ph type="body"/>
          </p:nvPr>
        </p:nvSpPr>
        <p:spPr bwMode="auto">
          <a:xfrm>
            <a:off x="666909" y="4715907"/>
            <a:ext cx="5327552" cy="4467701"/>
          </a:xfrm>
          <a:noFill/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</a:rPr>
              <a:t>Наш коллектив работая над проектом «Формирование индивидуальной траектории развития учащихся» в течение 4-х лет, был окрылен </a:t>
            </a:r>
          </a:p>
          <a:p>
            <a:pPr eaLnBrk="1" hangingPunct="1">
              <a:spcBef>
                <a:spcPct val="0"/>
              </a:spcBef>
            </a:pPr>
            <a:r>
              <a:rPr lang="ru-RU" dirty="0" smtClean="0">
                <a:latin typeface="Times New Roman" pitchFamily="18" charset="0"/>
              </a:rPr>
              <a:t>своевременностью появления модели «1:1». Что позволило обогатить технологический ресурс в достижении результатов формирования Универсальных Учебных Действий младших школьников. Это та цель, которая стоит перед всей начальной школой при внедрении ФГОС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Комплекс предназначен для проведения интерактивных занятий по различным дисциплинам с использованием  современных технологий и средств связи. 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В состав интерактивного комплекса входят: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Интерактивная доска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Подвесной короткофокусный проектор на штанге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Управляющий модуль </a:t>
            </a:r>
            <a:r>
              <a:rPr lang="en-US" sz="1200" b="0" kern="1200" dirty="0" err="1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ThinRAY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Точка беспроводного доступа стандарта </a:t>
            </a:r>
            <a:r>
              <a:rPr lang="en-US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N</a:t>
            </a:r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 (в случае, если школа не имеет данного оборудования)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	- Гироскопический манипулятор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kern="1200" dirty="0" smtClean="0">
                <a:solidFill>
                  <a:schemeClr val="tx1"/>
                </a:solidFill>
                <a:latin typeface="Arial" charset="0"/>
                <a:ea typeface="+mn-ea"/>
                <a:cs typeface="+mn-cs"/>
              </a:rPr>
              <a:t>УНИКАЛЬНОСТЬ Уникальность данного комплекса состоит в том, что учебное заведение получает готовое к работе комплексное решение, а не отдельные составляющие для информатизации обучающего процесса. Отсутствует необходимость подключения к комплексу дополнительных устройств для получения информации и управления всем комплексом. Эти функции выполняет управляющий модуль. </a:t>
            </a:r>
            <a:endParaRPr lang="ru-RU" sz="1200" b="1" kern="1200" dirty="0" smtClean="0">
              <a:solidFill>
                <a:schemeClr val="tx1"/>
              </a:solidFill>
              <a:latin typeface="Arial" charset="0"/>
              <a:ea typeface="+mn-ea"/>
              <a:cs typeface="+mn-cs"/>
            </a:endParaRPr>
          </a:p>
          <a:p>
            <a:pPr eaLnBrk="1" hangingPunct="1"/>
            <a:endParaRPr lang="ru-RU" dirty="0" smtClean="0"/>
          </a:p>
        </p:txBody>
      </p:sp>
      <p:sp>
        <p:nvSpPr>
          <p:cNvPr id="51204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4015CD5-85BB-444C-9E0B-3CA60EECACCE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Известна истина, что </a:t>
            </a:r>
            <a:r>
              <a:rPr lang="ru-RU" b="1" smtClean="0">
                <a:solidFill>
                  <a:srgbClr val="161645"/>
                </a:solidFill>
                <a:latin typeface="Tahoma" pitchFamily="34" charset="0"/>
                <a:cs typeface="Tahoma" pitchFamily="34" charset="0"/>
              </a:rPr>
              <a:t> </a:t>
            </a:r>
            <a:r>
              <a:rPr lang="ru-RU" b="1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Компетенциями, которые должен освоить ученик, должен владеть сам учитель. </a:t>
            </a:r>
            <a:r>
              <a:rPr lang="ru-RU" smtClean="0">
                <a:solidFill>
                  <a:schemeClr val="accent2"/>
                </a:solidFill>
                <a:latin typeface="Tahoma" pitchFamily="34" charset="0"/>
                <a:cs typeface="Tahoma" pitchFamily="34" charset="0"/>
              </a:rPr>
              <a:t>Следуя этому изречению, мы стали двигаться</a:t>
            </a:r>
            <a:endParaRPr lang="ru-RU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DF17EE1-C277-4025-BE0D-32F047C1E902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Модель «1:1» –это тот инструмент, который позволяет нам использовать его возможности в самых различных формах деятельности младших школьников.</a:t>
            </a:r>
          </a:p>
          <a:p>
            <a:r>
              <a:rPr lang="ru-RU" smtClean="0"/>
              <a:t>Открытием  учителей стало, что эта модель замечательно интегрируется в различные технологии: научно-исследовательская деятельность младших школьников, сопровождение познавательного интереса младших школьников, образовательное событие, проектная деятельность и т.д.</a:t>
            </a:r>
          </a:p>
          <a:p>
            <a:r>
              <a:rPr lang="ru-RU" smtClean="0"/>
              <a:t>Результаты могут показаться не реальными для начальной школы, но это так (по слайду)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01691AF-3FFE-434F-B2E1-07CBD7011E22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Мы хотим привести Вам два примера из опыта работы наших учителей. В связи с ограниченностью во времени их всего два. Логика такова: применение в урочной деятельности и во внеурочной.(комментарии по слайду)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12F97C9-C55D-4D24-BFD1-8847CA21B5B8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Пример урока окружающего мира в 4 классе с результатами детских работ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22DA18D-6746-4A74-8F4E-2F17219C21E7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А это один из примеров внеурочной (исследовательской деятельности) и сотрудничества с родителями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91A348B-0989-4EC6-9D35-CE688F2E1122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>
                <a:latin typeface="Arial" charset="0"/>
              </a:rPr>
              <a:t>Гиперссылка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Наше открытие – модель «1:1» блестяще встраивается и работает на результат в такой технологии  открытого образования как </a:t>
            </a:r>
            <a:r>
              <a:rPr lang="ru-RU" b="1" smtClean="0">
                <a:solidFill>
                  <a:srgbClr val="006699"/>
                </a:solidFill>
                <a:latin typeface="Tahoma" pitchFamily="34" charset="0"/>
              </a:rPr>
              <a:t>Технология  развития познавательного интереса младших школьников. </a:t>
            </a:r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(автор Дудчик С.В. )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Представленная технология включает в себя несколько этапов: составление карты интереса, консультация, портфолио, презентация.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В данном случае представлена карта интересов реального ученика. По ней можно проследить траекторию от «японских штучек» (Манга – рисунки в стиле анимэ и компьютера до китайского танца с веерами).</a:t>
            </a:r>
          </a:p>
          <a:p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У этого ребенка есть также работы , созданные в программе </a:t>
            </a:r>
            <a:r>
              <a:rPr lang="en-US" i="1" smtClean="0">
                <a:solidFill>
                  <a:srgbClr val="006699"/>
                </a:solidFill>
                <a:latin typeface="Tahoma" pitchFamily="34" charset="0"/>
              </a:rPr>
              <a:t>ArtRage</a:t>
            </a:r>
            <a:r>
              <a:rPr lang="ru-RU" i="1" smtClean="0">
                <a:solidFill>
                  <a:srgbClr val="006699"/>
                </a:solidFill>
                <a:latin typeface="Tahoma" pitchFamily="34" charset="0"/>
              </a:rPr>
              <a:t>. Василиса участвовала в двух межрегиональных выставках и проводила на них мастер –классы по использованию ресурсов </a:t>
            </a:r>
            <a:r>
              <a:rPr lang="en-US" i="1" smtClean="0">
                <a:solidFill>
                  <a:srgbClr val="006699"/>
                </a:solidFill>
                <a:latin typeface="Tahoma" pitchFamily="34" charset="0"/>
              </a:rPr>
              <a:t>CMPC.</a:t>
            </a:r>
            <a:endParaRPr lang="ru-RU" i="1" smtClean="0">
              <a:solidFill>
                <a:srgbClr val="006699"/>
              </a:solidFill>
              <a:latin typeface="Tahoma" pitchFamily="34" charset="0"/>
            </a:endParaRPr>
          </a:p>
          <a:p>
            <a:r>
              <a:rPr lang="ru-RU" smtClean="0">
                <a:solidFill>
                  <a:srgbClr val="006699"/>
                </a:solidFill>
                <a:latin typeface="Tahoma" pitchFamily="34" charset="0"/>
              </a:rPr>
              <a:t>Модель «1:1» в нашей школе  используется педагогами, внедряющими инновационные технологии (Скворцова Т.В., являющаяся одним из </a:t>
            </a:r>
            <a:r>
              <a:rPr lang="ru-RU" smtClean="0"/>
              <a:t>ассоциированных членов межрегиональной общественной организации "Межрегиональная Тьюторская Ассоциация«, которые работают в нашей школе) </a:t>
            </a:r>
            <a:endParaRPr lang="ru-RU" smtClean="0">
              <a:latin typeface="Tahoma" pitchFamily="34" charset="0"/>
            </a:endParaRPr>
          </a:p>
          <a:p>
            <a:endParaRPr lang="ru-RU" smtClean="0">
              <a:latin typeface="Tahoma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BC210F7-9DCC-4C84-9850-1FEE005C1AB0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Технология развития познавательного интереса младших школьников: Китайский танец (участвует весь класс).</a:t>
            </a:r>
          </a:p>
          <a:p>
            <a:r>
              <a:rPr lang="ru-RU" smtClean="0"/>
              <a:t>ЧТО дальше?...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AC52D204-2AFE-4921-B64B-86856D733A6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smtClean="0"/>
              <a:t>Из опроса учителей об актуальности модели «1:1» видно, что она способствует (по слайду) несмотря на достаточно трудоемкий процесс подготовки и проведения таких уроков, позволяет повысить мотивацию к обучению, а также расширяет информационное пространство младших школьников. Учителя отмечают сложность смены своей внутренней позиции, боязнь перед техникой, сложности в ломке стереотипов.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008B8D7-D816-40ED-AB5D-0C0B461AFFB4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dirty="0" smtClean="0"/>
              <a:t>В начале нашей презентации мы говорили об индивидуальной траектории развития младших школьников.</a:t>
            </a:r>
          </a:p>
          <a:p>
            <a:r>
              <a:rPr lang="ru-RU" dirty="0" smtClean="0"/>
              <a:t>Что мы видим? От урока окружающего мира к курсу «Путь к успеху», от познавательного интереса (</a:t>
            </a:r>
            <a:r>
              <a:rPr lang="ru-RU" dirty="0" err="1" smtClean="0"/>
              <a:t>Манга</a:t>
            </a:r>
            <a:r>
              <a:rPr lang="ru-RU" dirty="0" smtClean="0"/>
              <a:t>, чайная церемония, журнал) к Китайскому танцу с веерами. Каждый из учащихся нашей школы выбирает свою траекторию движения и использует то многообразие технических инструментов, которое предлагает современная действительность.</a:t>
            </a:r>
          </a:p>
          <a:p>
            <a:r>
              <a:rPr lang="ru-RU" dirty="0" smtClean="0"/>
              <a:t>Если вспомнить мудрость про удочки и про рыбу, то мы получили в лице модели «1:1» одну из удочек, позволяющих добиться УСПЕХА.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055711D-09FB-43F6-A205-EAD0835E60F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Информационное обеспечение традиционных внеклассных мероприятий, конкурсов, олимпиад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Проведение совещаний, педсоветов и методических занятий преподавателей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Отличный инструмент для сопровождения публичных мероприятий: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конференции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семинары</a:t>
            </a:r>
          </a:p>
          <a:p>
            <a:pPr lvl="1" indent="-354013">
              <a:lnSpc>
                <a:spcPct val="95000"/>
              </a:lnSpc>
              <a:defRPr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		тренинги</a:t>
            </a:r>
          </a:p>
          <a:p>
            <a:pPr lvl="1" indent="-354013">
              <a:lnSpc>
                <a:spcPct val="95000"/>
              </a:lnSpc>
              <a:defRPr/>
            </a:pPr>
            <a:endParaRPr lang="ru-RU" sz="12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marL="354013" indent="274638"/>
            <a:r>
              <a:rPr lang="ru-RU" sz="1200" dirty="0" smtClean="0"/>
              <a:t>Отсутствие проводов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25 ноутбуков + 1 ноутбук учителя связаны в сеть по беспроводной технологии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endParaRPr lang="ru-RU" sz="1200" b="1" dirty="0" smtClean="0">
              <a:solidFill>
                <a:schemeClr val="bg2"/>
              </a:solidFill>
            </a:endParaRPr>
          </a:p>
          <a:p>
            <a:pPr marL="354013" indent="274638"/>
            <a:r>
              <a:rPr lang="ru-RU" sz="1200" dirty="0" smtClean="0"/>
              <a:t>Компактность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Ноутбуки вместе с дополнительным оборудованием хранятся в тележке размером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с обычную тумбу</a:t>
            </a:r>
            <a:endParaRPr lang="en-US" sz="12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endParaRPr lang="ru-RU" sz="1200" b="1" dirty="0" smtClean="0">
              <a:solidFill>
                <a:schemeClr val="bg2"/>
              </a:solidFill>
            </a:endParaRPr>
          </a:p>
          <a:p>
            <a:pPr marL="354013" indent="274638"/>
            <a:r>
              <a:rPr lang="ru-RU" sz="1200" dirty="0" smtClean="0"/>
              <a:t>Мобильность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В течение нескольких минут </a:t>
            </a: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ICLab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перемещается в любое помещение – </a:t>
            </a:r>
            <a: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/>
            </a:r>
            <a:br>
              <a:rPr lang="en-US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</a:b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нет привязки к расписанию компьютерного класса</a:t>
            </a:r>
            <a:endParaRPr lang="ru-RU" sz="1200" b="1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 marL="354013" indent="274638"/>
            <a:r>
              <a:rPr lang="ru-RU" sz="1200" dirty="0" smtClean="0"/>
              <a:t>Простота использования</a:t>
            </a:r>
            <a:r>
              <a:rPr lang="en-US" sz="1200" dirty="0" smtClean="0"/>
              <a:t/>
            </a:r>
            <a:br>
              <a:rPr lang="en-US" sz="1200" dirty="0" smtClean="0"/>
            </a:br>
            <a:r>
              <a:rPr lang="en-US" sz="12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ICLab</a:t>
            </a:r>
            <a:r>
              <a:rPr lang="ru-RU" sz="12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 очень просто развернуть и настроить, инструкции по использованию предназначены для неспециалистов </a:t>
            </a:r>
          </a:p>
          <a:p>
            <a:pPr lvl="1" indent="-354013">
              <a:lnSpc>
                <a:spcPct val="95000"/>
              </a:lnSpc>
              <a:defRPr/>
            </a:pPr>
            <a:endParaRPr lang="ru-RU" sz="1200" dirty="0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4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5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1" dirty="0" smtClean="0"/>
              <a:t>Ввиду отсутствия аппаратной составляющей у каждого ученика - было создано виртуальное пространство для каждого из них</a:t>
            </a:r>
          </a:p>
          <a:p>
            <a:endParaRPr lang="ru-RU" dirty="0" smtClean="0">
              <a:latin typeface="Arial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5200F-A22E-47C2-9C72-B2F45A03FB68}" type="slidenum">
              <a:rPr lang="ru-RU" smtClean="0">
                <a:latin typeface="Arial" charset="0"/>
              </a:rPr>
              <a:pPr/>
              <a:t>6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022EB95-3649-415B-A479-616988C7047E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0419697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ru-RU" dirty="0" smtClean="0">
                <a:latin typeface="Arial" pitchFamily="34" charset="0"/>
              </a:rPr>
              <a:t>Доброе утро уважаемые коллеги.</a:t>
            </a:r>
          </a:p>
          <a:p>
            <a:r>
              <a:rPr lang="ru-RU" dirty="0" smtClean="0">
                <a:latin typeface="Arial" pitchFamily="34" charset="0"/>
              </a:rPr>
              <a:t>Сейчас я Вас кратко</a:t>
            </a:r>
            <a:r>
              <a:rPr lang="ru-RU" baseline="0" dirty="0" smtClean="0">
                <a:latin typeface="Arial" pitchFamily="34" charset="0"/>
              </a:rPr>
              <a:t> познакомлю с софтверным стеком, который входит в комплект поставки </a:t>
            </a:r>
            <a:r>
              <a:rPr lang="ru-RU" baseline="0" dirty="0" err="1" smtClean="0">
                <a:latin typeface="Arial" pitchFamily="34" charset="0"/>
              </a:rPr>
              <a:t>ClassmatePC</a:t>
            </a:r>
            <a:r>
              <a:rPr lang="ru-RU" baseline="0" dirty="0" smtClean="0">
                <a:latin typeface="Arial" pitchFamily="34" charset="0"/>
              </a:rPr>
              <a:t>/</a:t>
            </a:r>
          </a:p>
          <a:p>
            <a:r>
              <a:rPr lang="ru-RU" baseline="0" dirty="0" smtClean="0">
                <a:latin typeface="Arial" pitchFamily="34" charset="0"/>
              </a:rPr>
              <a:t>Как мы видим на данном слайде он разделен на три части: это приложения для процесса обучения, клиентские приложения, и программы для работы с сенсорным экраном.</a:t>
            </a:r>
          </a:p>
          <a:p>
            <a:r>
              <a:rPr lang="ru-RU" baseline="0" dirty="0" smtClean="0">
                <a:latin typeface="Arial" pitchFamily="34" charset="0"/>
              </a:rPr>
              <a:t>Итак рассмотрим некоторые из них.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err="1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MythWare</a:t>
            </a:r>
            <a:r>
              <a:rPr lang="en-US" altLang="zh-CN" sz="1200" kern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 E-learning</a:t>
            </a:r>
            <a:r>
              <a:rPr lang="ru-RU" altLang="zh-CN" sz="1200" kern="0" baseline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 – программа для коллективной работы в классе. Обязательный инструмент любого учителя, 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zh-CN" sz="1200" kern="0" baseline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Которая имеет интуитивно понятный для учителя интерфейс и набор самых необходимых функций, таких как:</a:t>
            </a: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Char char="-"/>
              <a:tabLst/>
              <a:defRPr/>
            </a:pPr>
            <a:r>
              <a:rPr lang="ru-RU" altLang="zh-CN" sz="1200" kern="0" baseline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 Удаленный просмотр (контроль) за учениками, Демонстрация ЛЮБОГО экрана ученикам (это позволяет учителю сделать акцент на конкретной выполненной работе), демонстрация аудио/видео материалов ученикам, передача и сбор файлов, а также модель тестирования и опросов.</a:t>
            </a:r>
            <a:endParaRPr lang="en-US" altLang="zh-CN" sz="1200" kern="0" dirty="0" smtClean="0">
              <a:solidFill>
                <a:sysClr val="window" lastClr="FFFFFF"/>
              </a:solidFill>
              <a:latin typeface="Neo Sans Intel" pitchFamily="34" charset="0"/>
              <a:ea typeface="+mn-ea"/>
            </a:endParaRPr>
          </a:p>
          <a:p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0" dirty="0" err="1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EasyBits</a:t>
            </a:r>
            <a:r>
              <a:rPr lang="en-US" altLang="zh-CN" sz="1200" kern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 </a:t>
            </a:r>
            <a:r>
              <a:rPr lang="en-US" altLang="zh-CN" sz="1200" kern="0" dirty="0" err="1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Inspirus</a:t>
            </a:r>
            <a:r>
              <a:rPr lang="en-US" altLang="zh-CN" sz="1200" kern="0" dirty="0" smtClean="0">
                <a:solidFill>
                  <a:sysClr val="window" lastClr="FFFFFF"/>
                </a:solidFill>
                <a:latin typeface="Neo Sans Intel" pitchFamily="34" charset="0"/>
                <a:ea typeface="+mn-ea"/>
              </a:rPr>
              <a:t> Desktop</a:t>
            </a:r>
          </a:p>
          <a:p>
            <a:r>
              <a:rPr lang="ru-RU" dirty="0" smtClean="0">
                <a:latin typeface="Arial" pitchFamily="34" charset="0"/>
              </a:rPr>
              <a:t>Это оболочка</a:t>
            </a:r>
            <a:r>
              <a:rPr lang="ru-RU" baseline="0" dirty="0" smtClean="0">
                <a:latin typeface="Arial" pitchFamily="34" charset="0"/>
              </a:rPr>
              <a:t>, которая заменяет интерфейс операционной системы на дружественный детский интерфейс.</a:t>
            </a:r>
          </a:p>
          <a:p>
            <a:r>
              <a:rPr lang="ru-RU" baseline="0" dirty="0" smtClean="0">
                <a:latin typeface="Arial" pitchFamily="34" charset="0"/>
              </a:rPr>
              <a:t>Кроме этого предусмотрена возможность ограничить доступ к системным настройкам ОС и приложениям.</a:t>
            </a:r>
            <a:endParaRPr lang="ru-RU" dirty="0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2254250" cy="627221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" y="274638"/>
            <a:ext cx="6610350" cy="6272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585788"/>
            <a:ext cx="7242175" cy="2746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58775" y="1419225"/>
            <a:ext cx="8316913" cy="4505325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FDFF-668A-4BC0-928C-28953DB370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85898-67EA-4637-B868-7641680DE53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An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rner-right-botto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704000" y="5965200"/>
            <a:ext cx="1440000" cy="8908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0" y="180000"/>
            <a:ext cx="6534000" cy="1088760"/>
          </a:xfrm>
          <a:prstGeom prst="rect">
            <a:avLst/>
          </a:prstGeom>
        </p:spPr>
        <p:txBody>
          <a:bodyPr/>
          <a:lstStyle>
            <a:lvl1pPr algn="l">
              <a:lnSpc>
                <a:spcPts val="3200"/>
              </a:lnSpc>
              <a:defRPr sz="28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514000" y="6523200"/>
            <a:ext cx="61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3D86288-FE63-4DCF-BC51-DD1879E8B011}" type="slidenum">
              <a:rPr lang="en-US" sz="1000" b="1" smtClean="0">
                <a:solidFill>
                  <a:schemeClr val="bg1"/>
                </a:solidFill>
                <a:latin typeface="+mn-lt"/>
              </a:rPr>
              <a:pPr algn="r"/>
              <a:t>‹#›</a:t>
            </a:fld>
            <a:endParaRPr lang="ru-RU" sz="1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Picture 6" descr="corner-left-top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440000" cy="890847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0" y="0"/>
            <a:ext cx="9144000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E42C2A"/>
                </a:gs>
                <a:gs pos="50000">
                  <a:srgbClr val="A30B1A"/>
                </a:gs>
                <a:gs pos="100000">
                  <a:srgbClr val="E42C2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Fujitsu-RED-40mm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04000" y="0"/>
            <a:ext cx="1440000" cy="89084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98000" y="6523200"/>
            <a:ext cx="21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©</a:t>
            </a:r>
            <a:r>
              <a:rPr lang="en-US" sz="1000" b="1" dirty="0" smtClean="0">
                <a:solidFill>
                  <a:srgbClr val="3C3C35"/>
                </a:solidFill>
                <a:latin typeface="Arial Narrow" pitchFamily="34" charset="0"/>
              </a:rPr>
              <a:t> 2010</a:t>
            </a:r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,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 ОАО «</a:t>
            </a:r>
            <a:r>
              <a:rPr lang="en-US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ICL-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КПО ВС»</a:t>
            </a:r>
            <a:endParaRPr lang="ru-RU" sz="1000" b="1" dirty="0">
              <a:solidFill>
                <a:srgbClr val="3C3C35"/>
              </a:solidFill>
              <a:latin typeface="Arial Narrow" pitchFamily="34" charset="0"/>
            </a:endParaRPr>
          </a:p>
        </p:txBody>
      </p:sp>
      <p:pic>
        <p:nvPicPr>
          <p:cNvPr id="13" name="Picture 12" descr="ICL-red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4000" y="0"/>
            <a:ext cx="1439999" cy="8908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hf hd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AB02A5-4FE5-49D9-9E24-09F23B90C450}" type="datetimeFigureOut">
              <a:rPr lang="en-US" smtClean="0"/>
              <a:pPr/>
              <a:t>9/16/2011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6294C92D-0306-4E69-9CD3-20855E849650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  <p:hf hd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9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6" Type="http://schemas.openxmlformats.org/officeDocument/2006/relationships/slideLayout" Target="../slideLayouts/slideLayout22.xml"/><Relationship Id="rId20" Type="http://schemas.openxmlformats.org/officeDocument/2006/relationships/image" Target="../media/image5.emf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19" Type="http://schemas.openxmlformats.org/officeDocument/2006/relationships/image" Target="../media/image4.png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0"/>
          <p:cNvSpPr>
            <a:spLocks noChangeShapeType="1"/>
          </p:cNvSpPr>
          <p:nvPr userDrawn="1"/>
        </p:nvSpPr>
        <p:spPr bwMode="auto">
          <a:xfrm>
            <a:off x="395288" y="98107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Line 2"/>
          <p:cNvSpPr>
            <a:spLocks noChangeShapeType="1"/>
          </p:cNvSpPr>
          <p:nvPr userDrawn="1"/>
        </p:nvSpPr>
        <p:spPr bwMode="auto">
          <a:xfrm>
            <a:off x="395288" y="630872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28" name="Picture 3" descr="logo ICL без группы"/>
          <p:cNvPicPr>
            <a:picLocks noChangeAspect="1" noChangeArrowheads="1"/>
          </p:cNvPicPr>
          <p:nvPr userDrawn="1"/>
        </p:nvPicPr>
        <p:blipFill>
          <a:blip r:embed="rId8"/>
          <a:srcRect/>
          <a:stretch>
            <a:fillRect/>
          </a:stretch>
        </p:blipFill>
        <p:spPr bwMode="auto">
          <a:xfrm>
            <a:off x="8215339" y="6376988"/>
            <a:ext cx="554012" cy="39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лого"/>
          <p:cNvPicPr>
            <a:picLocks noChangeAspect="1" noChangeArrowheads="1"/>
          </p:cNvPicPr>
          <p:nvPr userDrawn="1"/>
        </p:nvPicPr>
        <p:blipFill>
          <a:blip r:embed="rId9"/>
          <a:srcRect/>
          <a:stretch>
            <a:fillRect/>
          </a:stretch>
        </p:blipFill>
        <p:spPr bwMode="auto">
          <a:xfrm>
            <a:off x="466725" y="6381750"/>
            <a:ext cx="576263" cy="3794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9" r:id="rId3"/>
    <p:sldLayoutId id="2147483692" r:id="rId4"/>
    <p:sldLayoutId id="2147483697" r:id="rId5"/>
    <p:sldLayoutId id="2147483715" r:id="rId6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90563"/>
            <a:chOff x="0" y="1773"/>
            <a:chExt cx="5760" cy="435"/>
          </a:xfrm>
        </p:grpSpPr>
        <p:sp>
          <p:nvSpPr>
            <p:cNvPr id="389126" name="AutoShape 6"/>
            <p:cNvSpPr>
              <a:spLocks noChangeAspect="1" noChangeArrowheads="1" noTextEdit="1"/>
            </p:cNvSpPr>
            <p:nvPr userDrawn="1"/>
          </p:nvSpPr>
          <p:spPr bwMode="gray">
            <a:xfrm>
              <a:off x="0" y="1773"/>
              <a:ext cx="5760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buClr>
                  <a:srgbClr val="99CCBE"/>
                </a:buClr>
                <a:buFont typeface="Wingdings" pitchFamily="2" charset="2"/>
                <a:buNone/>
                <a:defRPr/>
              </a:pPr>
              <a:endParaRPr lang="de-DE">
                <a:ea typeface="+mn-ea"/>
                <a:cs typeface="+mn-cs"/>
              </a:endParaRPr>
            </a:p>
          </p:txBody>
        </p:sp>
        <p:pic>
          <p:nvPicPr>
            <p:cNvPr id="1038" name="Picture 7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0" y="1773"/>
              <a:ext cx="5759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Picture 8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0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9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3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Picture 10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5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1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88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12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1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4" name="Picture 13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38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14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65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15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1992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Picture 16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19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17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46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18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07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19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0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Picture 20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2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21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5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Picture 22"/>
            <p:cNvPicPr>
              <a:picLocks noChangeAspect="1" noChangeArrowheads="1"/>
            </p:cNvPicPr>
            <p:nvPr userDrawn="1"/>
          </p:nvPicPr>
          <p:blipFill>
            <a:blip r:embed="rId19" cstate="print"/>
            <a:srcRect/>
            <a:stretch>
              <a:fillRect/>
            </a:stretch>
          </p:blipFill>
          <p:spPr bwMode="gray">
            <a:xfrm>
              <a:off x="1769" y="218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43" name="Rectangle 23"/>
          <p:cNvSpPr>
            <a:spLocks noChangeArrowheads="1"/>
          </p:cNvSpPr>
          <p:nvPr/>
        </p:nvSpPr>
        <p:spPr bwMode="gray">
          <a:xfrm>
            <a:off x="0" y="7938"/>
            <a:ext cx="9144000" cy="365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1028" name="Rectangle 26"/>
          <p:cNvSpPr>
            <a:spLocks noGrp="1" noChangeArrowheads="1"/>
          </p:cNvSpPr>
          <p:nvPr>
            <p:ph type="body" idx="1"/>
          </p:nvPr>
        </p:nvSpPr>
        <p:spPr bwMode="gray">
          <a:xfrm>
            <a:off x="57150" y="765175"/>
            <a:ext cx="90170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Headline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 smtClean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 smtClean="0"/>
              <a:t>Text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</a:p>
        </p:txBody>
      </p:sp>
      <p:sp>
        <p:nvSpPr>
          <p:cNvPr id="389147" name="Rectangle 27"/>
          <p:cNvSpPr>
            <a:spLocks noChangeArrowheads="1"/>
          </p:cNvSpPr>
          <p:nvPr/>
        </p:nvSpPr>
        <p:spPr bwMode="gray">
          <a:xfrm>
            <a:off x="0" y="0"/>
            <a:ext cx="9144000" cy="2540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48" name="Line 28"/>
          <p:cNvSpPr>
            <a:spLocks noChangeShapeType="1"/>
          </p:cNvSpPr>
          <p:nvPr/>
        </p:nvSpPr>
        <p:spPr bwMode="gray">
          <a:xfrm>
            <a:off x="0" y="688975"/>
            <a:ext cx="9144000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49" name="Line 29"/>
          <p:cNvSpPr>
            <a:spLocks noChangeShapeType="1"/>
          </p:cNvSpPr>
          <p:nvPr/>
        </p:nvSpPr>
        <p:spPr bwMode="gray">
          <a:xfrm>
            <a:off x="0" y="41275"/>
            <a:ext cx="914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75" name="Rectangle 55"/>
          <p:cNvSpPr>
            <a:spLocks noChangeArrowheads="1"/>
          </p:cNvSpPr>
          <p:nvPr/>
        </p:nvSpPr>
        <p:spPr bwMode="gray">
          <a:xfrm>
            <a:off x="0" y="6627813"/>
            <a:ext cx="9144000" cy="2413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77" name="Line 57"/>
          <p:cNvSpPr>
            <a:spLocks noChangeShapeType="1"/>
          </p:cNvSpPr>
          <p:nvPr/>
        </p:nvSpPr>
        <p:spPr bwMode="gray">
          <a:xfrm>
            <a:off x="0" y="6627813"/>
            <a:ext cx="9144000" cy="0"/>
          </a:xfrm>
          <a:prstGeom prst="line">
            <a:avLst/>
          </a:prstGeom>
          <a:noFill/>
          <a:ln w="6350">
            <a:solidFill>
              <a:srgbClr val="4D4D4D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13320" name="Text Box 8"/>
          <p:cNvSpPr txBox="1">
            <a:spLocks noChangeArrowheads="1"/>
          </p:cNvSpPr>
          <p:nvPr userDrawn="1"/>
        </p:nvSpPr>
        <p:spPr bwMode="auto">
          <a:xfrm>
            <a:off x="0" y="6643688"/>
            <a:ext cx="1155700" cy="214312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cs typeface="Arial" charset="0"/>
              </a:rPr>
              <a:t>©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cs typeface="Arial" charset="0"/>
              </a:rPr>
              <a:t>ICL-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КПО ВС  </a:t>
            </a:r>
            <a:r>
              <a:rPr lang="ru-RU" sz="800" dirty="0" smtClean="0">
                <a:solidFill>
                  <a:schemeClr val="bg1"/>
                </a:solidFill>
                <a:cs typeface="Arial" charset="0"/>
              </a:rPr>
              <a:t>20</a:t>
            </a:r>
            <a:r>
              <a:rPr lang="en-US" sz="800" dirty="0" smtClean="0">
                <a:solidFill>
                  <a:schemeClr val="bg1"/>
                </a:solidFill>
                <a:cs typeface="Arial" charset="0"/>
              </a:rPr>
              <a:t>11</a:t>
            </a:r>
            <a:endParaRPr lang="ru-RU" sz="8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0" name="Picture 86" descr="222_32"/>
          <p:cNvPicPr>
            <a:picLocks noChangeAspect="1" noChangeArrowheads="1"/>
          </p:cNvPicPr>
          <p:nvPr userDrawn="1"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8207375" y="184150"/>
            <a:ext cx="884238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2" descr="C:\Users\Администратор\Desktop\Безымянный.png"/>
          <p:cNvPicPr>
            <a:picLocks noChangeAspect="1" noChangeArrowheads="1"/>
          </p:cNvPicPr>
          <p:nvPr userDrawn="1"/>
        </p:nvPicPr>
        <p:blipFill>
          <a:blip r:embed="rId21"/>
          <a:srcRect l="583" t="233" r="93789" b="93484"/>
          <a:stretch>
            <a:fillRect/>
          </a:stretch>
        </p:blipFill>
        <p:spPr bwMode="auto">
          <a:xfrm>
            <a:off x="7445395" y="165077"/>
            <a:ext cx="597694" cy="45005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2pPr>
      <a:lvl3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3pPr>
      <a:lvl4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4pPr>
      <a:lvl5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5pPr>
      <a:lvl6pPr marL="4572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6pPr>
      <a:lvl7pPr marL="9144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7pPr>
      <a:lvl8pPr marL="13716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8pPr>
      <a:lvl9pPr marL="18288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9pPr>
    </p:titleStyle>
    <p:bodyStyle>
      <a:lvl1pPr marL="342900" indent="-3429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accent2"/>
        </a:buClr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2540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SzPct val="8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827088" indent="-174625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tx1"/>
        </a:buClr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524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Char char="•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pPr algn="r" eaLnBrk="1" latinLnBrk="0" hangingPunct="1"/>
            <a:fld id="{54AB02A5-4FE5-49D9-9E24-09F23B90C450}" type="datetimeFigureOut">
              <a:rPr lang="en-US" smtClean="0"/>
              <a:pPr algn="r" eaLnBrk="1" latinLnBrk="0" hangingPunct="1"/>
              <a:t>9/16/2011</a:t>
            </a:fld>
            <a:endParaRPr lang="en-US" sz="1200">
              <a:solidFill>
                <a:schemeClr val="bg2">
                  <a:shade val="50000"/>
                </a:schemeClr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pPr algn="ctr" eaLnBrk="1" latinLnBrk="0" hangingPunct="1"/>
            <a:fld id="{6294C92D-0306-4E69-9CD3-20855E849650}" type="slidenum">
              <a:rPr kumimoji="0" lang="en-US" smtClean="0"/>
              <a:pPr algn="ctr" eaLnBrk="1" latinLnBrk="0" hangingPunct="1"/>
              <a:t>‹#›</a:t>
            </a:fld>
            <a:endParaRPr kumimoji="0" lang="en-US" sz="1200">
              <a:solidFill>
                <a:schemeClr val="bg2">
                  <a:shade val="50000"/>
                </a:schemeClr>
              </a:solidFill>
              <a:effectLst/>
            </a:endParaRPr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6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7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png"/><Relationship Id="rId5" Type="http://schemas.openxmlformats.org/officeDocument/2006/relationships/image" Target="../media/image79.png"/><Relationship Id="rId4" Type="http://schemas.openxmlformats.org/officeDocument/2006/relationships/image" Target="../media/image7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png"/><Relationship Id="rId4" Type="http://schemas.openxmlformats.org/officeDocument/2006/relationships/image" Target="../media/image8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png"/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7" Type="http://schemas.openxmlformats.org/officeDocument/2006/relationships/image" Target="../media/image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9.jpeg"/><Relationship Id="rId5" Type="http://schemas.openxmlformats.org/officeDocument/2006/relationships/hyperlink" Target="http://www.nd.ru/images/products/264700/264700_screenshot_big_02.jpg" TargetMode="External"/><Relationship Id="rId4" Type="http://schemas.openxmlformats.org/officeDocument/2006/relationships/image" Target="../media/image8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7" Type="http://schemas.openxmlformats.org/officeDocument/2006/relationships/image" Target="../media/image2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1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eg"/><Relationship Id="rId7" Type="http://schemas.openxmlformats.org/officeDocument/2006/relationships/image" Target="../media/image10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1.jpeg"/><Relationship Id="rId5" Type="http://schemas.openxmlformats.org/officeDocument/2006/relationships/image" Target="../media/image100.jpeg"/><Relationship Id="rId4" Type="http://schemas.openxmlformats.org/officeDocument/2006/relationships/image" Target="../media/image9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diagramData" Target="../diagrams/data1.xml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8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1.png"/><Relationship Id="rId3" Type="http://schemas.openxmlformats.org/officeDocument/2006/relationships/image" Target="../media/image106.png"/><Relationship Id="rId7" Type="http://schemas.openxmlformats.org/officeDocument/2006/relationships/image" Target="../media/image11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9.png"/><Relationship Id="rId5" Type="http://schemas.openxmlformats.org/officeDocument/2006/relationships/image" Target="../media/image108.png"/><Relationship Id="rId4" Type="http://schemas.openxmlformats.org/officeDocument/2006/relationships/image" Target="../media/image10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&#1062;&#1074;&#1077;&#1090;&#1072;%20&#1080;%20&#1085;&#1072;&#1088;&#1086;&#1076;&#1099;%20(3).ppt" TargetMode="External"/><Relationship Id="rId7" Type="http://schemas.openxmlformats.org/officeDocument/2006/relationships/image" Target="../media/image114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weblancer.net/files/portfolio/2361/236142/766925.jpg" TargetMode="External"/><Relationship Id="rId5" Type="http://schemas.openxmlformats.org/officeDocument/2006/relationships/image" Target="../media/image113.jpeg"/><Relationship Id="rId4" Type="http://schemas.openxmlformats.org/officeDocument/2006/relationships/hyperlink" Target="http://www.xrest.ru/images/collection/00603/738/original.jpg" TargetMode="Externa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18.jpeg"/><Relationship Id="rId5" Type="http://schemas.openxmlformats.org/officeDocument/2006/relationships/image" Target="../media/image117.jpeg"/><Relationship Id="rId4" Type="http://schemas.openxmlformats.org/officeDocument/2006/relationships/image" Target="../media/image116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2.png"/><Relationship Id="rId4" Type="http://schemas.openxmlformats.org/officeDocument/2006/relationships/image" Target="../media/image21.jpeg"/><Relationship Id="rId9" Type="http://schemas.openxmlformats.org/officeDocument/2006/relationships/image" Target="../media/image2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Relationship Id="rId4" Type="http://schemas.openxmlformats.org/officeDocument/2006/relationships/image" Target="../media/image121.jpe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osh1.ru/" TargetMode="External"/><Relationship Id="rId3" Type="http://schemas.openxmlformats.org/officeDocument/2006/relationships/image" Target="../media/image122.jpeg"/><Relationship Id="rId7" Type="http://schemas.openxmlformats.org/officeDocument/2006/relationships/hyperlink" Target="mailto:cheb_lic1@rus21.ru" TargetMode="External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24.jpeg"/><Relationship Id="rId5" Type="http://schemas.openxmlformats.org/officeDocument/2006/relationships/image" Target="../media/image96.jpeg"/><Relationship Id="rId4" Type="http://schemas.openxmlformats.org/officeDocument/2006/relationships/image" Target="../media/image12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2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.png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13" Type="http://schemas.openxmlformats.org/officeDocument/2006/relationships/hyperlink" Target="http://www.youtube.com/" TargetMode="External"/><Relationship Id="rId18" Type="http://schemas.openxmlformats.org/officeDocument/2006/relationships/image" Target="../media/image48.png"/><Relationship Id="rId3" Type="http://schemas.openxmlformats.org/officeDocument/2006/relationships/image" Target="../media/image37.png"/><Relationship Id="rId21" Type="http://schemas.openxmlformats.org/officeDocument/2006/relationships/image" Target="../media/image51.wmf"/><Relationship Id="rId7" Type="http://schemas.openxmlformats.org/officeDocument/2006/relationships/image" Target="../media/image41.png"/><Relationship Id="rId12" Type="http://schemas.openxmlformats.org/officeDocument/2006/relationships/image" Target="../media/image44.png"/><Relationship Id="rId17" Type="http://schemas.openxmlformats.org/officeDocument/2006/relationships/hyperlink" Target="http://www.tr.abacho.com/" TargetMode="External"/><Relationship Id="rId2" Type="http://schemas.openxmlformats.org/officeDocument/2006/relationships/image" Target="../media/image36.png"/><Relationship Id="rId16" Type="http://schemas.openxmlformats.org/officeDocument/2006/relationships/image" Target="../media/image47.png"/><Relationship Id="rId20" Type="http://schemas.openxmlformats.org/officeDocument/2006/relationships/image" Target="../media/image50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40.png"/><Relationship Id="rId11" Type="http://schemas.openxmlformats.org/officeDocument/2006/relationships/hyperlink" Target="http://education.discovery.com/" TargetMode="External"/><Relationship Id="rId24" Type="http://schemas.openxmlformats.org/officeDocument/2006/relationships/image" Target="../media/image54.png"/><Relationship Id="rId5" Type="http://schemas.openxmlformats.org/officeDocument/2006/relationships/image" Target="../media/image39.wmf"/><Relationship Id="rId15" Type="http://schemas.openxmlformats.org/officeDocument/2006/relationships/image" Target="../media/image46.png"/><Relationship Id="rId23" Type="http://schemas.openxmlformats.org/officeDocument/2006/relationships/image" Target="../media/image53.png"/><Relationship Id="rId10" Type="http://schemas.openxmlformats.org/officeDocument/2006/relationships/image" Target="../media/image20.png"/><Relationship Id="rId19" Type="http://schemas.openxmlformats.org/officeDocument/2006/relationships/image" Target="../media/image4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5.png"/><Relationship Id="rId22" Type="http://schemas.openxmlformats.org/officeDocument/2006/relationships/image" Target="../media/image5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image" Target="../media/image56.jpeg"/><Relationship Id="rId7" Type="http://schemas.openxmlformats.org/officeDocument/2006/relationships/image" Target="../media/image60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59.pn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456363"/>
            <a:chOff x="0" y="5"/>
            <a:chExt cx="5760" cy="4320"/>
          </a:xfrm>
        </p:grpSpPr>
        <p:pic>
          <p:nvPicPr>
            <p:cNvPr id="5126" name="Picture 3" descr="Логотип 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5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4"/>
            <p:cNvSpPr>
              <a:spLocks noChangeArrowheads="1"/>
            </p:cNvSpPr>
            <p:nvPr/>
          </p:nvSpPr>
          <p:spPr bwMode="auto">
            <a:xfrm>
              <a:off x="174" y="572"/>
              <a:ext cx="5456" cy="1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pic>
        <p:nvPicPr>
          <p:cNvPr id="5124" name="Picture 6" descr="Essence"/>
          <p:cNvPicPr>
            <a:picLocks noChangeAspect="1" noChangeArrowheads="1"/>
          </p:cNvPicPr>
          <p:nvPr/>
        </p:nvPicPr>
        <p:blipFill>
          <a:blip r:embed="rId4"/>
          <a:srcRect l="626" r="410" b="2707"/>
          <a:stretch>
            <a:fillRect/>
          </a:stretch>
        </p:blipFill>
        <p:spPr bwMode="auto">
          <a:xfrm>
            <a:off x="0" y="2357430"/>
            <a:ext cx="9144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14300" y="5202250"/>
            <a:ext cx="414340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Руководитель</a:t>
            </a: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направления</a:t>
            </a:r>
          </a:p>
          <a:p>
            <a:pPr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по работе  с образовательными учреждениями</a:t>
            </a:r>
          </a:p>
          <a:p>
            <a:pPr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Калинин Александр Витальевич</a:t>
            </a:r>
          </a:p>
          <a:p>
            <a:pPr marL="342900" indent="-342900"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сентябрь 2011 г.</a:t>
            </a:r>
            <a:endParaRPr lang="ru-RU" sz="1800" b="1" dirty="0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857224" y="714356"/>
            <a:ext cx="7488238" cy="24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r>
              <a:rPr kumimoji="1" lang="ru-RU" sz="3600" b="1" dirty="0" smtClean="0">
                <a:solidFill>
                  <a:srgbClr val="FF0000"/>
                </a:solidFill>
              </a:rPr>
              <a:t>Варианты использования ИКТ в образовательном учреждении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3"/>
          <a:srcRect r="20627" b="30186"/>
          <a:stretch>
            <a:fillRect/>
          </a:stretch>
        </p:blipFill>
        <p:spPr bwMode="auto">
          <a:xfrm>
            <a:off x="0" y="714356"/>
            <a:ext cx="9152264" cy="5429288"/>
          </a:xfrm>
          <a:prstGeom prst="rect">
            <a:avLst/>
          </a:prstGeom>
          <a:noFill/>
        </p:spPr>
      </p:pic>
      <p:pic>
        <p:nvPicPr>
          <p:cNvPr id="2051" name="Picture 3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27353" b="94016"/>
          <a:stretch>
            <a:fillRect/>
          </a:stretch>
        </p:blipFill>
        <p:spPr bwMode="auto">
          <a:xfrm>
            <a:off x="63500" y="214290"/>
            <a:ext cx="6365888" cy="353661"/>
          </a:xfrm>
          <a:prstGeom prst="rect">
            <a:avLst/>
          </a:prstGeom>
          <a:noFill/>
        </p:spPr>
      </p:pic>
      <p:pic>
        <p:nvPicPr>
          <p:cNvPr id="5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AutoShape 5" descr="Bouquet"/>
          <p:cNvSpPr>
            <a:spLocks noChangeArrowheads="1"/>
          </p:cNvSpPr>
          <p:nvPr/>
        </p:nvSpPr>
        <p:spPr bwMode="auto">
          <a:xfrm>
            <a:off x="3657600" y="1012825"/>
            <a:ext cx="5276850" cy="5235575"/>
          </a:xfrm>
          <a:prstGeom prst="roundRect">
            <a:avLst>
              <a:gd name="adj" fmla="val 131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 dirty="0">
              <a:solidFill>
                <a:srgbClr val="000000"/>
              </a:solidFill>
            </a:endParaRPr>
          </a:p>
        </p:txBody>
      </p:sp>
      <p:sp>
        <p:nvSpPr>
          <p:cNvPr id="24" name="Rectangle 16"/>
          <p:cNvSpPr/>
          <p:nvPr/>
        </p:nvSpPr>
        <p:spPr>
          <a:xfrm>
            <a:off x="3657600" y="762000"/>
            <a:ext cx="5276850" cy="3524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>
                <a:solidFill>
                  <a:schemeClr val="bg1"/>
                </a:solidFill>
                <a:latin typeface="Times New Roman" pitchFamily="18" charset="0"/>
              </a:rPr>
              <a:t>Функции и возможности</a:t>
            </a:r>
            <a:endParaRPr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5" name="AutoShape 5" descr="Bouquet"/>
          <p:cNvSpPr>
            <a:spLocks noChangeArrowheads="1"/>
          </p:cNvSpPr>
          <p:nvPr/>
        </p:nvSpPr>
        <p:spPr bwMode="auto">
          <a:xfrm>
            <a:off x="195263" y="1019175"/>
            <a:ext cx="3438525" cy="5229225"/>
          </a:xfrm>
          <a:prstGeom prst="roundRect">
            <a:avLst>
              <a:gd name="adj" fmla="val 254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6" name="Rectangle 18"/>
          <p:cNvSpPr/>
          <p:nvPr/>
        </p:nvSpPr>
        <p:spPr>
          <a:xfrm>
            <a:off x="195263" y="762000"/>
            <a:ext cx="3438525" cy="352425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MythWare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E-learning</a:t>
            </a:r>
          </a:p>
        </p:txBody>
      </p:sp>
      <p:sp>
        <p:nvSpPr>
          <p:cNvPr id="27" name="Rectangle 4"/>
          <p:cNvSpPr>
            <a:spLocks noChangeArrowheads="1"/>
          </p:cNvSpPr>
          <p:nvPr/>
        </p:nvSpPr>
        <p:spPr bwMode="auto">
          <a:xfrm>
            <a:off x="1142976" y="142852"/>
            <a:ext cx="4643470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altLang="zh-CN" sz="24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Приложение для процесса обучения</a:t>
            </a:r>
            <a:endParaRPr lang="en-US" altLang="zh-CN" sz="24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8" name="Content Placeholder 6"/>
          <p:cNvSpPr txBox="1">
            <a:spLocks/>
          </p:cNvSpPr>
          <p:nvPr/>
        </p:nvSpPr>
        <p:spPr bwMode="auto">
          <a:xfrm>
            <a:off x="538163" y="5092700"/>
            <a:ext cx="22860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E-Learning (</a:t>
            </a:r>
            <a:r>
              <a:rPr lang="ru-RU" altLang="zh-CN" sz="1000" i="1" dirty="0">
                <a:solidFill>
                  <a:schemeClr val="tx2"/>
                </a:solidFill>
                <a:latin typeface="Verdana" pitchFamily="34" charset="0"/>
              </a:rPr>
              <a:t>Учитель</a:t>
            </a: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)</a:t>
            </a:r>
            <a:endParaRPr lang="zh-CN" altLang="en-US" sz="1000" i="1" dirty="0">
              <a:solidFill>
                <a:schemeClr val="tx2"/>
              </a:solidFill>
              <a:latin typeface="Verdana" pitchFamily="34" charset="0"/>
            </a:endParaRPr>
          </a:p>
        </p:txBody>
      </p:sp>
      <p:sp>
        <p:nvSpPr>
          <p:cNvPr id="29" name="Content Placeholder 6"/>
          <p:cNvSpPr txBox="1">
            <a:spLocks/>
          </p:cNvSpPr>
          <p:nvPr/>
        </p:nvSpPr>
        <p:spPr bwMode="auto">
          <a:xfrm>
            <a:off x="723900" y="5981700"/>
            <a:ext cx="21177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lnSpc>
                <a:spcPct val="95000"/>
              </a:lnSpc>
              <a:spcBef>
                <a:spcPts val="1800"/>
              </a:spcBef>
              <a:buClr>
                <a:schemeClr val="tx2"/>
              </a:buClr>
            </a:pP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E-Learning (</a:t>
            </a:r>
            <a:r>
              <a:rPr lang="ru-RU" altLang="zh-CN" sz="1000" i="1" dirty="0">
                <a:solidFill>
                  <a:schemeClr val="tx2"/>
                </a:solidFill>
                <a:latin typeface="Verdana" pitchFamily="34" charset="0"/>
              </a:rPr>
              <a:t>Ученик</a:t>
            </a:r>
            <a:r>
              <a:rPr lang="en-US" altLang="zh-CN" sz="1000" i="1" dirty="0">
                <a:solidFill>
                  <a:schemeClr val="tx2"/>
                </a:solidFill>
                <a:latin typeface="Verdana" pitchFamily="34" charset="0"/>
              </a:rPr>
              <a:t>)</a:t>
            </a:r>
            <a:endParaRPr lang="zh-CN" altLang="en-US" sz="1000" i="1" dirty="0">
              <a:solidFill>
                <a:schemeClr val="tx2"/>
              </a:solidFill>
              <a:latin typeface="Verdana" pitchFamily="34" charset="0"/>
            </a:endParaRPr>
          </a:p>
        </p:txBody>
      </p:sp>
      <p:pic>
        <p:nvPicPr>
          <p:cNvPr id="30" name="Picture 2" descr="C:\Documents and Settings\cshi6\My Documents\Work\EMPD\Classmate PC\CMPC G2\UI\GUI Design\Screenshots\Mythware\CC_10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6952" y="5448301"/>
            <a:ext cx="3205073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1" name="Picture 3" descr="C:\Documents and Settings\cshi6\My Documents\Work\EMPD\Classmate PC\CMPC G2\UI\GUI Design\Screenshots\Mythware\Normal.jpg"/>
          <p:cNvPicPr>
            <a:picLocks noChangeAspect="1" noChangeArrowheads="1"/>
          </p:cNvPicPr>
          <p:nvPr/>
        </p:nvPicPr>
        <p:blipFill>
          <a:blip r:embed="rId4">
            <a:lum contrast="10000"/>
          </a:blip>
          <a:srcRect/>
          <a:stretch>
            <a:fillRect/>
          </a:stretch>
        </p:blipFill>
        <p:spPr bwMode="auto">
          <a:xfrm>
            <a:off x="485775" y="1312863"/>
            <a:ext cx="2316163" cy="1677987"/>
          </a:xfrm>
          <a:prstGeom prst="rect">
            <a:avLst/>
          </a:prstGeom>
          <a:noFill/>
          <a:ln w="3175">
            <a:solidFill>
              <a:srgbClr val="7F7F7F"/>
            </a:solidFill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2" name="Picture 4" descr="C:\Documents and Settings\cshi6\My Documents\Work\EMPD\Classmate PC\CMPC G2\UI\GUI Design\Screenshots\Mythware\CC_527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8" y="3194050"/>
            <a:ext cx="2301875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33" name="Content Placeholder 6"/>
          <p:cNvSpPr txBox="1">
            <a:spLocks/>
          </p:cNvSpPr>
          <p:nvPr/>
        </p:nvSpPr>
        <p:spPr bwMode="auto">
          <a:xfrm>
            <a:off x="3916363" y="1282700"/>
            <a:ext cx="4656137" cy="47879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Управление классом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Опросы и тесты в реальном времени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ru-RU" altLang="zh-CN" sz="18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Возможность обучения как маленьких групп так и целого класса</a:t>
            </a:r>
            <a:endParaRPr kumimoji="0" lang="en-US" altLang="zh-CN" sz="18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200"/>
              </a:spcBef>
              <a:spcAft>
                <a:spcPct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en-US" altLang="zh-CN" sz="12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+mn-lt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Мониторинг и контроль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 (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«тихий» режим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, 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удалённая настройка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, 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удалённый контроль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, </a:t>
            </a:r>
            <a:r>
              <a:rPr kumimoji="0" lang="ru-RU" altLang="zh-CN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итд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.) 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студентов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 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(до 60 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CMPC</a:t>
            </a: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)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Демонстрация экрана учителя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Потоковое аудио и видео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Демонстрация экрана студента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Передача и распределение файлов в классе</a:t>
            </a:r>
            <a:r>
              <a:rPr kumimoji="0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SimSun" pitchFamily="2" charset="-122"/>
                <a:cs typeface="+mn-cs"/>
              </a:rPr>
              <a:t> 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Управление тестами и опросами</a:t>
            </a:r>
            <a:endParaRPr kumimoji="0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ts val="600"/>
              </a:spcBef>
              <a:spcAft>
                <a:spcPct val="0"/>
              </a:spcAft>
              <a:buClrTx/>
              <a:buSzTx/>
              <a:buFontTx/>
              <a:buChar char="•"/>
              <a:tabLst/>
              <a:defRPr/>
            </a:pPr>
            <a:r>
              <a:rPr kumimoji="0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Групповое обучение (2 и более класса )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</p:txBody>
      </p:sp>
      <p:pic>
        <p:nvPicPr>
          <p:cNvPr id="14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3657600" y="1120775"/>
            <a:ext cx="5276850" cy="5238750"/>
          </a:xfrm>
          <a:prstGeom prst="roundRect">
            <a:avLst>
              <a:gd name="adj" fmla="val 131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657600" y="787400"/>
            <a:ext cx="5276850" cy="354013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>
                <a:solidFill>
                  <a:schemeClr val="bg1"/>
                </a:solidFill>
                <a:latin typeface="Times New Roman" pitchFamily="18" charset="0"/>
              </a:rPr>
              <a:t>Функции и возможности</a:t>
            </a:r>
            <a:endParaRPr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195263" y="1044575"/>
            <a:ext cx="3438525" cy="5305425"/>
          </a:xfrm>
          <a:prstGeom prst="roundRect">
            <a:avLst>
              <a:gd name="adj" fmla="val 2541"/>
            </a:avLst>
          </a:prstGeom>
          <a:gradFill>
            <a:gsLst>
              <a:gs pos="0">
                <a:srgbClr val="CFE1FD"/>
              </a:gs>
              <a:gs pos="79000">
                <a:schemeClr val="bg1"/>
              </a:gs>
            </a:gsLst>
          </a:gradFill>
          <a:ln>
            <a:solidFill>
              <a:srgbClr val="6E8CBC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95263" y="787400"/>
            <a:ext cx="3438525" cy="354013"/>
          </a:xfrm>
          <a:prstGeom prst="rect">
            <a:avLst/>
          </a:prstGeom>
          <a:gradFill rotWithShape="1">
            <a:gsLst>
              <a:gs pos="0">
                <a:srgbClr val="4F81BD">
                  <a:shade val="51000"/>
                  <a:satMod val="130000"/>
                </a:srgbClr>
              </a:gs>
              <a:gs pos="80000">
                <a:srgbClr val="4F81BD">
                  <a:shade val="93000"/>
                  <a:satMod val="130000"/>
                </a:srgbClr>
              </a:gs>
              <a:gs pos="100000">
                <a:srgbClr val="4F81BD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4F81BD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EasyBits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</a:t>
            </a:r>
            <a:r>
              <a:rPr lang="en-US" altLang="zh-CN" sz="1600" kern="0" dirty="0" err="1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Inspirus</a:t>
            </a:r>
            <a:r>
              <a:rPr lang="en-US" altLang="zh-CN" sz="1600" kern="0" dirty="0">
                <a:solidFill>
                  <a:sysClr val="window" lastClr="FFFFFF"/>
                </a:solidFill>
                <a:latin typeface="Neo Sans Intel" pitchFamily="34" charset="0"/>
                <a:ea typeface="宋体"/>
              </a:rPr>
              <a:t> Desktop</a:t>
            </a:r>
          </a:p>
        </p:txBody>
      </p:sp>
      <p:sp>
        <p:nvSpPr>
          <p:cNvPr id="40967" name="Rectangle 4"/>
          <p:cNvSpPr>
            <a:spLocks noChangeArrowheads="1"/>
          </p:cNvSpPr>
          <p:nvPr/>
        </p:nvSpPr>
        <p:spPr bwMode="auto">
          <a:xfrm>
            <a:off x="2144713" y="250825"/>
            <a:ext cx="4287837" cy="47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Приложение для процесса обучения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endParaRPr lang="en-US" altLang="zh-CN" b="0" dirty="0">
              <a:latin typeface="Verdana" pitchFamily="34" charset="0"/>
            </a:endParaRPr>
          </a:p>
        </p:txBody>
      </p:sp>
      <p:sp>
        <p:nvSpPr>
          <p:cNvPr id="40968" name="Content Placeholder 6"/>
          <p:cNvSpPr>
            <a:spLocks noGrp="1"/>
          </p:cNvSpPr>
          <p:nvPr>
            <p:ph idx="4294967295"/>
          </p:nvPr>
        </p:nvSpPr>
        <p:spPr bwMode="auto">
          <a:xfrm>
            <a:off x="3756025" y="1168399"/>
            <a:ext cx="5032375" cy="5053013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Специально разработанный интерфейс для обучения 1:1</a:t>
            </a:r>
            <a:endParaRPr lang="en-US" altLang="zh-CN" sz="1600" i="1" dirty="0">
              <a:solidFill>
                <a:srgbClr val="2665AA"/>
              </a:solidFill>
              <a:latin typeface="Verdana" pitchFamily="34" charset="0"/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Безопасная среда обучения контролируемая учителем, родителями и школой</a:t>
            </a:r>
            <a:endParaRPr lang="en-US" altLang="zh-CN" sz="1600" i="1" dirty="0">
              <a:solidFill>
                <a:srgbClr val="2665AA"/>
              </a:solidFill>
              <a:latin typeface="Verdana" pitchFamily="34" charset="0"/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Централизованное решение для школ по управлению компьютерным классом и компьютерами учащихся</a:t>
            </a:r>
            <a:endParaRPr lang="en-US" altLang="zh-CN" sz="1600" i="1" dirty="0">
              <a:solidFill>
                <a:srgbClr val="2665AA"/>
              </a:solidFill>
              <a:latin typeface="Verdana" pitchFamily="34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en-US" altLang="zh-CN" sz="13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Inspirus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Desktop (Student):</a:t>
            </a:r>
            <a:endParaRPr lang="ru-RU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171450" indent="-171450">
              <a:spcBef>
                <a:spcPts val="600"/>
              </a:spcBef>
            </a:pP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Работает как оболочка для 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Windows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с дружественным и простым интерфейсом, для детей находящихся дома или в школе</a:t>
            </a:r>
          </a:p>
          <a:p>
            <a:pPr marL="171450" indent="-171450">
              <a:spcBef>
                <a:spcPts val="600"/>
              </a:spcBef>
            </a:pP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Простой и оптимизированный для сенсорного экрана рабочий стол</a:t>
            </a:r>
            <a:endParaRPr lang="en-US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341313" lvl="1" indent="-171450">
              <a:lnSpc>
                <a:spcPct val="90000"/>
              </a:lnSpc>
              <a:spcBef>
                <a:spcPts val="600"/>
              </a:spcBef>
            </a:pP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Легко настраиваемый для работы дома</a:t>
            </a:r>
            <a:endParaRPr lang="en-US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341313" lvl="1" indent="-171450">
              <a:lnSpc>
                <a:spcPct val="90000"/>
              </a:lnSpc>
              <a:spcBef>
                <a:spcPts val="600"/>
              </a:spcBef>
            </a:pP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Соответствующий возрасту интерфейс</a:t>
            </a:r>
            <a:endParaRPr lang="en-US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Родительский контроль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: 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настраиваемая оболочка для создания профиля пользователя, запрет на запуск приложений, ограничение по времени работы </a:t>
            </a:r>
            <a:r>
              <a:rPr lang="ru-RU" altLang="zh-CN" sz="13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итд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.</a:t>
            </a:r>
            <a:endParaRPr lang="en-US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341313" lvl="1" indent="-171450">
              <a:lnSpc>
                <a:spcPct val="90000"/>
              </a:lnSpc>
              <a:spcBef>
                <a:spcPts val="600"/>
              </a:spcBef>
            </a:pP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Сконфигурируйте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</a:t>
            </a:r>
            <a:r>
              <a:rPr lang="en-US" altLang="zh-CN" sz="13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Inspirus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Desktop Home 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для ребёнка (программы, игры, разрешения)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 эти настройки будут автоматически включены когда </a:t>
            </a:r>
            <a:r>
              <a:rPr lang="en-US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CMPC </a:t>
            </a:r>
            <a:r>
              <a:rPr lang="ru-RU" altLang="zh-CN" sz="13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будет переведён в режим «школа»</a:t>
            </a:r>
            <a:endParaRPr lang="en-US" altLang="zh-CN" sz="13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</p:txBody>
      </p:sp>
      <p:pic>
        <p:nvPicPr>
          <p:cNvPr id="27" name="Picture 1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456" y="3824754"/>
            <a:ext cx="3128544" cy="2004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9" name="Picture 3" descr="Picture 1.pn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2113" y="1450975"/>
            <a:ext cx="3116887" cy="188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786314" y="973119"/>
            <a:ext cx="4114800" cy="545627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786314" y="714356"/>
            <a:ext cx="4114800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 sz="1600">
                <a:solidFill>
                  <a:schemeClr val="bg1"/>
                </a:solidFill>
              </a:rPr>
              <a:t>Функции и возможности</a:t>
            </a:r>
            <a:endParaRPr lang="zh-CN" altLang="en-US" sz="1600">
              <a:solidFill>
                <a:schemeClr val="bg1"/>
              </a:solidFill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160339" y="981056"/>
            <a:ext cx="4595812" cy="544834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160339" y="714356"/>
            <a:ext cx="4592637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ArtRage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2.5</a:t>
            </a:r>
          </a:p>
        </p:txBody>
      </p:sp>
      <p:sp>
        <p:nvSpPr>
          <p:cNvPr id="30727" name="Rectangle 4"/>
          <p:cNvSpPr>
            <a:spLocks noChangeArrowheads="1"/>
          </p:cNvSpPr>
          <p:nvPr/>
        </p:nvSpPr>
        <p:spPr bwMode="auto">
          <a:xfrm>
            <a:off x="734994" y="63500"/>
            <a:ext cx="5857916" cy="571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altLang="zh-CN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Приложения для сенсорного экрана</a:t>
            </a:r>
            <a:r>
              <a:rPr lang="en-US" altLang="zh-CN" sz="1800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</a:t>
            </a:r>
            <a:r>
              <a:rPr lang="ru-RU" altLang="zh-CN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Рисование</a:t>
            </a:r>
            <a:r>
              <a:rPr lang="en-US" altLang="zh-CN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, </a:t>
            </a:r>
            <a:endParaRPr lang="ru-RU" altLang="zh-CN" sz="1800" i="1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r>
              <a:rPr lang="ru-RU" altLang="zh-CN" sz="1800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распознавание рукописного текста</a:t>
            </a:r>
            <a:endParaRPr lang="en-US" altLang="zh-CN" sz="1800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0728" name="Picture 2" descr="C:\Documents and Settings\cshi6\My Documents\Work\SPA\Slate\HKP Refresh\Dashboards\Value Proposition\SW Stack Intro\ArtRage.png"/>
          <p:cNvPicPr>
            <a:picLocks noChangeAspect="1" noChangeArrowheads="1"/>
          </p:cNvPicPr>
          <p:nvPr/>
        </p:nvPicPr>
        <p:blipFill>
          <a:blip r:embed="rId3"/>
          <a:srcRect r="1324" b="49779"/>
          <a:stretch>
            <a:fillRect/>
          </a:stretch>
        </p:blipFill>
        <p:spPr bwMode="auto">
          <a:xfrm>
            <a:off x="287309" y="1006457"/>
            <a:ext cx="4357718" cy="28829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9" name="Content Placeholder 6"/>
          <p:cNvSpPr txBox="1">
            <a:spLocks/>
          </p:cNvSpPr>
          <p:nvPr/>
        </p:nvSpPr>
        <p:spPr bwMode="auto">
          <a:xfrm>
            <a:off x="4859341" y="888964"/>
            <a:ext cx="3968750" cy="492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ru-RU" altLang="zh-CN" sz="1600" b="0" i="1" dirty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b="0" i="1" dirty="0" smtClean="0">
                <a:solidFill>
                  <a:srgbClr val="2665AA"/>
                </a:solidFill>
                <a:latin typeface="Verdana" pitchFamily="34" charset="0"/>
              </a:rPr>
              <a:t>Используйте </a:t>
            </a:r>
            <a:r>
              <a:rPr lang="ru-RU" altLang="zh-CN" sz="1600" b="0" i="1" dirty="0">
                <a:solidFill>
                  <a:srgbClr val="2665AA"/>
                </a:solidFill>
                <a:latin typeface="Verdana" pitchFamily="34" charset="0"/>
              </a:rPr>
              <a:t>экран как холст для раскрашивания и рисования с большим набором </a:t>
            </a:r>
            <a:r>
              <a:rPr lang="ru-RU" altLang="zh-CN" sz="1600" b="0" i="1" dirty="0" smtClean="0">
                <a:solidFill>
                  <a:srgbClr val="2665AA"/>
                </a:solidFill>
                <a:latin typeface="Verdana" pitchFamily="34" charset="0"/>
              </a:rPr>
              <a:t>инструментов</a:t>
            </a: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ru-RU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Интерактивный ввод текста</a:t>
            </a: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Рукописный текст, преобразованный в реальном времени в активном приложении</a:t>
            </a: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i="1" dirty="0" smtClean="0">
                <a:solidFill>
                  <a:srgbClr val="2665AA"/>
                </a:solidFill>
                <a:latin typeface="Verdana" pitchFamily="34" charset="0"/>
              </a:rPr>
              <a:t>Различные режимы письма подстраиваемые под требования приложений</a:t>
            </a:r>
            <a:endParaRPr lang="en-US" altLang="zh-CN" sz="1600" i="1" dirty="0" smtClean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>
              <a:solidFill>
                <a:srgbClr val="2665AA"/>
              </a:solidFill>
              <a:latin typeface="Verdana" pitchFamily="34" charset="0"/>
            </a:endParaRPr>
          </a:p>
        </p:txBody>
      </p:sp>
      <p:pic>
        <p:nvPicPr>
          <p:cNvPr id="10" name="Picture 40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46101" y="4354526"/>
            <a:ext cx="3082925" cy="10287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pic>
        <p:nvPicPr>
          <p:cNvPr id="11" name="Picture 3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5286388"/>
            <a:ext cx="3254375" cy="1071563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</p:pic>
      <p:sp>
        <p:nvSpPr>
          <p:cNvPr id="13" name="Rectangle 18"/>
          <p:cNvSpPr/>
          <p:nvPr/>
        </p:nvSpPr>
        <p:spPr>
          <a:xfrm>
            <a:off x="142844" y="3929066"/>
            <a:ext cx="4592637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Vision Objects </a:t>
            </a:r>
            <a:r>
              <a:rPr lang="en-US" altLang="zh-CN" sz="1600" kern="0" dirty="0" err="1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MyScript</a:t>
            </a: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 Stylus</a:t>
            </a:r>
            <a:endParaRPr lang="en-US" altLang="zh-CN" sz="1600" kern="0" dirty="0">
              <a:solidFill>
                <a:schemeClr val="bg1"/>
              </a:solidFill>
              <a:latin typeface="Neo Sans Intel" pitchFamily="34" charset="0"/>
              <a:ea typeface="宋体"/>
            </a:endParaRPr>
          </a:p>
        </p:txBody>
      </p:sp>
      <p:pic>
        <p:nvPicPr>
          <p:cNvPr id="14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200025" y="904875"/>
            <a:ext cx="8740775" cy="5343525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80000">
                <a:srgbClr val="FFFFFF">
                  <a:shade val="93000"/>
                  <a:satMod val="130000"/>
                </a:srgbClr>
              </a:gs>
              <a:gs pos="100000">
                <a:srgbClr val="FFFFFF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FFFFF">
                <a:shade val="95000"/>
                <a:satMod val="105000"/>
              </a:srgbClr>
            </a:solidFill>
            <a:prstDash val="solid"/>
          </a:ln>
          <a:effectLst>
            <a:outerShdw blurRad="88900" algn="ctr" rotWithShape="0">
              <a:prstClr val="black">
                <a:alpha val="49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zh-CN" altLang="en-US" sz="1000">
              <a:solidFill>
                <a:srgbClr val="FFFFFF"/>
              </a:solidFill>
              <a:latin typeface="Verdana" pitchFamily="34" charset="0"/>
              <a:ea typeface="宋体" pitchFamily="2" charset="-122"/>
            </a:endParaRPr>
          </a:p>
        </p:txBody>
      </p:sp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94263" y="2692400"/>
            <a:ext cx="3970337" cy="1871663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762000"/>
            <a:ext cx="4114800" cy="350838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 sz="1800">
                <a:solidFill>
                  <a:schemeClr val="bg1"/>
                </a:solidFill>
              </a:rPr>
              <a:t>Возможности</a:t>
            </a:r>
            <a:endParaRPr lang="zh-CN" altLang="en-US" sz="1800">
              <a:solidFill>
                <a:schemeClr val="bg1"/>
              </a:solidFill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04788" y="1028700"/>
            <a:ext cx="4583112" cy="52197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762000"/>
            <a:ext cx="4592637" cy="350838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Vision Objects </a:t>
            </a: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MyScript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Studio Notes Edition</a:t>
            </a:r>
          </a:p>
        </p:txBody>
      </p:sp>
      <p:sp>
        <p:nvSpPr>
          <p:cNvPr id="29703" name="Rectangle 4"/>
          <p:cNvSpPr>
            <a:spLocks noChangeArrowheads="1"/>
          </p:cNvSpPr>
          <p:nvPr/>
        </p:nvSpPr>
        <p:spPr bwMode="auto">
          <a:xfrm>
            <a:off x="142844" y="142852"/>
            <a:ext cx="67008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Приложения для сенсорного экрана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–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Работа со 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стилусом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9704" name="Content Placeholder 6"/>
          <p:cNvSpPr>
            <a:spLocks noGrp="1"/>
          </p:cNvSpPr>
          <p:nvPr>
            <p:ph idx="4294967295"/>
          </p:nvPr>
        </p:nvSpPr>
        <p:spPr bwMode="auto">
          <a:xfrm>
            <a:off x="5135563" y="2860675"/>
            <a:ext cx="4008437" cy="14287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</a:rPr>
              <a:t>Используйте экран как бумагу для написания текста, рисования таблиц</a:t>
            </a:r>
            <a:endParaRPr lang="en-US" altLang="zh-CN" sz="16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</a:rPr>
              <a:t>Качественное распознавание текста, графики, таблиц и форм</a:t>
            </a:r>
            <a:endParaRPr lang="en-US" altLang="zh-CN" sz="16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2000" i="1" dirty="0">
              <a:solidFill>
                <a:srgbClr val="2665AA"/>
              </a:solidFill>
              <a:ea typeface="SimSun" pitchFamily="2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1008063" y="3817938"/>
            <a:ext cx="3714750" cy="2335212"/>
            <a:chOff x="493395" y="3485476"/>
            <a:chExt cx="4143401" cy="2713729"/>
          </a:xfrm>
        </p:grpSpPr>
        <p:pic>
          <p:nvPicPr>
            <p:cNvPr id="29711" name="Picture 1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493395" y="3485476"/>
              <a:ext cx="4143401" cy="2713729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  <p:pic>
          <p:nvPicPr>
            <p:cNvPr id="29712" name="Picture 1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816348" y="5647765"/>
              <a:ext cx="198650" cy="22165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</p:grpSp>
      <p:grpSp>
        <p:nvGrpSpPr>
          <p:cNvPr id="3" name="Group 23"/>
          <p:cNvGrpSpPr>
            <a:grpSpLocks/>
          </p:cNvGrpSpPr>
          <p:nvPr/>
        </p:nvGrpSpPr>
        <p:grpSpPr bwMode="auto">
          <a:xfrm>
            <a:off x="300038" y="1238250"/>
            <a:ext cx="3702050" cy="2392363"/>
            <a:chOff x="525668" y="1183341"/>
            <a:chExt cx="4052288" cy="2472802"/>
          </a:xfrm>
        </p:grpSpPr>
        <p:pic>
          <p:nvPicPr>
            <p:cNvPr id="29709" name="Picture 15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25668" y="1183341"/>
              <a:ext cx="4052288" cy="2472802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  <p:pic>
          <p:nvPicPr>
            <p:cNvPr id="29710" name="Picture 2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817469" y="3104859"/>
              <a:ext cx="228159" cy="273043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</p:pic>
      </p:grpSp>
      <p:pic>
        <p:nvPicPr>
          <p:cNvPr id="20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30763" y="1046163"/>
            <a:ext cx="4114800" cy="517683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787400"/>
            <a:ext cx="4114800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 sz="1600">
                <a:solidFill>
                  <a:schemeClr val="bg1"/>
                </a:solidFill>
              </a:rPr>
              <a:t>Функции и возможности</a:t>
            </a:r>
            <a:endParaRPr lang="zh-CN" altLang="en-US" sz="1600">
              <a:solidFill>
                <a:schemeClr val="bg1"/>
              </a:solidFill>
              <a:latin typeface="Neo Sans Intel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04788" y="1054100"/>
            <a:ext cx="4595812" cy="51943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787400"/>
            <a:ext cx="4592637" cy="34925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Foxit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</a:t>
            </a:r>
            <a:r>
              <a:rPr lang="en-US" altLang="zh-CN" sz="1600" kern="0" dirty="0" smtClean="0">
                <a:solidFill>
                  <a:schemeClr val="bg1"/>
                </a:solidFill>
                <a:latin typeface="Neo Sans Intel" pitchFamily="34" charset="0"/>
                <a:ea typeface="宋体"/>
              </a:rPr>
              <a:t>e-Reader</a:t>
            </a:r>
            <a:endParaRPr lang="en-US" altLang="zh-CN" sz="1600" kern="0" dirty="0">
              <a:solidFill>
                <a:schemeClr val="bg1"/>
              </a:solidFill>
              <a:latin typeface="Neo Sans Intel" pitchFamily="34" charset="0"/>
              <a:ea typeface="宋体"/>
            </a:endParaRPr>
          </a:p>
        </p:txBody>
      </p:sp>
      <p:sp>
        <p:nvSpPr>
          <p:cNvPr id="32775" name="Rectangle 4"/>
          <p:cNvSpPr>
            <a:spLocks noChangeArrowheads="1"/>
          </p:cNvSpPr>
          <p:nvPr/>
        </p:nvSpPr>
        <p:spPr bwMode="auto">
          <a:xfrm>
            <a:off x="144379" y="190979"/>
            <a:ext cx="8364537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</a:t>
            </a:r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лиентск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приложения – Просмотр документов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pic>
        <p:nvPicPr>
          <p:cNvPr id="31" name="Picture 3" descr="C:\Documents and Settings\cshi6\My Documents\Work\SPA\Slate\HKP Refresh\ISV Engagement\E-Reader\Foxit Reader GUI\Blue_Landscap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9938" y="3906838"/>
            <a:ext cx="3536950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1" dir="2700000" algn="tl" rotWithShape="0">
              <a:srgbClr val="333333">
                <a:alpha val="64000"/>
              </a:srgbClr>
            </a:outerShdw>
          </a:effectLst>
        </p:spPr>
      </p:pic>
      <p:pic>
        <p:nvPicPr>
          <p:cNvPr id="4123" name="Picture 27" descr="C:\Documents and Settings\cshi6\Desktop\Snag\Snag87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65175" y="1346200"/>
            <a:ext cx="3535363" cy="206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5401" dir="2700000" algn="tl" rotWithShape="0">
              <a:srgbClr val="333333">
                <a:alpha val="64000"/>
              </a:srgbClr>
            </a:outerShdw>
          </a:effectLst>
        </p:spPr>
      </p:pic>
      <p:sp>
        <p:nvSpPr>
          <p:cNvPr id="32776" name="Content Placeholder 6"/>
          <p:cNvSpPr>
            <a:spLocks noGrp="1"/>
          </p:cNvSpPr>
          <p:nvPr>
            <p:ph idx="4294967295"/>
          </p:nvPr>
        </p:nvSpPr>
        <p:spPr bwMode="auto">
          <a:xfrm>
            <a:off x="5295900" y="1320800"/>
            <a:ext cx="3492500" cy="48387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endParaRPr lang="en-US" altLang="zh-CN" sz="20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endParaRPr lang="en-US" altLang="zh-CN" sz="20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Просматривайте документы</a:t>
            </a:r>
            <a:endParaRPr lang="en-US" altLang="zh-CN" sz="1600" i="1" dirty="0">
              <a:solidFill>
                <a:srgbClr val="2665AA"/>
              </a:solidFill>
              <a:latin typeface="Verdana" pitchFamily="34" charset="0"/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Поддержка большого количества форматов</a:t>
            </a:r>
            <a:endParaRPr lang="en-US" altLang="zh-CN" sz="1600" i="1" dirty="0">
              <a:solidFill>
                <a:srgbClr val="2665AA"/>
              </a:solidFill>
              <a:latin typeface="Verdana" pitchFamily="34" charset="0"/>
              <a:ea typeface="SimSun" pitchFamily="2" charset="-122"/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1600" i="1" dirty="0">
                <a:solidFill>
                  <a:srgbClr val="2665AA"/>
                </a:solidFill>
                <a:latin typeface="Verdana" pitchFamily="34" charset="0"/>
              </a:rPr>
              <a:t>Оптимизирован под </a:t>
            </a:r>
            <a:r>
              <a:rPr lang="en-US" altLang="zh-CN" sz="1600" i="1" dirty="0">
                <a:solidFill>
                  <a:srgbClr val="2665AA"/>
                </a:solidFill>
                <a:latin typeface="Verdana" pitchFamily="34" charset="0"/>
                <a:ea typeface="SimSun" pitchFamily="2" charset="-122"/>
              </a:rPr>
              <a:t>CMPC</a:t>
            </a: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endParaRPr lang="en-US" altLang="zh-CN" sz="2000" b="1" i="1" dirty="0">
              <a:solidFill>
                <a:schemeClr val="tx2"/>
              </a:solidFill>
              <a:ea typeface="SimSun" pitchFamily="2" charset="-122"/>
            </a:endParaRPr>
          </a:p>
          <a:p>
            <a:pPr marL="171450" indent="-171450">
              <a:spcBef>
                <a:spcPts val="300"/>
              </a:spcBef>
              <a:buFontTx/>
              <a:buNone/>
            </a:pPr>
            <a:endParaRPr lang="en-US" altLang="zh-CN" sz="1800" b="1" i="1" dirty="0">
              <a:solidFill>
                <a:srgbClr val="000000"/>
              </a:solidFill>
              <a:ea typeface="SimSun" pitchFamily="2" charset="-122"/>
            </a:endParaRPr>
          </a:p>
          <a:p>
            <a:pPr marL="171450" indent="-171450">
              <a:spcBef>
                <a:spcPts val="300"/>
              </a:spcBef>
              <a:buFontTx/>
              <a:buNone/>
            </a:pPr>
            <a:endParaRPr lang="en-US" altLang="zh-CN" sz="1800" b="1" i="1" dirty="0">
              <a:solidFill>
                <a:srgbClr val="000000"/>
              </a:solidFill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Оптимизирован под сенсорный экран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Создание библиотеки документов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Разнообразный внешний вид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3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Поддержка «горячих клавиш»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CMPC</a:t>
            </a:r>
          </a:p>
        </p:txBody>
      </p:sp>
      <p:pic>
        <p:nvPicPr>
          <p:cNvPr id="11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AutoShape 5" descr="Bouquet"/>
          <p:cNvSpPr>
            <a:spLocks noChangeArrowheads="1"/>
          </p:cNvSpPr>
          <p:nvPr/>
        </p:nvSpPr>
        <p:spPr bwMode="auto">
          <a:xfrm>
            <a:off x="4856163" y="1033463"/>
            <a:ext cx="4114800" cy="522763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56163" y="774700"/>
            <a:ext cx="4114800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>
                <a:solidFill>
                  <a:schemeClr val="bg1"/>
                </a:solidFill>
                <a:latin typeface="Times New Roman" pitchFamily="18" charset="0"/>
              </a:rPr>
              <a:t>Функции и возможности</a:t>
            </a:r>
            <a:endParaRPr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8" name="AutoShape 5" descr="Bouquet"/>
          <p:cNvSpPr>
            <a:spLocks noChangeArrowheads="1"/>
          </p:cNvSpPr>
          <p:nvPr/>
        </p:nvSpPr>
        <p:spPr bwMode="auto">
          <a:xfrm>
            <a:off x="230188" y="1041400"/>
            <a:ext cx="4595812" cy="52197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30188" y="774700"/>
            <a:ext cx="4592637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ArcSoft </a:t>
            </a:r>
            <a:r>
              <a:rPr lang="en-US" altLang="zh-CN" sz="1600" kern="0" dirty="0" err="1">
                <a:solidFill>
                  <a:schemeClr val="bg1"/>
                </a:solidFill>
                <a:latin typeface="Neo Sans Intel" pitchFamily="34" charset="0"/>
                <a:ea typeface="宋体"/>
              </a:rPr>
              <a:t>WebCam</a:t>
            </a: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 Companion</a:t>
            </a:r>
          </a:p>
        </p:txBody>
      </p:sp>
      <p:sp>
        <p:nvSpPr>
          <p:cNvPr id="33799" name="Rectangle 4"/>
          <p:cNvSpPr>
            <a:spLocks noChangeArrowheads="1"/>
          </p:cNvSpPr>
          <p:nvPr/>
        </p:nvSpPr>
        <p:spPr bwMode="auto">
          <a:xfrm>
            <a:off x="285720" y="142852"/>
            <a:ext cx="5614987" cy="42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</a:t>
            </a:r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лиентск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приложения –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en-US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web-</a:t>
            </a:r>
            <a:r>
              <a:rPr lang="ru-RU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камера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33800" name="Content Placeholder 6"/>
          <p:cNvSpPr>
            <a:spLocks noGrp="1"/>
          </p:cNvSpPr>
          <p:nvPr>
            <p:ph idx="4294967295"/>
          </p:nvPr>
        </p:nvSpPr>
        <p:spPr bwMode="auto">
          <a:xfrm>
            <a:off x="5073650" y="1231900"/>
            <a:ext cx="3803650" cy="4948238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endParaRPr lang="ru-RU" altLang="zh-CN" sz="2000" i="1" dirty="0">
              <a:solidFill>
                <a:srgbClr val="2665AA"/>
              </a:solidFill>
            </a:endParaRPr>
          </a:p>
          <a:p>
            <a:pPr marL="171450" indent="-171450">
              <a:spcBef>
                <a:spcPct val="0"/>
              </a:spcBef>
              <a:buFont typeface="Wingdings" pitchFamily="2" charset="2"/>
              <a:buChar char="ü"/>
            </a:pPr>
            <a:r>
              <a:rPr lang="ru-RU" altLang="zh-CN" sz="2000" i="1" dirty="0">
                <a:solidFill>
                  <a:srgbClr val="2665AA"/>
                </a:solidFill>
              </a:rPr>
              <a:t>Быстрое создание фото и видео</a:t>
            </a:r>
            <a:endParaRPr lang="en-US" altLang="zh-CN" sz="2000" i="1" dirty="0">
              <a:solidFill>
                <a:srgbClr val="2665AA"/>
              </a:solidFill>
              <a:ea typeface="SimSun" pitchFamily="2" charset="-122"/>
            </a:endParaRPr>
          </a:p>
          <a:p>
            <a:pPr marL="171450" indent="-171450">
              <a:spcBef>
                <a:spcPts val="300"/>
              </a:spcBef>
              <a:buFontTx/>
              <a:buNone/>
            </a:pPr>
            <a:endParaRPr lang="en-US" altLang="zh-CN" sz="1600" b="1" i="1" dirty="0">
              <a:solidFill>
                <a:srgbClr val="000000"/>
              </a:solidFill>
              <a:ea typeface="SimSun" pitchFamily="2" charset="-122"/>
            </a:endParaRPr>
          </a:p>
          <a:p>
            <a:pPr marL="171450" indent="-171450">
              <a:spcBef>
                <a:spcPts val="300"/>
              </a:spcBef>
              <a:buFontTx/>
              <a:buNone/>
            </a:pPr>
            <a:endParaRPr lang="en-US" altLang="zh-CN" sz="1600" b="1" i="1" dirty="0">
              <a:solidFill>
                <a:srgbClr val="000000"/>
              </a:solidFill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Оптимизирован по сенсорный экран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Режимы фото и видео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Широкий угол обзора благодаря вращающейся камере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CMPC</a:t>
            </a: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Редактирование фото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Возможность подписывать фото как с клавиатуры так и </a:t>
            </a:r>
            <a:r>
              <a:rPr lang="ru-RU" altLang="zh-CN" sz="140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стилусом</a:t>
            </a: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в свободной форме</a:t>
            </a:r>
            <a:endParaRPr lang="en-US" altLang="zh-CN" sz="140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SimSun" pitchFamily="2" charset="-122"/>
            </a:endParaRP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Фотоальбом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 – </a:t>
            </a: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возможность быстрой конвертации в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PDF </a:t>
            </a: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файл (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E-Reader)</a:t>
            </a:r>
          </a:p>
          <a:p>
            <a:pPr marL="171450" indent="-171450">
              <a:spcBef>
                <a:spcPts val="600"/>
              </a:spcBef>
            </a:pPr>
            <a:r>
              <a:rPr lang="ru-RU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Поддержка кнопки </a:t>
            </a:r>
            <a:r>
              <a:rPr lang="en-US" altLang="zh-CN" sz="140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SimSun" pitchFamily="2" charset="-122"/>
              </a:rPr>
              <a:t>Home Key</a:t>
            </a:r>
          </a:p>
        </p:txBody>
      </p:sp>
      <p:pic>
        <p:nvPicPr>
          <p:cNvPr id="20" name="Picture 2" descr="C:\Documents and Settings\cshi6\My Documents\Work\EMPD\Classmate PC\CMPC G2\UI\GUI Design\Screenshots\Screenshots for Retail modules_0826\Camera App\capture_H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4200" y="1300163"/>
            <a:ext cx="2767013" cy="2001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33809" name="Picture 26" descr="D:\CST\Intel\E-Book new mock up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6388" y="4135438"/>
            <a:ext cx="2767012" cy="201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10" name="Picture 28" descr="D:\Show\WCC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71500" y="2786063"/>
            <a:ext cx="2616200" cy="202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5" descr="Bouquet"/>
          <p:cNvSpPr>
            <a:spLocks noChangeArrowheads="1"/>
          </p:cNvSpPr>
          <p:nvPr/>
        </p:nvSpPr>
        <p:spPr bwMode="auto">
          <a:xfrm>
            <a:off x="4818063" y="1020763"/>
            <a:ext cx="4114800" cy="520223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1" name="AutoShape 5" descr="Bouquet"/>
          <p:cNvSpPr>
            <a:spLocks noChangeArrowheads="1"/>
          </p:cNvSpPr>
          <p:nvPr/>
        </p:nvSpPr>
        <p:spPr bwMode="auto">
          <a:xfrm>
            <a:off x="192088" y="1028701"/>
            <a:ext cx="4595812" cy="5181599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2" name="Rectangle 16"/>
          <p:cNvSpPr/>
          <p:nvPr/>
        </p:nvSpPr>
        <p:spPr>
          <a:xfrm>
            <a:off x="4818063" y="762000"/>
            <a:ext cx="4114800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>
                <a:solidFill>
                  <a:schemeClr val="bg1"/>
                </a:solidFill>
                <a:latin typeface="Times New Roman" pitchFamily="18" charset="0"/>
              </a:rPr>
              <a:t>Функции и возможности</a:t>
            </a:r>
            <a:endParaRPr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23" name="Rectangle 18"/>
          <p:cNvSpPr/>
          <p:nvPr/>
        </p:nvSpPr>
        <p:spPr>
          <a:xfrm>
            <a:off x="192088" y="762000"/>
            <a:ext cx="4592637" cy="355600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600" kern="0" dirty="0">
                <a:solidFill>
                  <a:schemeClr val="bg1"/>
                </a:solidFill>
                <a:latin typeface="Neo Sans Intel" pitchFamily="34" charset="0"/>
                <a:ea typeface="宋体"/>
              </a:rPr>
              <a:t>HDD Protection * (by Intel) </a:t>
            </a:r>
          </a:p>
        </p:txBody>
      </p:sp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1071538" y="142852"/>
            <a:ext cx="60404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</a:t>
            </a:r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лиентск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приложения –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Защита </a:t>
            </a:r>
            <a:r>
              <a:rPr lang="en-US" altLang="zh-CN" i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HDD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  <p:sp>
        <p:nvSpPr>
          <p:cNvPr id="25" name="Content Placeholder 6"/>
          <p:cNvSpPr txBox="1">
            <a:spLocks/>
          </p:cNvSpPr>
          <p:nvPr/>
        </p:nvSpPr>
        <p:spPr bwMode="auto">
          <a:xfrm>
            <a:off x="5045075" y="1230313"/>
            <a:ext cx="3578225" cy="160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ü"/>
              <a:tabLst/>
              <a:defRPr/>
            </a:pPr>
            <a:endParaRPr kumimoji="1" lang="ru-RU" altLang="zh-CN" sz="1600" b="0" i="1" u="none" strike="noStrike" kern="0" cap="none" spc="0" normalizeH="0" baseline="0" noProof="0" dirty="0" smtClean="0">
              <a:ln>
                <a:noFill/>
              </a:ln>
              <a:solidFill>
                <a:srgbClr val="2665AA"/>
              </a:solidFill>
              <a:effectLst/>
              <a:uLnTx/>
              <a:uFillTx/>
              <a:latin typeface="Verdana" pitchFamily="34" charset="0"/>
              <a:ea typeface="+mn-ea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ü"/>
              <a:tabLst/>
              <a:defRPr/>
            </a:pPr>
            <a:r>
              <a:rPr kumimoji="1" lang="ru-RU" altLang="zh-CN" sz="1600" b="0" i="1" u="none" strike="noStrike" kern="0" cap="none" spc="0" normalizeH="0" baseline="0" noProof="0" dirty="0" smtClean="0">
                <a:ln>
                  <a:noFill/>
                </a:ln>
                <a:solidFill>
                  <a:srgbClr val="2665AA"/>
                </a:solidFill>
                <a:effectLst/>
                <a:uLnTx/>
                <a:uFillTx/>
                <a:latin typeface="Verdana" pitchFamily="34" charset="0"/>
                <a:ea typeface="+mn-ea"/>
                <a:cs typeface="+mn-cs"/>
              </a:rPr>
              <a:t>Предотвратите повреждение жесткого диска в результате вибрации или случайного падения</a:t>
            </a:r>
            <a:endParaRPr kumimoji="1" lang="ru-RU" altLang="zh-CN" sz="13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+mn-ea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Отслеживание резких движений акселерометром</a:t>
            </a:r>
            <a:endParaRPr kumimoji="1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Позиционирование головки для защиты данных и поломки </a:t>
            </a:r>
            <a:r>
              <a:rPr kumimoji="1" lang="en-US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HDD</a:t>
            </a:r>
            <a:r>
              <a:rPr kumimoji="1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 в случае падения</a:t>
            </a:r>
            <a:endParaRPr kumimoji="1" lang="en-US" altLang="zh-CN" sz="1400" b="0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  <a:p>
            <a:pPr marL="171450" marR="0" lvl="0" indent="-171450" algn="l" defTabSz="914400" rtl="0" eaLnBrk="0" fontAlgn="ctr" latinLnBrk="0" hangingPunct="0">
              <a:lnSpc>
                <a:spcPct val="95000"/>
              </a:lnSpc>
              <a:spcBef>
                <a:spcPts val="6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r>
              <a:rPr kumimoji="1" lang="ru-RU" altLang="zh-CN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Times New Roman" pitchFamily="18" charset="0"/>
                <a:ea typeface="+mn-ea"/>
                <a:cs typeface="+mn-cs"/>
              </a:rPr>
              <a:t>Настраиваемая чувствительность</a:t>
            </a:r>
            <a:endParaRPr kumimoji="1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Times New Roman" pitchFamily="18" charset="0"/>
              <a:ea typeface="SimSun" pitchFamily="2" charset="-122"/>
              <a:cs typeface="+mn-cs"/>
            </a:endParaRPr>
          </a:p>
        </p:txBody>
      </p:sp>
      <p:pic>
        <p:nvPicPr>
          <p:cNvPr id="26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8500" y="1333500"/>
            <a:ext cx="3567535" cy="47674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27" name="Picture 12" descr="mobile_pic1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84763" y="4160838"/>
            <a:ext cx="3657600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5" descr="Bouquet"/>
          <p:cNvSpPr>
            <a:spLocks noChangeArrowheads="1"/>
          </p:cNvSpPr>
          <p:nvPr/>
        </p:nvSpPr>
        <p:spPr bwMode="auto">
          <a:xfrm>
            <a:off x="4830763" y="1020763"/>
            <a:ext cx="4114800" cy="5214937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27" name="AutoShape 5" descr="Bouquet"/>
          <p:cNvSpPr>
            <a:spLocks noChangeArrowheads="1"/>
          </p:cNvSpPr>
          <p:nvPr/>
        </p:nvSpPr>
        <p:spPr bwMode="auto">
          <a:xfrm>
            <a:off x="204788" y="1041400"/>
            <a:ext cx="4595812" cy="5207000"/>
          </a:xfrm>
          <a:prstGeom prst="roundRect">
            <a:avLst>
              <a:gd name="adj" fmla="val 2541"/>
            </a:avLst>
          </a:pr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16200000" scaled="1"/>
          </a:gradFill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algn="ctr" eaLnBrk="0" hangingPunct="0">
              <a:defRPr/>
            </a:pPr>
            <a:endParaRPr lang="en-US" altLang="zh-CN" sz="1400">
              <a:solidFill>
                <a:srgbClr val="000000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830763" y="762000"/>
            <a:ext cx="4114800" cy="3524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ru-RU" altLang="zh-CN">
                <a:solidFill>
                  <a:schemeClr val="bg1"/>
                </a:solidFill>
                <a:latin typeface="Times New Roman" pitchFamily="18" charset="0"/>
              </a:rPr>
              <a:t>Функции и возможности</a:t>
            </a:r>
            <a:endParaRPr lang="zh-CN" altLang="en-US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204788" y="762000"/>
            <a:ext cx="4592637" cy="352425"/>
          </a:xfrm>
          <a:prstGeom prst="rect">
            <a:avLst/>
          </a:prstGeom>
          <a:gradFill rotWithShape="1">
            <a:gsLst>
              <a:gs pos="0">
                <a:srgbClr val="F79646">
                  <a:shade val="51000"/>
                  <a:satMod val="130000"/>
                </a:srgbClr>
              </a:gs>
              <a:gs pos="80000">
                <a:srgbClr val="F79646">
                  <a:shade val="93000"/>
                  <a:satMod val="130000"/>
                </a:srgbClr>
              </a:gs>
              <a:gs pos="100000">
                <a:srgbClr val="F79646">
                  <a:shade val="94000"/>
                  <a:satMod val="135000"/>
                </a:srgbClr>
              </a:gs>
            </a:gsLst>
            <a:lin ang="16200000" scaled="0"/>
          </a:gra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lIns="0" rIns="0" anchor="ctr"/>
          <a:lstStyle/>
          <a:p>
            <a:pPr algn="ctr"/>
            <a:r>
              <a:rPr lang="en-US" altLang="zh-CN" sz="1400">
                <a:solidFill>
                  <a:schemeClr val="bg1"/>
                </a:solidFill>
                <a:latin typeface="Neo Sans Intel"/>
              </a:rPr>
              <a:t>Intel® Education Administrator – Client (by Intel)</a:t>
            </a:r>
          </a:p>
        </p:txBody>
      </p:sp>
      <p:sp>
        <p:nvSpPr>
          <p:cNvPr id="39943" name="Rectangle 4"/>
          <p:cNvSpPr>
            <a:spLocks noChangeArrowheads="1"/>
          </p:cNvSpPr>
          <p:nvPr/>
        </p:nvSpPr>
        <p:spPr bwMode="auto">
          <a:xfrm>
            <a:off x="357158" y="214290"/>
            <a:ext cx="6967537" cy="34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Общ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к</a:t>
            </a:r>
            <a:r>
              <a:rPr lang="en-US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лиентск</a:t>
            </a:r>
            <a:r>
              <a:rPr lang="ru-RU" altLang="zh-CN" i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ие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приложения –</a:t>
            </a:r>
            <a:r>
              <a:rPr lang="en-US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  <a:r>
              <a:rPr lang="ru-RU" altLang="zh-CN" i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Система восстановления</a:t>
            </a:r>
            <a:endParaRPr lang="en-US" altLang="zh-CN" i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endParaRPr lang="en-US" altLang="zh-CN" b="0" dirty="0">
              <a:latin typeface="Times New Roman" pitchFamily="18" charset="0"/>
            </a:endParaRPr>
          </a:p>
        </p:txBody>
      </p:sp>
      <p:sp>
        <p:nvSpPr>
          <p:cNvPr id="39944" name="Content Placeholder 6"/>
          <p:cNvSpPr txBox="1">
            <a:spLocks/>
          </p:cNvSpPr>
          <p:nvPr/>
        </p:nvSpPr>
        <p:spPr bwMode="auto">
          <a:xfrm>
            <a:off x="849313" y="3181350"/>
            <a:ext cx="3389312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00" tIns="45702" rIns="91400" bIns="45702"/>
          <a:lstStyle/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  <a:p>
            <a:pPr algn="ctr" eaLnBrk="0" hangingPunct="0">
              <a:spcBef>
                <a:spcPts val="1800"/>
              </a:spcBef>
              <a:buClr>
                <a:schemeClr val="tx2"/>
              </a:buClr>
            </a:pPr>
            <a:endParaRPr lang="en-US" altLang="zh-CN" sz="1000" i="1">
              <a:solidFill>
                <a:schemeClr val="tx2"/>
              </a:solidFill>
              <a:latin typeface="Verdana" pitchFamily="34" charset="0"/>
            </a:endParaRPr>
          </a:p>
        </p:txBody>
      </p:sp>
      <p:grpSp>
        <p:nvGrpSpPr>
          <p:cNvPr id="2" name="Group 53"/>
          <p:cNvGrpSpPr>
            <a:grpSpLocks/>
          </p:cNvGrpSpPr>
          <p:nvPr/>
        </p:nvGrpSpPr>
        <p:grpSpPr bwMode="auto">
          <a:xfrm>
            <a:off x="504825" y="1624013"/>
            <a:ext cx="4181475" cy="1530350"/>
            <a:chOff x="609600" y="4046917"/>
            <a:chExt cx="2852221" cy="1080893"/>
          </a:xfrm>
        </p:grpSpPr>
        <p:sp>
          <p:nvSpPr>
            <p:cNvPr id="39955" name="Line 13"/>
            <p:cNvSpPr>
              <a:spLocks noChangeShapeType="1"/>
            </p:cNvSpPr>
            <p:nvPr/>
          </p:nvSpPr>
          <p:spPr bwMode="auto">
            <a:xfrm>
              <a:off x="2451559" y="4350469"/>
              <a:ext cx="539186" cy="0"/>
            </a:xfrm>
            <a:prstGeom prst="line">
              <a:avLst/>
            </a:prstGeom>
            <a:noFill/>
            <a:ln w="50800">
              <a:solidFill>
                <a:schemeClr val="bg1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pic>
          <p:nvPicPr>
            <p:cNvPr id="39956" name="Picture 20" descr="Hawk Peak laptop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85800" y="4074638"/>
              <a:ext cx="1197577" cy="9577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" name="Oval 21"/>
            <p:cNvSpPr>
              <a:spLocks noChangeArrowheads="1"/>
            </p:cNvSpPr>
            <p:nvPr/>
          </p:nvSpPr>
          <p:spPr bwMode="auto">
            <a:xfrm>
              <a:off x="609600" y="4046917"/>
              <a:ext cx="275043" cy="274708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rIns="0" anchor="ctr"/>
            <a:lstStyle/>
            <a:p>
              <a:pPr algn="ctr" eaLnBrk="0" hangingPunct="0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1</a:t>
              </a:r>
            </a:p>
          </p:txBody>
        </p:sp>
        <p:sp>
          <p:nvSpPr>
            <p:cNvPr id="22" name="AutoShape 22"/>
            <p:cNvSpPr>
              <a:spLocks noChangeArrowheads="1"/>
            </p:cNvSpPr>
            <p:nvPr/>
          </p:nvSpPr>
          <p:spPr bwMode="auto">
            <a:xfrm>
              <a:off x="1730348" y="4429266"/>
              <a:ext cx="364919" cy="218646"/>
            </a:xfrm>
            <a:prstGeom prst="rightArrow">
              <a:avLst>
                <a:gd name="adj1" fmla="val 50000"/>
                <a:gd name="adj2" fmla="val 50688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 sz="1000">
                <a:solidFill>
                  <a:srgbClr val="FFFFFF"/>
                </a:solidFill>
              </a:endParaRPr>
            </a:p>
          </p:txBody>
        </p:sp>
        <p:pic>
          <p:nvPicPr>
            <p:cNvPr id="24" name="Picture 23" descr="002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2176481" y="4172498"/>
              <a:ext cx="1063357" cy="825246"/>
            </a:xfrm>
            <a:prstGeom prst="rect">
              <a:avLst/>
            </a:prstGeom>
            <a:ln>
              <a:noFill/>
            </a:ln>
            <a:effectLst>
              <a:outerShdw blurRad="63500" dist="12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6" name="Picture 25" descr="MCj0431589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1371925" y="4571666"/>
              <a:ext cx="463459" cy="463079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28" name="Picture 26" descr="MCj04315710000[1]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2872752" y="4534664"/>
              <a:ext cx="589069" cy="593146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</p:grpSp>
      <p:grpSp>
        <p:nvGrpSpPr>
          <p:cNvPr id="3" name="Group 52"/>
          <p:cNvGrpSpPr>
            <a:grpSpLocks/>
          </p:cNvGrpSpPr>
          <p:nvPr/>
        </p:nvGrpSpPr>
        <p:grpSpPr bwMode="auto">
          <a:xfrm>
            <a:off x="504825" y="3867150"/>
            <a:ext cx="4276725" cy="1581150"/>
            <a:chOff x="609600" y="5233108"/>
            <a:chExt cx="2917560" cy="1118387"/>
          </a:xfrm>
        </p:grpSpPr>
        <p:pic>
          <p:nvPicPr>
            <p:cNvPr id="30" name="Picture 19" descr="017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62301" y="5409400"/>
              <a:ext cx="1010424" cy="786015"/>
            </a:xfrm>
            <a:prstGeom prst="rect">
              <a:avLst/>
            </a:prstGeom>
            <a:ln>
              <a:noFill/>
            </a:ln>
            <a:effectLst>
              <a:outerShdw blurRad="63500" dist="12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9950" name="Picture 27" descr="Hawk Peak laptop2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380177" y="5351930"/>
              <a:ext cx="1146983" cy="917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2" name="Oval 28"/>
            <p:cNvSpPr>
              <a:spLocks noChangeArrowheads="1"/>
            </p:cNvSpPr>
            <p:nvPr/>
          </p:nvSpPr>
          <p:spPr bwMode="auto">
            <a:xfrm>
              <a:off x="609600" y="5233108"/>
              <a:ext cx="275078" cy="275106"/>
            </a:xfrm>
            <a:prstGeom prst="ellipse">
              <a:avLst/>
            </a:prstGeom>
            <a:gradFill rotWithShape="1">
              <a:gsLst>
                <a:gs pos="0">
                  <a:srgbClr val="F79646">
                    <a:shade val="51000"/>
                    <a:satMod val="130000"/>
                  </a:srgbClr>
                </a:gs>
                <a:gs pos="80000">
                  <a:srgbClr val="F79646">
                    <a:shade val="93000"/>
                    <a:satMod val="130000"/>
                  </a:srgbClr>
                </a:gs>
                <a:gs pos="100000">
                  <a:srgbClr val="F79646">
                    <a:shade val="94000"/>
                    <a:satMod val="135000"/>
                  </a:srgbClr>
                </a:gs>
              </a:gsLst>
              <a:lin ang="16200000" scaled="0"/>
            </a:gradFill>
            <a:ln w="9525" cap="flat" cmpd="sng" algn="ctr">
              <a:solidFill>
                <a:srgbClr val="F7964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lIns="0" rIns="0" anchor="ctr"/>
            <a:lstStyle/>
            <a:p>
              <a:pPr algn="ctr" eaLnBrk="0" hangingPunct="0">
                <a:defRPr/>
              </a:pPr>
              <a:r>
                <a:rPr lang="en-US" altLang="zh-CN" sz="1600">
                  <a:solidFill>
                    <a:schemeClr val="bg1"/>
                  </a:solidFill>
                  <a:latin typeface="Verdana" pitchFamily="34" charset="0"/>
                  <a:ea typeface="宋体" pitchFamily="2" charset="-122"/>
                </a:rPr>
                <a:t>2</a:t>
              </a:r>
            </a:p>
          </p:txBody>
        </p:sp>
        <p:sp>
          <p:nvSpPr>
            <p:cNvPr id="33" name="AutoShape 30"/>
            <p:cNvSpPr>
              <a:spLocks noChangeArrowheads="1"/>
            </p:cNvSpPr>
            <p:nvPr/>
          </p:nvSpPr>
          <p:spPr bwMode="auto">
            <a:xfrm>
              <a:off x="1871277" y="5714823"/>
              <a:ext cx="364965" cy="245910"/>
            </a:xfrm>
            <a:prstGeom prst="rightArrow">
              <a:avLst>
                <a:gd name="adj1" fmla="val 50000"/>
                <a:gd name="adj2" fmla="val 57368"/>
              </a:avLst>
            </a:prstGeom>
            <a:ln>
              <a:headEnd/>
              <a:tailEnd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defRPr/>
              </a:pPr>
              <a:endParaRPr lang="zh-CN" altLang="en-US" sz="1000">
                <a:solidFill>
                  <a:srgbClr val="FFFFFF"/>
                </a:solidFill>
              </a:endParaRPr>
            </a:p>
          </p:txBody>
        </p:sp>
        <p:pic>
          <p:nvPicPr>
            <p:cNvPr id="34" name="Picture 31" descr="MCj04315710000[1]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 flipH="1">
              <a:off x="1372021" y="5665417"/>
              <a:ext cx="584812" cy="686078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5" name="Picture 32" descr="MCj04315890000[1]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307720" y="5560989"/>
              <a:ext cx="442941" cy="445783"/>
            </a:xfrm>
            <a:prstGeom prst="rect">
              <a:avLst/>
            </a:prstGeom>
            <a:ln>
              <a:noFill/>
            </a:ln>
            <a:effectLst>
              <a:outerShdw blurRad="101600" dist="381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9947" name="Content Placeholder 6"/>
          <p:cNvSpPr txBox="1">
            <a:spLocks/>
          </p:cNvSpPr>
          <p:nvPr/>
        </p:nvSpPr>
        <p:spPr bwMode="auto">
          <a:xfrm>
            <a:off x="4927600" y="1247775"/>
            <a:ext cx="3959225" cy="3687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ru-RU" altLang="zh-CN" sz="1600" b="0" i="1" dirty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r>
              <a:rPr lang="ru-RU" altLang="zh-CN" sz="1600" b="0" i="1" dirty="0">
                <a:solidFill>
                  <a:srgbClr val="2665AA"/>
                </a:solidFill>
                <a:latin typeface="Verdana" pitchFamily="34" charset="0"/>
              </a:rPr>
              <a:t>Лёгкая в использовании утилита для резервного копирования и восстановления данных</a:t>
            </a:r>
            <a:endParaRPr lang="en-US" altLang="zh-CN" sz="1600" b="0" i="1" dirty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Wingdings" pitchFamily="2" charset="2"/>
              <a:buChar char="ü"/>
            </a:pPr>
            <a:endParaRPr lang="en-US" altLang="zh-CN" sz="1600" b="0" i="1" dirty="0">
              <a:solidFill>
                <a:srgbClr val="2665AA"/>
              </a:solidFill>
              <a:latin typeface="Verdana" pitchFamily="34" charset="0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ru-RU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Инструмент для резервирования и восстановления данных</a:t>
            </a:r>
            <a:r>
              <a:rPr lang="en-US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</a:t>
            </a: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ru-RU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Быстрое создание </a:t>
            </a:r>
            <a:r>
              <a:rPr lang="en-US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USB </a:t>
            </a:r>
            <a:r>
              <a:rPr lang="ru-RU" altLang="zh-CN" sz="1300" b="0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флэш</a:t>
            </a:r>
            <a:r>
              <a:rPr lang="ru-RU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 устройства для восстановления данных</a:t>
            </a:r>
            <a:endParaRPr lang="en-US" altLang="zh-CN" sz="1300" b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  <a:p>
            <a:pPr marL="171450" indent="-171450">
              <a:spcBef>
                <a:spcPts val="600"/>
              </a:spcBef>
              <a:buFont typeface="Arial" pitchFamily="34" charset="0"/>
              <a:buChar char="•"/>
            </a:pPr>
            <a:r>
              <a:rPr lang="ru-RU" altLang="zh-CN" sz="1300" b="0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Восстановление одним нажатием</a:t>
            </a:r>
            <a:endParaRPr lang="en-US" altLang="zh-CN" sz="1300" b="0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_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857232"/>
            <a:ext cx="2094753" cy="1594631"/>
          </a:xfrm>
          <a:prstGeom prst="roundRect">
            <a:avLst>
              <a:gd name="adj" fmla="val 0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7950" y="692150"/>
            <a:ext cx="6837363" cy="171132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2000" b="1" dirty="0">
                <a:solidFill>
                  <a:srgbClr val="008FFA"/>
                </a:solidFill>
                <a:ea typeface="Arial Unicode MS" pitchFamily="34" charset="-128"/>
                <a:cs typeface="Arial Unicode MS" pitchFamily="34" charset="-128"/>
              </a:rPr>
              <a:t>«АКАДЕМИЯ МЛАДШЕГО ШКОЛЬНИКА: 1–4 КЛАСС»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endParaRPr lang="ru-RU" sz="600" dirty="0">
              <a:solidFill>
                <a:srgbClr val="000000"/>
              </a:solidFill>
              <a:ea typeface="Arial Unicode MS" pitchFamily="34" charset="-128"/>
              <a:cs typeface="Arial Unicode MS" pitchFamily="34" charset="-128"/>
            </a:endParaRPr>
          </a:p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1600" b="1" dirty="0">
                <a:solidFill>
                  <a:srgbClr val="0070C0"/>
                </a:solidFill>
                <a:ea typeface="Arial Unicode MS" pitchFamily="34" charset="-128"/>
                <a:cs typeface="Arial Unicode MS" pitchFamily="34" charset="-128"/>
              </a:rPr>
              <a:t>Универсальный программный продукт для системы начального школьного образования</a:t>
            </a:r>
            <a:r>
              <a:rPr lang="ru-RU" sz="1600" dirty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. Дидактические интерактивные упражнения (более 3000) для изучения всех тем школьной </a:t>
            </a:r>
          </a:p>
          <a:p>
            <a:pPr defTabSz="449263">
              <a:buClr>
                <a:srgbClr val="000000"/>
              </a:buClr>
              <a:buSzPct val="100000"/>
              <a:buFont typeface="Arial" pitchFamily="34" charset="0"/>
              <a:buNone/>
            </a:pPr>
            <a:r>
              <a:rPr lang="ru-RU" sz="1600" dirty="0">
                <a:solidFill>
                  <a:srgbClr val="262626"/>
                </a:solidFill>
                <a:ea typeface="Arial Unicode MS" pitchFamily="34" charset="-128"/>
                <a:cs typeface="Arial Unicode MS" pitchFamily="34" charset="-128"/>
              </a:rPr>
              <a:t>программы 1–4 классов по ключевым предметам: русский язык, математика, окружающий мир.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179388" y="2852738"/>
            <a:ext cx="8116887" cy="1069975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449263">
              <a:buClr>
                <a:srgbClr val="0033CC"/>
              </a:buClr>
              <a:buSzPct val="100000"/>
            </a:pPr>
            <a:r>
              <a:rPr lang="ru-RU" sz="1600" b="1" dirty="0">
                <a:solidFill>
                  <a:srgbClr val="262626"/>
                </a:solidFill>
              </a:rPr>
              <a:t>Творческая интерактивная развивающая среда </a:t>
            </a:r>
            <a:r>
              <a:rPr lang="ru-RU" sz="1600" dirty="0">
                <a:solidFill>
                  <a:srgbClr val="262626"/>
                </a:solidFill>
              </a:rPr>
              <a:t>для конструирования, моделирования, выполнения проектных работ </a:t>
            </a:r>
            <a:r>
              <a:rPr lang="ru-RU" sz="1600" b="1" dirty="0">
                <a:solidFill>
                  <a:srgbClr val="262626"/>
                </a:solidFill>
              </a:rPr>
              <a:t>при изучении </a:t>
            </a:r>
            <a:endParaRPr lang="en-US" sz="1600" b="1" dirty="0">
              <a:solidFill>
                <a:srgbClr val="262626"/>
              </a:solidFill>
            </a:endParaRPr>
          </a:p>
          <a:p>
            <a:pPr defTabSz="449263">
              <a:buClr>
                <a:srgbClr val="0033CC"/>
              </a:buClr>
              <a:buSzPct val="100000"/>
            </a:pPr>
            <a:r>
              <a:rPr lang="ru-RU" sz="1600" b="1" dirty="0">
                <a:solidFill>
                  <a:srgbClr val="262626"/>
                </a:solidFill>
              </a:rPr>
              <a:t>различных предметов</a:t>
            </a:r>
            <a:r>
              <a:rPr lang="ru-RU" sz="1600" dirty="0">
                <a:solidFill>
                  <a:srgbClr val="262626"/>
                </a:solidFill>
              </a:rPr>
              <a:t>: ИЗО, окружающий мир, математика, </a:t>
            </a:r>
            <a:endParaRPr lang="en-US" sz="1600" dirty="0">
              <a:solidFill>
                <a:srgbClr val="262626"/>
              </a:solidFill>
            </a:endParaRPr>
          </a:p>
          <a:p>
            <a:pPr defTabSz="449263">
              <a:buClr>
                <a:srgbClr val="0033CC"/>
              </a:buClr>
              <a:buSzPct val="100000"/>
            </a:pPr>
            <a:r>
              <a:rPr lang="ru-RU" sz="1600" dirty="0">
                <a:solidFill>
                  <a:srgbClr val="262626"/>
                </a:solidFill>
              </a:rPr>
              <a:t>информатика, развитие речи, технология. </a:t>
            </a:r>
            <a:r>
              <a:rPr lang="ru-RU" sz="1600" dirty="0">
                <a:solidFill>
                  <a:srgbClr val="000000"/>
                </a:solidFill>
              </a:rPr>
              <a:t>Возраст: 1–4 класс.</a:t>
            </a:r>
          </a:p>
        </p:txBody>
      </p:sp>
      <p:sp>
        <p:nvSpPr>
          <p:cNvPr id="7" name="Text Box 23"/>
          <p:cNvSpPr txBox="1">
            <a:spLocks noChangeArrowheads="1"/>
          </p:cNvSpPr>
          <p:nvPr/>
        </p:nvSpPr>
        <p:spPr bwMode="auto">
          <a:xfrm>
            <a:off x="142844" y="142852"/>
            <a:ext cx="87979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defTabSz="449263">
              <a:buClr>
                <a:srgbClr val="FFFFFF"/>
              </a:buClr>
            </a:pPr>
            <a:r>
              <a:rPr lang="ru-RU" sz="1400" b="1" dirty="0">
                <a:solidFill>
                  <a:srgbClr val="0065B0"/>
                </a:solidFill>
              </a:rPr>
              <a:t>Программный комплекс для начального общего образования </a:t>
            </a:r>
            <a:r>
              <a:rPr lang="ru-RU" sz="1400" b="1" dirty="0" smtClean="0">
                <a:solidFill>
                  <a:srgbClr val="0065B0"/>
                </a:solidFill>
              </a:rPr>
              <a:t/>
            </a:r>
            <a:br>
              <a:rPr lang="ru-RU" sz="1400" b="1" dirty="0" smtClean="0">
                <a:solidFill>
                  <a:srgbClr val="0065B0"/>
                </a:solidFill>
              </a:rPr>
            </a:br>
            <a:r>
              <a:rPr lang="ru-RU" sz="1400" b="1" dirty="0" smtClean="0">
                <a:solidFill>
                  <a:srgbClr val="0065B0"/>
                </a:solidFill>
              </a:rPr>
              <a:t>в </a:t>
            </a:r>
            <a:r>
              <a:rPr lang="ru-RU" sz="1400" b="1" dirty="0">
                <a:solidFill>
                  <a:srgbClr val="0065B0"/>
                </a:solidFill>
              </a:rPr>
              <a:t>составе мобильного класса</a:t>
            </a:r>
            <a:endParaRPr lang="en-GB" sz="1400" b="1" dirty="0">
              <a:solidFill>
                <a:srgbClr val="0065B0"/>
              </a:solidFill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250825" y="2492375"/>
            <a:ext cx="54276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ru-RU" b="1" dirty="0">
                <a:solidFill>
                  <a:srgbClr val="008FFA"/>
                </a:solidFill>
              </a:rPr>
              <a:t>«</a:t>
            </a:r>
            <a:r>
              <a:rPr lang="ru-RU" b="1" u="sng" dirty="0">
                <a:solidFill>
                  <a:srgbClr val="008FFA"/>
                </a:solidFill>
              </a:rPr>
              <a:t>ФАНТАЗЁРЫ. ВОЛШЕБНЫЙ КОНСТРУКТОР</a:t>
            </a:r>
            <a:r>
              <a:rPr lang="ru-RU" b="1" dirty="0">
                <a:solidFill>
                  <a:srgbClr val="00B0F0"/>
                </a:solidFill>
              </a:rPr>
              <a:t>»</a:t>
            </a:r>
          </a:p>
        </p:txBody>
      </p:sp>
      <p:sp>
        <p:nvSpPr>
          <p:cNvPr id="9" name="Rectangle 15"/>
          <p:cNvSpPr txBox="1">
            <a:spLocks noChangeArrowheads="1"/>
          </p:cNvSpPr>
          <p:nvPr/>
        </p:nvSpPr>
        <p:spPr>
          <a:xfrm>
            <a:off x="468313" y="1557338"/>
            <a:ext cx="4038600" cy="452596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0" fontAlgn="ctr" latinLnBrk="0" hangingPunct="0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0" fontAlgn="ctr" latinLnBrk="0" hangingPunct="0">
              <a:lnSpc>
                <a:spcPct val="95000"/>
              </a:lnSpc>
              <a:spcBef>
                <a:spcPct val="20000"/>
              </a:spcBef>
              <a:spcAft>
                <a:spcPct val="10000"/>
              </a:spcAft>
              <a:buClr>
                <a:schemeClr val="accent2"/>
              </a:buClr>
              <a:buSzTx/>
              <a:buFont typeface="Wingdings" pitchFamily="2" charset="2"/>
              <a:buChar char="n"/>
              <a:tabLst/>
              <a:defRPr/>
            </a:pPr>
            <a:endParaRPr kumimoji="1" lang="ru-RU" sz="2800" b="0" i="0" u="none" strike="noStrike" kern="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4" descr="C:\Documents and Settings\thaeva\Мои документы\Мои рисунки\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768" y="2714620"/>
            <a:ext cx="1775424" cy="1336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  <p:pic>
        <p:nvPicPr>
          <p:cNvPr id="11" name="Picture 20" descr="264700_screenshot_small_02">
            <a:hlinkClick r:id="rId5" tooltip="Фраза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>
          <a:xfrm>
            <a:off x="6500826" y="4500570"/>
            <a:ext cx="2399126" cy="1857388"/>
          </a:xfrm>
          <a:prstGeom prst="rect">
            <a:avLst/>
          </a:prstGeom>
          <a:noFill/>
          <a:ln/>
        </p:spPr>
      </p:pic>
      <p:sp>
        <p:nvSpPr>
          <p:cNvPr id="12" name="Rectangle 21"/>
          <p:cNvSpPr>
            <a:spLocks noChangeArrowheads="1"/>
          </p:cNvSpPr>
          <p:nvPr/>
        </p:nvSpPr>
        <p:spPr bwMode="auto">
          <a:xfrm>
            <a:off x="179388" y="4149725"/>
            <a:ext cx="64976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000000"/>
              </a:buClr>
              <a:buSzPct val="100000"/>
            </a:pPr>
            <a:r>
              <a:rPr lang="ru-RU" sz="2000" b="1" u="sng">
                <a:solidFill>
                  <a:srgbClr val="008FFA"/>
                </a:solidFill>
              </a:rPr>
              <a:t>Обучающий тренажер на правила русского языка</a:t>
            </a:r>
            <a:r>
              <a:rPr lang="ru-RU" sz="2000" b="1">
                <a:solidFill>
                  <a:srgbClr val="008FFA"/>
                </a:solidFill>
              </a:rPr>
              <a:t/>
            </a:r>
            <a:br>
              <a:rPr lang="ru-RU" sz="2000" b="1">
                <a:solidFill>
                  <a:srgbClr val="008FFA"/>
                </a:solidFill>
              </a:rPr>
            </a:br>
            <a:r>
              <a:rPr lang="ru-RU" sz="2000" b="1">
                <a:solidFill>
                  <a:srgbClr val="008FFA"/>
                </a:solidFill>
              </a:rPr>
              <a:t>для 1-4 классов начальной школы</a:t>
            </a:r>
          </a:p>
        </p:txBody>
      </p:sp>
      <p:sp>
        <p:nvSpPr>
          <p:cNvPr id="13" name="Rectangle 22"/>
          <p:cNvSpPr>
            <a:spLocks noChangeArrowheads="1"/>
          </p:cNvSpPr>
          <p:nvPr/>
        </p:nvSpPr>
        <p:spPr bwMode="auto">
          <a:xfrm>
            <a:off x="323850" y="4868863"/>
            <a:ext cx="6480175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>
                <a:solidFill>
                  <a:srgbClr val="000000"/>
                </a:solidFill>
              </a:rPr>
              <a:t>Программа, предназначена для повышения грамотности письма и изучения правил русской орфографии и пунктуации в объеме начальной школы.</a:t>
            </a:r>
          </a:p>
        </p:txBody>
      </p:sp>
      <p:pic>
        <p:nvPicPr>
          <p:cNvPr id="14" name="Рисунок 5" descr="O:\Информационные_материалы_департамента_образования\Логотипы с сайтом www.school.nd.ru\logo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86512" y="142852"/>
            <a:ext cx="1027112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1571604" y="785794"/>
            <a:ext cx="621510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 smtClean="0">
                <a:ea typeface="Arial Unicode MS" pitchFamily="34" charset="-128"/>
                <a:cs typeface="Arial" charset="0"/>
              </a:rPr>
              <a:t>Настольные ПК, Моноблоки  и Серверные модули</a:t>
            </a:r>
            <a:endParaRPr lang="ru-RU" sz="1800" b="1" dirty="0">
              <a:ea typeface="Arial Unicode MS" pitchFamily="34" charset="-128"/>
              <a:cs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214422"/>
            <a:ext cx="237483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MC_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78" y="3286124"/>
            <a:ext cx="2071702" cy="330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D:\Old_disk_data\Презентации\2010\Корстон апрель\premier_68x6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572140"/>
            <a:ext cx="1000132" cy="101319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214282" y="3714752"/>
            <a:ext cx="592935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>
              <a:buFontTx/>
              <a:buChar char="-"/>
            </a:pPr>
            <a:r>
              <a:rPr lang="ru-RU" sz="1500" dirty="0" smtClean="0"/>
              <a:t>законченное решение, поставляемое «под ключ»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поддержка и объединение всех внутренних информационных ресурсов и потоков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связь с внешними информационными пространствами (</a:t>
            </a:r>
            <a:r>
              <a:rPr lang="ru-RU" sz="1500" dirty="0" err="1" smtClean="0"/>
              <a:t>Internet</a:t>
            </a:r>
            <a:r>
              <a:rPr lang="ru-RU" sz="1500" dirty="0" smtClean="0"/>
              <a:t>)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/>
            <a:r>
              <a:rPr lang="ru-RU" sz="1500" dirty="0" smtClean="0"/>
              <a:t>- </a:t>
            </a:r>
            <a:r>
              <a:rPr lang="ru-RU" sz="1500" dirty="0" err="1" smtClean="0"/>
              <a:t>медиатека</a:t>
            </a:r>
            <a:r>
              <a:rPr lang="ru-RU" sz="1500" dirty="0" smtClean="0"/>
              <a:t> (хранилище данных)  т.е. цифровые и электронные ресурсы, собственные разработки уроков учителями, результаты работ учеников, материалы методической поддержки педагогов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4929158" y="1214422"/>
            <a:ext cx="4429188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>
              <a:buFontTx/>
              <a:buChar char="-"/>
            </a:pPr>
            <a:r>
              <a:rPr lang="ru-RU" sz="1500" dirty="0" smtClean="0"/>
              <a:t>Стационарные компьютерные классы и лингафонные кабинеты</a:t>
            </a:r>
          </a:p>
          <a:p>
            <a:pPr marL="115888" indent="-115888">
              <a:buFontTx/>
              <a:buChar char="-"/>
            </a:pPr>
            <a:r>
              <a:rPr lang="ru-RU" sz="1500" dirty="0" smtClean="0"/>
              <a:t>Административно-хозяйственная деятельность</a:t>
            </a:r>
          </a:p>
          <a:p>
            <a:pPr marL="115888" indent="-115888">
              <a:buFontTx/>
              <a:buChar char="-"/>
            </a:pPr>
            <a:r>
              <a:rPr lang="ru-RU" sz="1500" dirty="0" smtClean="0"/>
              <a:t>Классы для повышения квалификации педагогов</a:t>
            </a:r>
          </a:p>
          <a:p>
            <a:pPr marL="115888" indent="-115888">
              <a:buFontTx/>
              <a:buChar char="-"/>
            </a:pPr>
            <a:r>
              <a:rPr lang="ru-RU" sz="1500" dirty="0" smtClean="0"/>
              <a:t>Контроль, инвентаризация и удаленное администрирование при помощи технологий </a:t>
            </a:r>
            <a:r>
              <a:rPr lang="en-US" sz="1600" b="1" dirty="0" smtClean="0">
                <a:solidFill>
                  <a:srgbClr val="0066FF"/>
                </a:solidFill>
              </a:rPr>
              <a:t>Intel® </a:t>
            </a:r>
            <a:r>
              <a:rPr lang="en-US" sz="1600" b="1" dirty="0" err="1" smtClean="0">
                <a:solidFill>
                  <a:srgbClr val="0066FF"/>
                </a:solidFill>
              </a:rPr>
              <a:t>vPro</a:t>
            </a:r>
            <a:r>
              <a:rPr lang="en-US" sz="1600" b="1" dirty="0" smtClean="0">
                <a:solidFill>
                  <a:srgbClr val="0066FF"/>
                </a:solidFill>
              </a:rPr>
              <a:t>™</a:t>
            </a:r>
            <a:endParaRPr lang="ru-RU" sz="1500" dirty="0" smtClean="0">
              <a:solidFill>
                <a:srgbClr val="0066FF"/>
              </a:solidFill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643182"/>
            <a:ext cx="951525" cy="70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547" t="1526" r="8423"/>
          <a:stretch>
            <a:fillRect/>
          </a:stretch>
        </p:blipFill>
        <p:spPr bwMode="auto">
          <a:xfrm>
            <a:off x="2643174" y="1214422"/>
            <a:ext cx="2223652" cy="21106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20688"/>
            <a:ext cx="3168650" cy="1522413"/>
          </a:xfrm>
          <a:prstGeom prst="rect">
            <a:avLst/>
          </a:prstGeom>
          <a:noFill/>
        </p:spPr>
      </p:pic>
      <p:sp>
        <p:nvSpPr>
          <p:cNvPr id="181250" name="Text Box 2"/>
          <p:cNvSpPr txBox="1">
            <a:spLocks noChangeArrowheads="1"/>
          </p:cNvSpPr>
          <p:nvPr/>
        </p:nvSpPr>
        <p:spPr bwMode="auto">
          <a:xfrm>
            <a:off x="3539321" y="4360863"/>
            <a:ext cx="206377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Казань 420029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Сибирский тракт, 34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тел: (843) 279-58-23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факс: (843) 272-39-52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web: www.icl.ru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1251" name="Picture 3" descr="LogoICLarg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5" y="2798107"/>
            <a:ext cx="1032244" cy="734849"/>
          </a:xfrm>
          <a:prstGeom prst="rect">
            <a:avLst/>
          </a:prstGeom>
          <a:noFill/>
        </p:spPr>
      </p:pic>
      <p:pic>
        <p:nvPicPr>
          <p:cNvPr id="181252" name="Picture 4" descr="LogoICL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692904"/>
            <a:ext cx="3240360" cy="168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0019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1"/>
          <p:cNvSpPr>
            <a:spLocks noGrp="1" noChangeArrowheads="1"/>
          </p:cNvSpPr>
          <p:nvPr>
            <p:ph type="title" idx="4294967295"/>
          </p:nvPr>
        </p:nvSpPr>
        <p:spPr>
          <a:xfrm>
            <a:off x="3743325" y="1196975"/>
            <a:ext cx="5400675" cy="647700"/>
          </a:xfrm>
          <a:prstGeom prst="rect">
            <a:avLst/>
          </a:prstGeom>
        </p:spPr>
        <p:txBody>
          <a:bodyPr lIns="90000" tIns="46800" rIns="90000" bIns="46800" rtlCol="0">
            <a:noAutofit/>
          </a:bodyPr>
          <a:lstStyle/>
          <a:p>
            <a:pPr algn="ctr" defTabSz="449263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МОУ «НОШ №1» – </a:t>
            </a:r>
            <a:r>
              <a:rPr lang="ru-RU" sz="16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316 </a:t>
            </a: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учащихся </a:t>
            </a:r>
            <a:r>
              <a:rPr lang="en-US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 </a:t>
            </a: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ступени обучения</a:t>
            </a:r>
            <a:b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160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(1 – 4 классы)</a:t>
            </a:r>
            <a:endParaRPr lang="en-GB" sz="16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5472113" y="2492375"/>
            <a:ext cx="3671887" cy="4365625"/>
          </a:xfrm>
        </p:spPr>
        <p:txBody>
          <a:bodyPr lIns="90000" tIns="46800" rIns="90000" bIns="46800"/>
          <a:lstStyle/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b="1" u="sng" smtClean="0">
                <a:solidFill>
                  <a:schemeClr val="tx2"/>
                </a:solidFill>
              </a:rPr>
              <a:t>Кадровые ресурсы:</a:t>
            </a:r>
            <a:r>
              <a:rPr lang="en-GB" sz="1400" smtClean="0">
                <a:solidFill>
                  <a:schemeClr val="tx2"/>
                </a:solidFill>
              </a:rPr>
              <a:t/>
            </a:r>
            <a:br>
              <a:rPr lang="en-GB" sz="1400" smtClean="0">
                <a:solidFill>
                  <a:schemeClr val="tx2"/>
                </a:solidFill>
              </a:rPr>
            </a:br>
            <a:endParaRPr lang="ru-RU" sz="140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smtClean="0">
                <a:solidFill>
                  <a:schemeClr val="tx2"/>
                </a:solidFill>
              </a:rPr>
              <a:t>К</a:t>
            </a:r>
            <a:r>
              <a:rPr lang="en-GB" sz="1400" smtClean="0">
                <a:solidFill>
                  <a:schemeClr val="tx2"/>
                </a:solidFill>
              </a:rPr>
              <a:t>оличество педагогических работников –</a:t>
            </a:r>
            <a:r>
              <a:rPr lang="en-GB" sz="1400" b="1" smtClean="0">
                <a:solidFill>
                  <a:schemeClr val="tx2"/>
                </a:solidFill>
              </a:rPr>
              <a:t> </a:t>
            </a:r>
            <a:r>
              <a:rPr lang="ru-RU" sz="1400" b="1" smtClean="0">
                <a:solidFill>
                  <a:schemeClr val="tx2"/>
                </a:solidFill>
              </a:rPr>
              <a:t>24</a:t>
            </a:r>
            <a:endParaRPr lang="en-GB" sz="1400" b="1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smtClean="0">
                <a:solidFill>
                  <a:schemeClr val="tx2"/>
                </a:solidFill>
              </a:rPr>
              <a:t>Квалификация педагогов:</a:t>
            </a:r>
            <a:endParaRPr lang="ru-RU" sz="140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 typeface="Wingdings 3" pitchFamily="18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smtClean="0">
                <a:solidFill>
                  <a:schemeClr val="tx2"/>
                </a:solidFill>
              </a:rPr>
              <a:t/>
            </a:r>
            <a:br>
              <a:rPr lang="en-GB" sz="1400" smtClean="0">
                <a:solidFill>
                  <a:schemeClr val="tx2"/>
                </a:solidFill>
              </a:rPr>
            </a:br>
            <a:r>
              <a:rPr lang="en-GB" sz="1400" smtClean="0">
                <a:solidFill>
                  <a:schemeClr val="tx2"/>
                </a:solidFill>
              </a:rPr>
              <a:t>имеют </a:t>
            </a:r>
            <a:r>
              <a:rPr lang="en-GB" sz="1400" b="1" smtClean="0">
                <a:solidFill>
                  <a:schemeClr val="tx2"/>
                </a:solidFill>
              </a:rPr>
              <a:t>высшую</a:t>
            </a:r>
            <a:r>
              <a:rPr lang="en-GB" sz="1400" smtClean="0">
                <a:solidFill>
                  <a:schemeClr val="tx2"/>
                </a:solidFill>
              </a:rPr>
              <a:t> категорию</a:t>
            </a:r>
            <a:r>
              <a:rPr lang="ru-RU" sz="1400" smtClean="0">
                <a:solidFill>
                  <a:schemeClr val="tx2"/>
                </a:solidFill>
              </a:rPr>
              <a:t> </a:t>
            </a:r>
            <a:r>
              <a:rPr lang="en-GB" sz="1400" smtClean="0">
                <a:solidFill>
                  <a:schemeClr val="tx2"/>
                </a:solidFill>
              </a:rPr>
              <a:t>– </a:t>
            </a:r>
            <a:r>
              <a:rPr lang="en-GB" sz="1400" b="1" smtClean="0">
                <a:solidFill>
                  <a:schemeClr val="tx2"/>
                </a:solidFill>
              </a:rPr>
              <a:t>1</a:t>
            </a:r>
            <a:r>
              <a:rPr lang="ru-RU" sz="1400" b="1" smtClean="0">
                <a:solidFill>
                  <a:schemeClr val="tx2"/>
                </a:solidFill>
              </a:rPr>
              <a:t>8</a:t>
            </a:r>
            <a:r>
              <a:rPr lang="en-GB" sz="1400" b="1" smtClean="0">
                <a:solidFill>
                  <a:schemeClr val="tx2"/>
                </a:solidFill>
              </a:rPr>
              <a:t/>
            </a:r>
            <a:br>
              <a:rPr lang="en-GB" sz="1400" b="1" smtClean="0">
                <a:solidFill>
                  <a:schemeClr val="tx2"/>
                </a:solidFill>
              </a:rPr>
            </a:br>
            <a:r>
              <a:rPr lang="en-GB" sz="1400" smtClean="0">
                <a:solidFill>
                  <a:schemeClr val="tx2"/>
                </a:solidFill>
              </a:rPr>
              <a:t>имеют </a:t>
            </a:r>
            <a:r>
              <a:rPr lang="en-GB" sz="1400" b="1" smtClean="0">
                <a:solidFill>
                  <a:schemeClr val="tx2"/>
                </a:solidFill>
              </a:rPr>
              <a:t>первую</a:t>
            </a:r>
            <a:r>
              <a:rPr lang="en-GB" sz="1400" smtClean="0">
                <a:solidFill>
                  <a:schemeClr val="tx2"/>
                </a:solidFill>
              </a:rPr>
              <a:t> категорию –</a:t>
            </a:r>
            <a:r>
              <a:rPr lang="en-GB" sz="1400" b="1" smtClean="0">
                <a:solidFill>
                  <a:schemeClr val="tx2"/>
                </a:solidFill>
              </a:rPr>
              <a:t> </a:t>
            </a:r>
            <a:r>
              <a:rPr lang="ru-RU" sz="1400" b="1" smtClean="0">
                <a:solidFill>
                  <a:schemeClr val="tx2"/>
                </a:solidFill>
              </a:rPr>
              <a:t>3</a:t>
            </a:r>
            <a:r>
              <a:rPr lang="en-GB" sz="1400" smtClean="0">
                <a:solidFill>
                  <a:schemeClr val="tx2"/>
                </a:solidFill>
              </a:rPr>
              <a:t/>
            </a:r>
            <a:br>
              <a:rPr lang="en-GB" sz="1400" smtClean="0">
                <a:solidFill>
                  <a:schemeClr val="tx2"/>
                </a:solidFill>
              </a:rPr>
            </a:br>
            <a:r>
              <a:rPr lang="en-GB" sz="1400" smtClean="0">
                <a:solidFill>
                  <a:schemeClr val="tx2"/>
                </a:solidFill>
              </a:rPr>
              <a:t>имеют </a:t>
            </a:r>
            <a:r>
              <a:rPr lang="en-GB" sz="1400" b="1" smtClean="0">
                <a:solidFill>
                  <a:schemeClr val="tx2"/>
                </a:solidFill>
              </a:rPr>
              <a:t>вторую</a:t>
            </a:r>
            <a:r>
              <a:rPr lang="en-GB" sz="1400" smtClean="0">
                <a:solidFill>
                  <a:schemeClr val="tx2"/>
                </a:solidFill>
              </a:rPr>
              <a:t> категорию – </a:t>
            </a:r>
            <a:r>
              <a:rPr lang="ru-RU" sz="1400" b="1" smtClean="0">
                <a:solidFill>
                  <a:schemeClr val="tx2"/>
                </a:solidFill>
              </a:rPr>
              <a:t>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smtClean="0">
                <a:solidFill>
                  <a:schemeClr val="tx2"/>
                </a:solidFill>
              </a:rPr>
              <a:t>         кандидат педагогических наук </a:t>
            </a:r>
            <a:r>
              <a:rPr lang="en-GB" sz="140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b="1" smtClean="0">
                <a:solidFill>
                  <a:schemeClr val="tx2"/>
                </a:solidFill>
              </a:rPr>
              <a:t> 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 typeface="Wingdings 3" pitchFamily="18" charset="2"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smtClean="0">
                <a:solidFill>
                  <a:schemeClr val="tx2"/>
                </a:solidFill>
              </a:rPr>
              <a:t>	молодой специалист </a:t>
            </a:r>
            <a:r>
              <a:rPr lang="en-GB" sz="140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b="1" smtClean="0">
                <a:solidFill>
                  <a:schemeClr val="tx2"/>
                </a:solidFill>
              </a:rPr>
              <a:t> 1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endParaRPr lang="en-GB" sz="1400" b="1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buFontTx/>
              <a:buNone/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b="1" u="sng" smtClean="0">
                <a:solidFill>
                  <a:schemeClr val="tx2"/>
                </a:solidFill>
              </a:rPr>
              <a:t>Награды, звания, премии</a:t>
            </a:r>
            <a:r>
              <a:rPr lang="en-GB" sz="1400" smtClean="0">
                <a:solidFill>
                  <a:schemeClr val="tx2"/>
                </a:solidFill>
              </a:rPr>
              <a:t>:</a:t>
            </a:r>
            <a:br>
              <a:rPr lang="en-GB" sz="1400" smtClean="0">
                <a:solidFill>
                  <a:schemeClr val="tx2"/>
                </a:solidFill>
              </a:rPr>
            </a:br>
            <a:endParaRPr lang="ru-RU" sz="1400" smtClean="0">
              <a:solidFill>
                <a:schemeClr val="tx2"/>
              </a:solidFill>
            </a:endParaRP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smtClean="0">
                <a:solidFill>
                  <a:schemeClr val="tx2"/>
                </a:solidFill>
              </a:rPr>
              <a:t>Заслуженный учитель ЧР – </a:t>
            </a:r>
            <a:r>
              <a:rPr lang="ru-RU" sz="1400" b="1" smtClean="0">
                <a:solidFill>
                  <a:schemeClr val="tx2"/>
                </a:solidFill>
              </a:rPr>
              <a:t>2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smtClean="0">
                <a:solidFill>
                  <a:schemeClr val="tx2"/>
                </a:solidFill>
              </a:rPr>
              <a:t>Почетный работник общего образования РФ – </a:t>
            </a:r>
            <a:r>
              <a:rPr lang="ru-RU" sz="1400" b="1" smtClean="0">
                <a:solidFill>
                  <a:schemeClr val="tx2"/>
                </a:solidFill>
              </a:rPr>
              <a:t>10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en-GB" sz="1400" smtClean="0">
                <a:solidFill>
                  <a:schemeClr val="tx2"/>
                </a:solidFill>
              </a:rPr>
              <a:t>Отличник народного просвещения – </a:t>
            </a:r>
            <a:r>
              <a:rPr lang="ru-RU" sz="1400" b="1" smtClean="0">
                <a:solidFill>
                  <a:schemeClr val="tx2"/>
                </a:solidFill>
              </a:rPr>
              <a:t>2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smtClean="0">
                <a:solidFill>
                  <a:schemeClr val="tx2"/>
                </a:solidFill>
              </a:rPr>
              <a:t>Победители Всероссийского конкурса «Лучшие учителя Россси» </a:t>
            </a:r>
            <a:r>
              <a:rPr lang="en-GB" sz="1400" smtClean="0">
                <a:solidFill>
                  <a:schemeClr val="tx2"/>
                </a:solidFill>
                <a:latin typeface="Gill Sans MT Condensed" pitchFamily="34" charset="0"/>
              </a:rPr>
              <a:t>–</a:t>
            </a:r>
            <a:r>
              <a:rPr lang="ru-RU" sz="1400" smtClean="0">
                <a:solidFill>
                  <a:schemeClr val="tx2"/>
                </a:solidFill>
              </a:rPr>
              <a:t> </a:t>
            </a:r>
            <a:r>
              <a:rPr lang="ru-RU" sz="1400" b="1" smtClean="0">
                <a:solidFill>
                  <a:schemeClr val="tx2"/>
                </a:solidFill>
              </a:rPr>
              <a:t>3</a:t>
            </a:r>
          </a:p>
          <a:p>
            <a:pPr marL="333375" indent="-333375" defTabSz="449263" eaLnBrk="1" hangingPunct="1">
              <a:lnSpc>
                <a:spcPct val="70000"/>
              </a:lnSpc>
              <a:spcBef>
                <a:spcPts val="500"/>
              </a:spcBef>
              <a:tabLst>
                <a:tab pos="446088" algn="l"/>
                <a:tab pos="895350" algn="l"/>
                <a:tab pos="1344613" algn="l"/>
                <a:tab pos="1793875" algn="l"/>
                <a:tab pos="2243138" algn="l"/>
                <a:tab pos="2692400" algn="l"/>
                <a:tab pos="3141663" algn="l"/>
                <a:tab pos="3590925" algn="l"/>
                <a:tab pos="4040188" algn="l"/>
                <a:tab pos="4489450" algn="l"/>
                <a:tab pos="4938713" algn="l"/>
                <a:tab pos="5387975" algn="l"/>
                <a:tab pos="5837238" algn="l"/>
                <a:tab pos="6286500" algn="l"/>
                <a:tab pos="6735763" algn="l"/>
                <a:tab pos="7185025" algn="l"/>
                <a:tab pos="7634288" algn="l"/>
                <a:tab pos="8083550" algn="l"/>
                <a:tab pos="8532813" algn="l"/>
                <a:tab pos="8982075" algn="l"/>
              </a:tabLst>
            </a:pPr>
            <a:r>
              <a:rPr lang="ru-RU" sz="1400" smtClean="0">
                <a:solidFill>
                  <a:schemeClr val="tx2"/>
                </a:solidFill>
              </a:rPr>
              <a:t>Победители Республиканского конкурса на получение денежного поощрения </a:t>
            </a:r>
            <a:r>
              <a:rPr lang="en-GB" sz="1400" smtClean="0">
                <a:solidFill>
                  <a:schemeClr val="tx2"/>
                </a:solidFill>
              </a:rPr>
              <a:t>–</a:t>
            </a:r>
            <a:r>
              <a:rPr lang="ru-RU" sz="1400" b="1" smtClean="0">
                <a:solidFill>
                  <a:schemeClr val="tx2"/>
                </a:solidFill>
              </a:rPr>
              <a:t> 3</a:t>
            </a:r>
            <a:endParaRPr lang="en-GB" sz="1400" b="1" smtClean="0">
              <a:solidFill>
                <a:schemeClr val="tx2"/>
              </a:solidFill>
            </a:endParaRPr>
          </a:p>
        </p:txBody>
      </p:sp>
      <p:sp>
        <p:nvSpPr>
          <p:cNvPr id="8196" name="Rectangle 4"/>
          <p:cNvSpPr>
            <a:spLocks noChangeArrowheads="1"/>
          </p:cNvSpPr>
          <p:nvPr/>
        </p:nvSpPr>
        <p:spPr bwMode="auto">
          <a:xfrm>
            <a:off x="1692275" y="3500438"/>
            <a:ext cx="2663825" cy="50482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/>
          <a:lstStyle/>
          <a:p>
            <a:pPr marL="333375" indent="-333375" algn="ctr" defTabSz="449263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333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</a:tabLst>
            </a:pPr>
            <a:r>
              <a:rPr lang="en-GB" sz="1400" b="1">
                <a:solidFill>
                  <a:schemeClr val="tx2"/>
                </a:solidFill>
                <a:latin typeface="Times New Roman" pitchFamily="18" charset="0"/>
                <a:cs typeface="Lucida Sans Unicode" pitchFamily="34" charset="0"/>
              </a:rPr>
              <a:t>Николаева Татьяна Львовна</a:t>
            </a:r>
          </a:p>
          <a:p>
            <a:pPr marL="333375" indent="-333375" algn="ctr" defTabSz="449263"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itchFamily="18" charset="0"/>
              <a:buNone/>
              <a:tabLst>
                <a:tab pos="333375" algn="l"/>
                <a:tab pos="781050" algn="l"/>
                <a:tab pos="1230313" algn="l"/>
                <a:tab pos="1679575" algn="l"/>
                <a:tab pos="2128838" algn="l"/>
                <a:tab pos="2578100" algn="l"/>
                <a:tab pos="3027363" algn="l"/>
                <a:tab pos="3476625" algn="l"/>
                <a:tab pos="3925888" algn="l"/>
                <a:tab pos="4375150" algn="l"/>
                <a:tab pos="4824413" algn="l"/>
                <a:tab pos="5273675" algn="l"/>
                <a:tab pos="5722938" algn="l"/>
                <a:tab pos="6172200" algn="l"/>
                <a:tab pos="6621463" algn="l"/>
                <a:tab pos="7070725" algn="l"/>
                <a:tab pos="7519988" algn="l"/>
                <a:tab pos="7969250" algn="l"/>
                <a:tab pos="8418513" algn="l"/>
                <a:tab pos="8867775" algn="l"/>
                <a:tab pos="9317038" algn="l"/>
              </a:tabLst>
            </a:pPr>
            <a:r>
              <a:rPr lang="en-GB" sz="1400">
                <a:solidFill>
                  <a:schemeClr val="tx2"/>
                </a:solidFill>
                <a:latin typeface="Times New Roman" pitchFamily="18" charset="0"/>
                <a:cs typeface="Lucida Sans Unicode" pitchFamily="34" charset="0"/>
              </a:rPr>
              <a:t>директор школы</a:t>
            </a:r>
            <a:r>
              <a:rPr lang="en-GB" sz="2000">
                <a:solidFill>
                  <a:srgbClr val="000066"/>
                </a:solidFill>
                <a:latin typeface="Times New Roman" pitchFamily="18" charset="0"/>
                <a:cs typeface="Lucida Sans Unicode" pitchFamily="34" charset="0"/>
              </a:rPr>
              <a:t/>
            </a:r>
            <a:br>
              <a:rPr lang="en-GB" sz="2000">
                <a:solidFill>
                  <a:srgbClr val="000066"/>
                </a:solidFill>
                <a:latin typeface="Times New Roman" pitchFamily="18" charset="0"/>
                <a:cs typeface="Lucida Sans Unicode" pitchFamily="34" charset="0"/>
              </a:rPr>
            </a:br>
            <a:endParaRPr lang="en-GB" sz="2000">
              <a:solidFill>
                <a:srgbClr val="000066"/>
              </a:solidFill>
              <a:latin typeface="Times New Roman" pitchFamily="18" charset="0"/>
              <a:cs typeface="Lucida Sans Unicode" pitchFamily="34" charset="0"/>
            </a:endParaRPr>
          </a:p>
        </p:txBody>
      </p:sp>
      <p:pic>
        <p:nvPicPr>
          <p:cNvPr id="8197" name="Picture 9" descr="http://nosh1.ru/uploads/images/uchitelya_sent_2010/obshaya_1_sent_201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87450" y="4149725"/>
            <a:ext cx="3751263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11" descr="http://nosh1.ru/uploads/images/pedkollektiv/ntl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339975" y="1557338"/>
            <a:ext cx="1295400" cy="193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3" descr="Паровоз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42988" y="0"/>
            <a:ext cx="1512887" cy="149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2411413" y="115888"/>
            <a:ext cx="6732587" cy="6477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Внедрение электронной среды обучения </a:t>
            </a:r>
            <a:b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«1 ученик: 1 компьютер»</a:t>
            </a:r>
            <a:endParaRPr lang="ru-RU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2339975" y="836613"/>
            <a:ext cx="6335713" cy="431800"/>
          </a:xfrm>
          <a:prstGeom prst="rect">
            <a:avLst/>
          </a:prstGeom>
        </p:spPr>
        <p:txBody>
          <a:bodyPr/>
          <a:lstStyle/>
          <a:p>
            <a:pPr marL="365125" indent="-282575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Arial" pitchFamily="34" charset="0"/>
              <a:buNone/>
              <a:defRPr/>
            </a:pPr>
            <a:r>
              <a:rPr lang="ru-RU" sz="1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МОУ «Начальная общеобразовательная школа №1» города Чебоксары</a:t>
            </a:r>
          </a:p>
        </p:txBody>
      </p:sp>
      <p:pic>
        <p:nvPicPr>
          <p:cNvPr id="8202" name="Picture 6" descr="школа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1628775"/>
            <a:ext cx="1547813" cy="1135063"/>
          </a:xfrm>
          <a:prstGeom prst="rect">
            <a:avLst/>
          </a:prstGeom>
          <a:noFill/>
          <a:ln w="50800">
            <a:solidFill>
              <a:srgbClr val="BEB9FD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1042988" y="0"/>
            <a:ext cx="7632700" cy="1484313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Формирование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индивидуальной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траектории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</a:t>
            </a: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развития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GB" sz="2400" b="1" dirty="0" err="1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учащихся</a:t>
            </a:r>
            <a:r>
              <a:rPr lang="en-GB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”</a:t>
            </a:r>
          </a:p>
        </p:txBody>
      </p:sp>
      <p:sp>
        <p:nvSpPr>
          <p:cNvPr id="9219" name="Text Box 5"/>
          <p:cNvSpPr txBox="1">
            <a:spLocks noChangeArrowheads="1"/>
          </p:cNvSpPr>
          <p:nvPr/>
        </p:nvSpPr>
        <p:spPr bwMode="auto">
          <a:xfrm>
            <a:off x="395288" y="3644900"/>
            <a:ext cx="1800225" cy="398463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250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>
                <a:solidFill>
                  <a:srgbClr val="000099"/>
                </a:solidFill>
                <a:latin typeface="Calibri" pitchFamily="34" charset="0"/>
              </a:rPr>
              <a:t>Учитель</a:t>
            </a:r>
          </a:p>
        </p:txBody>
      </p:sp>
      <p:sp>
        <p:nvSpPr>
          <p:cNvPr id="9220" name="AutoShape 6"/>
          <p:cNvSpPr>
            <a:spLocks noChangeArrowheads="1"/>
          </p:cNvSpPr>
          <p:nvPr/>
        </p:nvSpPr>
        <p:spPr bwMode="auto">
          <a:xfrm rot="17420777">
            <a:off x="2861469" y="3101182"/>
            <a:ext cx="492125" cy="2376487"/>
          </a:xfrm>
          <a:prstGeom prst="downArrow">
            <a:avLst>
              <a:gd name="adj1" fmla="val 60787"/>
              <a:gd name="adj2" fmla="val 68133"/>
            </a:avLst>
          </a:prstGeom>
          <a:solidFill>
            <a:schemeClr val="accent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1" name="Text Box 7"/>
          <p:cNvSpPr txBox="1">
            <a:spLocks noChangeArrowheads="1"/>
          </p:cNvSpPr>
          <p:nvPr/>
        </p:nvSpPr>
        <p:spPr bwMode="auto">
          <a:xfrm>
            <a:off x="2484438" y="5157788"/>
            <a:ext cx="2087562" cy="649287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Т</a:t>
            </a:r>
            <a:r>
              <a:rPr lang="en-GB" b="1">
                <a:solidFill>
                  <a:srgbClr val="000099"/>
                </a:solidFill>
                <a:latin typeface="Calibri" pitchFamily="34" charset="0"/>
              </a:rPr>
              <a:t>ехнологии</a:t>
            </a: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  ресурсы</a:t>
            </a:r>
            <a:endParaRPr lang="en-GB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2" name="Text Box 8"/>
          <p:cNvSpPr txBox="1">
            <a:spLocks noChangeArrowheads="1"/>
          </p:cNvSpPr>
          <p:nvPr/>
        </p:nvSpPr>
        <p:spPr bwMode="auto">
          <a:xfrm>
            <a:off x="4211638" y="3789363"/>
            <a:ext cx="1512887" cy="52070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>
              <a:spcBef>
                <a:spcPts val="1750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2800" b="1">
                <a:solidFill>
                  <a:schemeClr val="accent2"/>
                </a:solidFill>
                <a:latin typeface="Calibri" pitchFamily="34" charset="0"/>
              </a:rPr>
              <a:t>У</a:t>
            </a:r>
            <a:r>
              <a:rPr lang="en-GB" sz="2800" b="1">
                <a:solidFill>
                  <a:schemeClr val="accent2"/>
                </a:solidFill>
                <a:latin typeface="Calibri" pitchFamily="34" charset="0"/>
              </a:rPr>
              <a:t>ченик</a:t>
            </a:r>
          </a:p>
        </p:txBody>
      </p:sp>
      <p:sp>
        <p:nvSpPr>
          <p:cNvPr id="9223" name="AutoShape 10"/>
          <p:cNvSpPr>
            <a:spLocks noChangeArrowheads="1"/>
          </p:cNvSpPr>
          <p:nvPr/>
        </p:nvSpPr>
        <p:spPr bwMode="auto">
          <a:xfrm rot="1191537">
            <a:off x="5834063" y="5343525"/>
            <a:ext cx="1270000" cy="506413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3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4" name="Text Box 11"/>
          <p:cNvSpPr txBox="1">
            <a:spLocks noChangeArrowheads="1"/>
          </p:cNvSpPr>
          <p:nvPr/>
        </p:nvSpPr>
        <p:spPr bwMode="auto">
          <a:xfrm>
            <a:off x="6786563" y="1357313"/>
            <a:ext cx="2233612" cy="9255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250"/>
              </a:spcBef>
              <a:buClr>
                <a:srgbClr val="FF3300"/>
              </a:buClr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Основная образовательная программа</a:t>
            </a:r>
            <a:endParaRPr lang="en-GB" sz="2000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5" name="AutoShape 12"/>
          <p:cNvSpPr>
            <a:spLocks noChangeArrowheads="1"/>
          </p:cNvSpPr>
          <p:nvPr/>
        </p:nvSpPr>
        <p:spPr bwMode="auto">
          <a:xfrm rot="18840000">
            <a:off x="5663406" y="4077494"/>
            <a:ext cx="1779588" cy="412750"/>
          </a:xfrm>
          <a:prstGeom prst="leftArrow">
            <a:avLst>
              <a:gd name="adj1" fmla="val 62565"/>
              <a:gd name="adj2" fmla="val 63778"/>
            </a:avLst>
          </a:prstGeom>
          <a:solidFill>
            <a:schemeClr val="accent2">
              <a:lumMod val="75000"/>
            </a:schemeClr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226" name="AutoShape 14"/>
          <p:cNvSpPr>
            <a:spLocks noChangeArrowheads="1"/>
          </p:cNvSpPr>
          <p:nvPr/>
        </p:nvSpPr>
        <p:spPr bwMode="auto">
          <a:xfrm>
            <a:off x="4000500" y="4214813"/>
            <a:ext cx="2232025" cy="1800225"/>
          </a:xfrm>
          <a:prstGeom prst="sun">
            <a:avLst>
              <a:gd name="adj" fmla="val 25000"/>
            </a:avLst>
          </a:prstGeom>
          <a:solidFill>
            <a:srgbClr val="FFC000"/>
          </a:solidFill>
          <a:ln w="9360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9227" name="Text Box 15"/>
          <p:cNvSpPr txBox="1">
            <a:spLocks noChangeArrowheads="1"/>
          </p:cNvSpPr>
          <p:nvPr/>
        </p:nvSpPr>
        <p:spPr bwMode="auto">
          <a:xfrm>
            <a:off x="3851275" y="6165850"/>
            <a:ext cx="2808288" cy="371475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spcBef>
                <a:spcPts val="1125"/>
              </a:spcBef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b="1">
                <a:solidFill>
                  <a:srgbClr val="000099"/>
                </a:solidFill>
                <a:latin typeface="Calibri" pitchFamily="34" charset="0"/>
              </a:rPr>
              <a:t>Формирование УУД</a:t>
            </a:r>
            <a:endParaRPr lang="en-GB" b="1">
              <a:solidFill>
                <a:srgbClr val="000099"/>
              </a:solidFill>
              <a:latin typeface="Calibri" pitchFamily="34" charset="0"/>
            </a:endParaRPr>
          </a:p>
        </p:txBody>
      </p:sp>
      <p:sp>
        <p:nvSpPr>
          <p:cNvPr id="9228" name="Text Box 18"/>
          <p:cNvSpPr txBox="1">
            <a:spLocks noChangeArrowheads="1"/>
          </p:cNvSpPr>
          <p:nvPr/>
        </p:nvSpPr>
        <p:spPr bwMode="auto">
          <a:xfrm>
            <a:off x="7072313" y="4500563"/>
            <a:ext cx="2071687" cy="3413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>
            <a:spAutoFit/>
          </a:bodyPr>
          <a:lstStyle/>
          <a:p>
            <a:pPr algn="ctr">
              <a:buFont typeface="Tahoma" pitchFamily="34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1600" b="1" i="1">
                <a:solidFill>
                  <a:schemeClr val="accent2"/>
                </a:solidFill>
                <a:latin typeface="Tahoma" pitchFamily="34" charset="0"/>
              </a:rPr>
              <a:t>Я –</a:t>
            </a:r>
            <a:r>
              <a:rPr lang="ru-RU" sz="1600" b="1" i="1">
                <a:solidFill>
                  <a:schemeClr val="accent2"/>
                </a:solidFill>
                <a:latin typeface="Tahoma" pitchFamily="34" charset="0"/>
              </a:rPr>
              <a:t> </a:t>
            </a:r>
            <a:r>
              <a:rPr lang="en-GB" sz="1600" b="1" i="1">
                <a:solidFill>
                  <a:schemeClr val="accent2"/>
                </a:solidFill>
                <a:latin typeface="Tahoma" pitchFamily="34" charset="0"/>
              </a:rPr>
              <a:t>концепция</a:t>
            </a:r>
          </a:p>
        </p:txBody>
      </p:sp>
      <p:sp>
        <p:nvSpPr>
          <p:cNvPr id="9229" name="Text Box 19"/>
          <p:cNvSpPr txBox="1">
            <a:spLocks noChangeArrowheads="1"/>
          </p:cNvSpPr>
          <p:nvPr/>
        </p:nvSpPr>
        <p:spPr bwMode="auto">
          <a:xfrm>
            <a:off x="179388" y="1412875"/>
            <a:ext cx="3560762" cy="40163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>
              <a:buFont typeface="Arial" charset="0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GB" sz="2000" b="1">
                <a:solidFill>
                  <a:srgbClr val="000099"/>
                </a:solidFill>
                <a:latin typeface="Calibri" pitchFamily="34" charset="0"/>
              </a:rPr>
              <a:t>Родители</a:t>
            </a:r>
            <a:r>
              <a:rPr lang="ru-RU" sz="2000" b="1">
                <a:solidFill>
                  <a:srgbClr val="000099"/>
                </a:solidFill>
                <a:latin typeface="Calibri" pitchFamily="34" charset="0"/>
              </a:rPr>
              <a:t>, социальный запрос</a:t>
            </a:r>
            <a:endParaRPr lang="en-GB" sz="2000" b="1">
              <a:solidFill>
                <a:srgbClr val="000099"/>
              </a:solidFill>
              <a:latin typeface="Calibri" pitchFamily="34" charset="0"/>
            </a:endParaRPr>
          </a:p>
        </p:txBody>
      </p:sp>
      <p:pic>
        <p:nvPicPr>
          <p:cNvPr id="9230" name="Picture 21" descr="Z:\PC1\Учителя\Зверева_Т_Н\Фото_выставка\IMG_8370_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9388" y="1916113"/>
            <a:ext cx="2495550" cy="1662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1" name="Picture 22" descr="Z:\PC1\Учителя\Зверева_Т_Н\Фото_выставка\Image00036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9388" y="4076700"/>
            <a:ext cx="1800225" cy="2684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2" name="Picture 24" descr="Z:\PC1\Учителя\Зверева_Т_Н\Фото_выставка\Image00016.jpg"/>
          <p:cNvPicPr>
            <a:picLocks noChangeAspect="1" noChangeArrowheads="1"/>
          </p:cNvPicPr>
          <p:nvPr/>
        </p:nvPicPr>
        <p:blipFill>
          <a:blip r:embed="rId5"/>
          <a:srcRect l="5400"/>
          <a:stretch>
            <a:fillRect/>
          </a:stretch>
        </p:blipFill>
        <p:spPr bwMode="auto">
          <a:xfrm>
            <a:off x="3635375" y="1989138"/>
            <a:ext cx="2530475" cy="178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3" name="Picture 25" descr="Z:\PC1\Учителя\Зверева_Т_Н\Фото_выставка\p8_kollekciya_vanya_3.jpg"/>
          <p:cNvPicPr>
            <a:picLocks noChangeAspect="1" noChangeArrowheads="1"/>
          </p:cNvPicPr>
          <p:nvPr/>
        </p:nvPicPr>
        <p:blipFill>
          <a:blip r:embed="rId6"/>
          <a:srcRect l="8560" r="9300"/>
          <a:stretch>
            <a:fillRect/>
          </a:stretch>
        </p:blipFill>
        <p:spPr bwMode="auto">
          <a:xfrm>
            <a:off x="7164388" y="5013325"/>
            <a:ext cx="1800225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34" name="Picture 27" descr="Пергамент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380288" y="2492375"/>
            <a:ext cx="1246187" cy="185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27648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/>
        </p:nvGraphicFramePr>
        <p:xfrm>
          <a:off x="1187624" y="3158208"/>
          <a:ext cx="7704856" cy="3699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Заголовок 6"/>
          <p:cNvSpPr>
            <a:spLocks noGrp="1"/>
          </p:cNvSpPr>
          <p:nvPr>
            <p:ph type="title"/>
          </p:nvPr>
        </p:nvSpPr>
        <p:spPr>
          <a:xfrm>
            <a:off x="2268538" y="0"/>
            <a:ext cx="6335712" cy="1008063"/>
          </a:xfrm>
        </p:spPr>
        <p:txBody>
          <a:bodyPr rtlCol="0"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реализации ИКТ</a:t>
            </a:r>
            <a:b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образовательный процесс </a:t>
            </a:r>
            <a:b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начальной школы</a:t>
            </a:r>
          </a:p>
        </p:txBody>
      </p:sp>
      <p:pic>
        <p:nvPicPr>
          <p:cNvPr id="10244" name="Picture 4" descr="C:\Козлова_Е_В\Интел август 2010\IMG_2476_1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68313" y="692150"/>
            <a:ext cx="3201987" cy="240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5" descr="Z:\PС1\Учителя\Алексеева Е.А\фото\2010_2011_учебный_год\работа с нетами\обработанные\фото 012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651500" y="1196975"/>
            <a:ext cx="2665413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1042988" y="0"/>
            <a:ext cx="8101012" cy="1052513"/>
          </a:xfrm>
        </p:spPr>
        <p:txBody>
          <a:bodyPr rtlCol="0"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Модель реализации ИКТ </a:t>
            </a:r>
            <a:b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b="1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образовательный процесс начальной школы</a:t>
            </a:r>
          </a:p>
        </p:txBody>
      </p:sp>
      <p:graphicFrame>
        <p:nvGraphicFramePr>
          <p:cNvPr id="14" name="Схема 13"/>
          <p:cNvGraphicFramePr/>
          <p:nvPr/>
        </p:nvGraphicFramePr>
        <p:xfrm>
          <a:off x="179512" y="1052736"/>
          <a:ext cx="8856984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1925" y="1571625"/>
            <a:ext cx="7407275" cy="142875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Урок окружающего мира 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4 класс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1925" y="3429000"/>
            <a:ext cx="3783013" cy="17145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r>
              <a:rPr lang="ru-RU" dirty="0" smtClean="0"/>
              <a:t>«Уникальные природные памятники России»</a:t>
            </a:r>
            <a:endParaRPr lang="ru-RU" dirty="0"/>
          </a:p>
        </p:txBody>
      </p:sp>
      <p:pic>
        <p:nvPicPr>
          <p:cNvPr id="1229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2205038"/>
            <a:ext cx="3219450" cy="429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14438" y="214313"/>
            <a:ext cx="7643812" cy="9540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Исследовательская деятельность учащихся на уроках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1547813" y="5013325"/>
            <a:ext cx="3783012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>
            <a:normAutofit fontScale="92500"/>
          </a:bodyPr>
          <a:lstStyle/>
          <a:p>
            <a:pPr marL="27432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ru-RU" sz="2600" i="1" dirty="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cs typeface="+mn-cs"/>
              </a:rPr>
              <a:t>Учитель начальных классов высшей категории</a:t>
            </a:r>
          </a:p>
          <a:p>
            <a:pPr marL="27432" algn="ctr" fontAlgn="auto"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defRPr/>
            </a:pPr>
            <a:r>
              <a:rPr lang="ru-RU" sz="2600" i="1" dirty="0">
                <a:solidFill>
                  <a:schemeClr val="tx2">
                    <a:shade val="30000"/>
                    <a:satMod val="150000"/>
                  </a:schemeClr>
                </a:solidFill>
                <a:latin typeface="+mn-lt"/>
                <a:cs typeface="+mn-cs"/>
              </a:rPr>
              <a:t>Федорова  Тамара Владимировна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549275"/>
            <a:ext cx="1728787" cy="50323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tx2">
                    <a:satMod val="130000"/>
                  </a:schemeClr>
                </a:solidFill>
              </a:rPr>
              <a:t>ЦЕЛИ урока: </a:t>
            </a:r>
            <a:endParaRPr lang="ru-RU" sz="1800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2988" y="981075"/>
            <a:ext cx="7026275" cy="1189038"/>
          </a:xfrm>
        </p:spPr>
        <p:txBody>
          <a:bodyPr>
            <a:normAutofit fontScale="925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Познакомить учащихся с уникальными природными памятниками России;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Учить проводить поиск и анализ информации в сети Интернет, с выбором необходимой;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Char char=""/>
              <a:defRPr/>
            </a:pPr>
            <a:r>
              <a:rPr lang="ru-RU" sz="1600" dirty="0" smtClean="0">
                <a:solidFill>
                  <a:schemeClr val="tx2">
                    <a:lumMod val="75000"/>
                  </a:schemeClr>
                </a:solidFill>
              </a:rPr>
              <a:t>Воспитывать любовь к Родине, чувство гордости за свою страну.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ru-RU" dirty="0"/>
          </a:p>
        </p:txBody>
      </p:sp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27988" y="1341438"/>
            <a:ext cx="936625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1547813" y="115888"/>
            <a:ext cx="5327650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Пример урока окружающего мира в 4 классе </a:t>
            </a:r>
          </a:p>
        </p:txBody>
      </p:sp>
      <p:pic>
        <p:nvPicPr>
          <p:cNvPr id="6" name="Picture 4" descr="C:\Users\Администратор\Desktop\Безымянный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42988" y="2133600"/>
            <a:ext cx="4897437" cy="3673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Администратор\Desktop\Безымянный2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619250" y="2420938"/>
            <a:ext cx="5040313" cy="380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" descr="C:\Users\Администратор\Desktop\Безымянный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43213" y="2565400"/>
            <a:ext cx="5329237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Users\Администратор\Desktop\Безымянный4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348038" y="2852738"/>
            <a:ext cx="4824412" cy="3608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6" descr="C:\Users\Администратор\Desktop\Безымянный5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211638" y="3257550"/>
            <a:ext cx="4932362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4"/>
          <p:cNvGrpSpPr>
            <a:grpSpLocks/>
          </p:cNvGrpSpPr>
          <p:nvPr/>
        </p:nvGrpSpPr>
        <p:grpSpPr bwMode="auto">
          <a:xfrm>
            <a:off x="5651500" y="188913"/>
            <a:ext cx="3384550" cy="2708275"/>
            <a:chOff x="3969" y="0"/>
            <a:chExt cx="1723" cy="2069"/>
          </a:xfrm>
        </p:grpSpPr>
        <p:sp>
          <p:nvSpPr>
            <p:cNvPr id="14344" name="Oval 6"/>
            <p:cNvSpPr>
              <a:spLocks noChangeArrowheads="1"/>
            </p:cNvSpPr>
            <p:nvPr/>
          </p:nvSpPr>
          <p:spPr bwMode="auto">
            <a:xfrm>
              <a:off x="4740" y="164"/>
              <a:ext cx="816" cy="771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ru-RU">
                <a:latin typeface="Franklin Gothic Book" pitchFamily="34" charset="0"/>
              </a:endParaRPr>
            </a:p>
          </p:txBody>
        </p:sp>
        <p:sp>
          <p:nvSpPr>
            <p:cNvPr id="14345" name="Line 7"/>
            <p:cNvSpPr>
              <a:spLocks noChangeShapeType="1"/>
            </p:cNvSpPr>
            <p:nvPr/>
          </p:nvSpPr>
          <p:spPr bwMode="auto">
            <a:xfrm>
              <a:off x="3969" y="210"/>
              <a:ext cx="771" cy="1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6" name="Line 9"/>
            <p:cNvSpPr>
              <a:spLocks noChangeShapeType="1"/>
            </p:cNvSpPr>
            <p:nvPr/>
          </p:nvSpPr>
          <p:spPr bwMode="auto">
            <a:xfrm flipV="1">
              <a:off x="4105" y="572"/>
              <a:ext cx="589" cy="9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7" name="Line 10"/>
            <p:cNvSpPr>
              <a:spLocks noChangeShapeType="1"/>
            </p:cNvSpPr>
            <p:nvPr/>
          </p:nvSpPr>
          <p:spPr bwMode="auto">
            <a:xfrm flipV="1">
              <a:off x="3969" y="845"/>
              <a:ext cx="861" cy="453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8" name="Line 11"/>
            <p:cNvSpPr>
              <a:spLocks noChangeShapeType="1"/>
            </p:cNvSpPr>
            <p:nvPr/>
          </p:nvSpPr>
          <p:spPr bwMode="auto">
            <a:xfrm flipH="1">
              <a:off x="4468" y="981"/>
              <a:ext cx="544" cy="99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49" name="Line 12"/>
            <p:cNvSpPr>
              <a:spLocks noChangeShapeType="1"/>
            </p:cNvSpPr>
            <p:nvPr/>
          </p:nvSpPr>
          <p:spPr bwMode="auto">
            <a:xfrm>
              <a:off x="5239" y="981"/>
              <a:ext cx="272" cy="1088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0" name="Line 13"/>
            <p:cNvSpPr>
              <a:spLocks noChangeShapeType="1"/>
            </p:cNvSpPr>
            <p:nvPr/>
          </p:nvSpPr>
          <p:spPr bwMode="auto">
            <a:xfrm>
              <a:off x="5465" y="845"/>
              <a:ext cx="227" cy="13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1" name="Line 14"/>
            <p:cNvSpPr>
              <a:spLocks noChangeShapeType="1"/>
            </p:cNvSpPr>
            <p:nvPr/>
          </p:nvSpPr>
          <p:spPr bwMode="auto">
            <a:xfrm flipH="1" flipV="1">
              <a:off x="4830" y="0"/>
              <a:ext cx="91" cy="16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2" name="Line 16"/>
            <p:cNvSpPr>
              <a:spLocks noChangeShapeType="1"/>
            </p:cNvSpPr>
            <p:nvPr/>
          </p:nvSpPr>
          <p:spPr bwMode="auto">
            <a:xfrm flipV="1">
              <a:off x="5284" y="0"/>
              <a:ext cx="45" cy="16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3" name="Line 17"/>
            <p:cNvSpPr>
              <a:spLocks noChangeShapeType="1"/>
            </p:cNvSpPr>
            <p:nvPr/>
          </p:nvSpPr>
          <p:spPr bwMode="auto">
            <a:xfrm flipV="1">
              <a:off x="5511" y="119"/>
              <a:ext cx="181" cy="18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4354" name="Line 18"/>
            <p:cNvSpPr>
              <a:spLocks noChangeShapeType="1"/>
            </p:cNvSpPr>
            <p:nvPr/>
          </p:nvSpPr>
          <p:spPr bwMode="auto">
            <a:xfrm>
              <a:off x="5602" y="572"/>
              <a:ext cx="45" cy="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pic>
        <p:nvPicPr>
          <p:cNvPr id="14339" name="Picture 2" descr="sh"/>
          <p:cNvPicPr>
            <a:picLocks noChangeAspect="1" noChangeArrowheads="1"/>
          </p:cNvPicPr>
          <p:nvPr/>
        </p:nvPicPr>
        <p:blipFill>
          <a:blip r:embed="rId3"/>
          <a:srcRect t="33195"/>
          <a:stretch>
            <a:fillRect/>
          </a:stretch>
        </p:blipFill>
        <p:spPr bwMode="auto">
          <a:xfrm>
            <a:off x="5508625" y="2276475"/>
            <a:ext cx="3421063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042988" y="115888"/>
            <a:ext cx="7777162" cy="576262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2">
                    <a:lumMod val="25000"/>
                  </a:schemeClr>
                </a:solidFill>
              </a:rPr>
              <a:t>Исследовательская</a:t>
            </a:r>
            <a:r>
              <a:rPr lang="ru-RU" sz="2400" b="1" dirty="0" smtClean="0">
                <a:solidFill>
                  <a:schemeClr val="bg2">
                    <a:lumMod val="25000"/>
                  </a:schemeClr>
                </a:solidFill>
              </a:rPr>
              <a:t> деятельность учащихся во внеурочной деятельности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6" name="Содержимое 2"/>
          <p:cNvSpPr>
            <a:spLocks noGrp="1"/>
          </p:cNvSpPr>
          <p:nvPr>
            <p:ph idx="1"/>
          </p:nvPr>
        </p:nvSpPr>
        <p:spPr>
          <a:xfrm>
            <a:off x="1258888" y="3357563"/>
            <a:ext cx="7634287" cy="3322637"/>
          </a:xfrm>
        </p:spPr>
        <p:txBody>
          <a:bodyPr>
            <a:normAutofit fontScale="85000" lnSpcReduction="10000"/>
          </a:bodyPr>
          <a:lstStyle/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От проблемы – к цели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Работа со справочной литературой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Наблюдение и эксперимент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Методы сбора данных: анкетный опрос и интервью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Основы информационных технологий: работа с операционной системой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</a:rPr>
              <a:t>WINDOWS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Основы информационных технологий: работа с текстовым процессором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</a:rPr>
              <a:t>MS WORD</a:t>
            </a:r>
            <a:endParaRPr lang="ru-RU" sz="17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Основы информационных технологий: работа с программой подготовки презентаций </a:t>
            </a:r>
            <a:r>
              <a:rPr lang="en-US" sz="1700" b="1" dirty="0" smtClean="0">
                <a:solidFill>
                  <a:schemeClr val="bg2">
                    <a:lumMod val="25000"/>
                  </a:schemeClr>
                </a:solidFill>
              </a:rPr>
              <a:t>POWER POINT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Основы информационных технологий: технология использования ресурсов сети ИНТЕРНЕТ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Как работать в команде</a:t>
            </a: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r>
              <a:rPr lang="ru-RU" sz="1700" b="1" dirty="0" smtClean="0">
                <a:solidFill>
                  <a:schemeClr val="bg2">
                    <a:lumMod val="25000"/>
                  </a:schemeClr>
                </a:solidFill>
              </a:rPr>
              <a:t>Публичное выступление</a:t>
            </a:r>
            <a:endParaRPr lang="en-US" sz="17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marL="365760" indent="-283464" eaLnBrk="1" fontAlgn="auto" hangingPunct="1">
              <a:spcAft>
                <a:spcPts val="0"/>
              </a:spcAft>
              <a:buFont typeface="Wingdings" pitchFamily="2" charset="2"/>
              <a:buChar char="q"/>
              <a:defRPr/>
            </a:pP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450" y="620713"/>
            <a:ext cx="7286625" cy="2092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ru-RU" dirty="0">
              <a:latin typeface="+mn-lt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Изучение познавательного интереса учащихся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Курс «Экспедиция к успеху»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Родительское собрание на тему «Роль родителей в исследовательской деятельности младших школьников»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Памятка-рекомендация для родителей, участвующих в проектной деятельности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ru-RU" sz="16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Индивидуальные консультации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627313" y="2781300"/>
            <a:ext cx="3600450" cy="422275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satMod val="130000"/>
                  </a:schemeClr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rPr>
              <a:t>Курс «Экспедиция к успеху»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188913"/>
            <a:ext cx="7889875" cy="213201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  <a:hlinkClick r:id="rId3" action="ppaction://hlinkpres?slideindex=1&amp;slidetitle="/>
              </a:rPr>
              <a:t>Презентация</a:t>
            </a: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 </a:t>
            </a:r>
            <a:br>
              <a:rPr lang="ru-RU" dirty="0" smtClean="0">
                <a:solidFill>
                  <a:schemeClr val="tx2">
                    <a:satMod val="130000"/>
                  </a:schemeClr>
                </a:solidFill>
              </a:rPr>
            </a:b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Мефодьевой Наталии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5363" name="i-main-pic" descr="Картинка 25 из 1619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16013" y="2924175"/>
            <a:ext cx="348615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i-main-pic" descr="Картинка 3 из 7">
            <a:hlinkClick r:id="rId6"/>
          </p:cNvPr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29350" y="2924175"/>
            <a:ext cx="2808288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2627313" y="2205038"/>
            <a:ext cx="5761037" cy="46196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FF0000"/>
                </a:solidFill>
              </a:rPr>
              <a:t>Какого цвета красота?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/>
          </p:cNvSpPr>
          <p:nvPr>
            <p:ph type="title" idx="4294967295"/>
          </p:nvPr>
        </p:nvSpPr>
        <p:spPr>
          <a:xfrm>
            <a:off x="5148263" y="115888"/>
            <a:ext cx="3744912" cy="4318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1400" b="1" dirty="0" smtClean="0">
                <a:solidFill>
                  <a:srgbClr val="006699"/>
                </a:solidFill>
                <a:latin typeface="Tahoma" pitchFamily="34" charset="0"/>
              </a:rPr>
              <a:t>Технология  развития познавательного интереса</a:t>
            </a:r>
          </a:p>
        </p:txBody>
      </p:sp>
      <p:sp>
        <p:nvSpPr>
          <p:cNvPr id="19459" name="Rectangle 3"/>
          <p:cNvSpPr>
            <a:spLocks noGrp="1"/>
          </p:cNvSpPr>
          <p:nvPr>
            <p:ph idx="1"/>
          </p:nvPr>
        </p:nvSpPr>
        <p:spPr>
          <a:xfrm>
            <a:off x="4932363" y="620713"/>
            <a:ext cx="4032250" cy="2376487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b="1" smtClean="0">
                <a:solidFill>
                  <a:srgbClr val="006699"/>
                </a:solidFill>
                <a:latin typeface="Tahoma" pitchFamily="34" charset="0"/>
              </a:rPr>
              <a:t>Ориентировочный этап</a:t>
            </a:r>
            <a:r>
              <a:rPr lang="ru-RU" sz="1200" smtClean="0">
                <a:solidFill>
                  <a:srgbClr val="006699"/>
                </a:solidFill>
                <a:latin typeface="Tahoma" pitchFamily="34" charset="0"/>
              </a:rPr>
              <a:t>.</a:t>
            </a:r>
          </a:p>
          <a:p>
            <a:pPr>
              <a:lnSpc>
                <a:spcPct val="90000"/>
              </a:lnSpc>
            </a:pPr>
            <a:r>
              <a:rPr lang="ru-RU" sz="1200" smtClean="0">
                <a:solidFill>
                  <a:srgbClr val="006699"/>
                </a:solidFill>
                <a:latin typeface="Tahoma" pitchFamily="34" charset="0"/>
              </a:rPr>
              <a:t>Дорисуйте детали, чтоб сосед понял, что это вы.</a:t>
            </a:r>
          </a:p>
          <a:p>
            <a:pPr>
              <a:lnSpc>
                <a:spcPct val="90000"/>
              </a:lnSpc>
            </a:pPr>
            <a:r>
              <a:rPr lang="ru-RU" sz="1200" smtClean="0">
                <a:solidFill>
                  <a:srgbClr val="006699"/>
                </a:solidFill>
                <a:latin typeface="Tahoma" pitchFamily="34" charset="0"/>
              </a:rPr>
              <a:t>Нарисовать вокруг себя  то , что  вас интересует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smtClean="0">
                <a:solidFill>
                  <a:srgbClr val="006699"/>
                </a:solidFill>
                <a:latin typeface="Tahoma" pitchFamily="34" charset="0"/>
              </a:rPr>
              <a:t>    (образы, символы)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b="1" smtClean="0">
                <a:solidFill>
                  <a:srgbClr val="006699"/>
                </a:solidFill>
                <a:latin typeface="Tahoma" pitchFamily="34" charset="0"/>
              </a:rPr>
              <a:t>Индивидуальная консультация с ребенком ( </a:t>
            </a:r>
            <a:r>
              <a:rPr lang="ru-RU" sz="1200" smtClean="0">
                <a:solidFill>
                  <a:srgbClr val="006699"/>
                </a:solidFill>
                <a:latin typeface="Tahoma" pitchFamily="34" charset="0"/>
              </a:rPr>
              <a:t>вопросная технология, технология активного слушанья)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b="1" smtClean="0">
                <a:solidFill>
                  <a:srgbClr val="006699"/>
                </a:solidFill>
                <a:latin typeface="Tahoma" pitchFamily="34" charset="0"/>
              </a:rPr>
              <a:t>Карта интересов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b="1" smtClean="0">
                <a:solidFill>
                  <a:srgbClr val="006699"/>
                </a:solidFill>
                <a:latin typeface="Tahoma" pitchFamily="34" charset="0"/>
              </a:rPr>
              <a:t>Портфолио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1200" b="1" smtClean="0">
                <a:solidFill>
                  <a:srgbClr val="006699"/>
                </a:solidFill>
                <a:latin typeface="Tahoma" pitchFamily="34" charset="0"/>
              </a:rPr>
              <a:t>Презентация</a:t>
            </a:r>
          </a:p>
        </p:txBody>
      </p:sp>
      <p:pic>
        <p:nvPicPr>
          <p:cNvPr id="19460" name="Picture 4" descr="000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5288" y="115888"/>
            <a:ext cx="4667250" cy="6599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8" descr="img17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9338" y="2924175"/>
            <a:ext cx="231933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img59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1989138"/>
            <a:ext cx="2124075" cy="289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img17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70588" y="4710113"/>
            <a:ext cx="3173412" cy="2147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100"/>
                            </p:stCondLst>
                            <p:childTnLst>
                              <p:par>
                                <p:cTn id="3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00"/>
                            </p:stCondLst>
                            <p:childTnLst>
                              <p:par>
                                <p:cTn id="36" presetID="2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1945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124" descr="cloud-sm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9438" y="668338"/>
            <a:ext cx="3411537" cy="2757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2" descr="C:\Users\Администратор\Desktop\ViewSonic_VOT125_PC_mini_Pic_0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016125" y="2582863"/>
            <a:ext cx="354013" cy="41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1" descr="C:\Users\Администратор\Desktop\i_011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46075" y="1162050"/>
            <a:ext cx="1936750" cy="2338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1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703763" y="2633663"/>
            <a:ext cx="1268412" cy="1268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3954463" y="989013"/>
            <a:ext cx="457200" cy="31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649663" y="1304925"/>
            <a:ext cx="809625" cy="60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4" name="Line 23"/>
          <p:cNvSpPr>
            <a:spLocks noChangeShapeType="1"/>
          </p:cNvSpPr>
          <p:nvPr/>
        </p:nvSpPr>
        <p:spPr bwMode="auto">
          <a:xfrm flipV="1">
            <a:off x="2400300" y="1903413"/>
            <a:ext cx="1336675" cy="95250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5" name="Line 23"/>
          <p:cNvSpPr>
            <a:spLocks noChangeShapeType="1"/>
          </p:cNvSpPr>
          <p:nvPr/>
        </p:nvSpPr>
        <p:spPr bwMode="auto">
          <a:xfrm flipH="1" flipV="1">
            <a:off x="2365375" y="2906713"/>
            <a:ext cx="2335213" cy="174625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46" name="Line 23"/>
          <p:cNvSpPr>
            <a:spLocks noChangeShapeType="1"/>
          </p:cNvSpPr>
          <p:nvPr/>
        </p:nvSpPr>
        <p:spPr bwMode="auto">
          <a:xfrm flipH="1" flipV="1">
            <a:off x="4122738" y="1978025"/>
            <a:ext cx="817562" cy="73660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23" name="Rectangle 11"/>
          <p:cNvSpPr>
            <a:spLocks noChangeArrowheads="1"/>
          </p:cNvSpPr>
          <p:nvPr/>
        </p:nvSpPr>
        <p:spPr bwMode="auto">
          <a:xfrm>
            <a:off x="6045200" y="1209675"/>
            <a:ext cx="16525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algn="ctr">
              <a:defRPr/>
            </a:pPr>
            <a:r>
              <a:rPr lang="en-US" sz="1600" dirty="0">
                <a:solidFill>
                  <a:schemeClr val="accent6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Internet</a:t>
            </a:r>
          </a:p>
        </p:txBody>
      </p:sp>
      <p:sp>
        <p:nvSpPr>
          <p:cNvPr id="14348" name="Rectangle 11"/>
          <p:cNvSpPr>
            <a:spLocks noChangeArrowheads="1"/>
          </p:cNvSpPr>
          <p:nvPr/>
        </p:nvSpPr>
        <p:spPr bwMode="auto">
          <a:xfrm>
            <a:off x="7372350" y="1833563"/>
            <a:ext cx="1652588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ru-RU" sz="120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Удаленные ЦОР</a:t>
            </a:r>
            <a:endParaRPr lang="en-US" sz="120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49" name="Rectangle 11"/>
          <p:cNvSpPr>
            <a:spLocks noChangeArrowheads="1"/>
          </p:cNvSpPr>
          <p:nvPr/>
        </p:nvSpPr>
        <p:spPr bwMode="auto">
          <a:xfrm>
            <a:off x="5857884" y="1928802"/>
            <a:ext cx="1643074" cy="714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ru-RU" dirty="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База данных</a:t>
            </a:r>
            <a:endParaRPr lang="en-US" dirty="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0" name="Rectangle 11"/>
          <p:cNvSpPr>
            <a:spLocks noChangeArrowheads="1"/>
          </p:cNvSpPr>
          <p:nvPr/>
        </p:nvSpPr>
        <p:spPr bwMode="auto">
          <a:xfrm>
            <a:off x="5754688" y="1727200"/>
            <a:ext cx="1652587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ru-RU" sz="120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Эл.библиотека</a:t>
            </a:r>
            <a:endParaRPr lang="en-US" sz="120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1" name="Rectangle 11"/>
          <p:cNvSpPr>
            <a:spLocks noChangeArrowheads="1"/>
          </p:cNvSpPr>
          <p:nvPr/>
        </p:nvSpPr>
        <p:spPr bwMode="auto">
          <a:xfrm>
            <a:off x="6883400" y="1506538"/>
            <a:ext cx="1652588" cy="20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en-US" sz="160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WEB-</a:t>
            </a:r>
            <a:r>
              <a:rPr lang="ru-RU" sz="160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ресурсы</a:t>
            </a:r>
            <a:endParaRPr lang="en-US" sz="160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2" name="Rectangle 11"/>
          <p:cNvSpPr>
            <a:spLocks noChangeArrowheads="1"/>
          </p:cNvSpPr>
          <p:nvPr/>
        </p:nvSpPr>
        <p:spPr bwMode="auto">
          <a:xfrm>
            <a:off x="6851650" y="2141538"/>
            <a:ext cx="1990725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/>
          <a:lstStyle/>
          <a:p>
            <a:pPr algn="ctr"/>
            <a:r>
              <a:rPr lang="ru-RU" sz="1600">
                <a:solidFill>
                  <a:srgbClr val="E46C0A"/>
                </a:solidFill>
                <a:latin typeface="Tahoma" pitchFamily="34" charset="0"/>
                <a:cs typeface="Tahoma" pitchFamily="34" charset="0"/>
              </a:rPr>
              <a:t>Сервер уч.заведения</a:t>
            </a:r>
            <a:endParaRPr lang="en-US" sz="1600">
              <a:solidFill>
                <a:srgbClr val="E46C0A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4353" name="Line 23"/>
          <p:cNvSpPr>
            <a:spLocks noChangeShapeType="1"/>
          </p:cNvSpPr>
          <p:nvPr/>
        </p:nvSpPr>
        <p:spPr bwMode="auto">
          <a:xfrm flipH="1" flipV="1">
            <a:off x="4411663" y="1741488"/>
            <a:ext cx="1325562" cy="161925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4354" name="TextBox 4"/>
          <p:cNvSpPr txBox="1">
            <a:spLocks noChangeArrowheads="1"/>
          </p:cNvSpPr>
          <p:nvPr/>
        </p:nvSpPr>
        <p:spPr bwMode="auto">
          <a:xfrm>
            <a:off x="-714412" y="142852"/>
            <a:ext cx="8318500" cy="48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Интерактивный беспроводной комплекс</a:t>
            </a:r>
          </a:p>
        </p:txBody>
      </p:sp>
      <p:sp>
        <p:nvSpPr>
          <p:cNvPr id="14355" name="Прямоугольник 55"/>
          <p:cNvSpPr>
            <a:spLocks noChangeArrowheads="1"/>
          </p:cNvSpPr>
          <p:nvPr/>
        </p:nvSpPr>
        <p:spPr bwMode="auto">
          <a:xfrm>
            <a:off x="500034" y="4643446"/>
            <a:ext cx="7726363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Беспроводное подключение компьютера преподавателя к интерактивному комплексу.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</a:t>
            </a:r>
            <a:r>
              <a:rPr lang="en-US" sz="1400" dirty="0">
                <a:cs typeface="Arial" charset="0"/>
              </a:rPr>
              <a:t>Online</a:t>
            </a:r>
            <a:r>
              <a:rPr lang="ru-RU" sz="1400" dirty="0">
                <a:cs typeface="Arial" charset="0"/>
              </a:rPr>
              <a:t> доступ к необходимым, в том числе и удаленным  ресурсам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Возможность работы при отсутствии компьютера преподавателя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Отсутствие дополнительных коммуникаций в аудитории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Демонстрация контента посредством беспроводного манипулятора</a:t>
            </a:r>
          </a:p>
          <a:p>
            <a:pPr>
              <a:buFont typeface="Arial" charset="0"/>
              <a:buChar char="•"/>
            </a:pPr>
            <a:r>
              <a:rPr lang="ru-RU" sz="1400" dirty="0">
                <a:cs typeface="Arial" charset="0"/>
              </a:rPr>
              <a:t> Отображение деятельности любого студента на интерактивной доске (при использовании Мобильного класса </a:t>
            </a:r>
            <a:r>
              <a:rPr lang="en-US" sz="1400" dirty="0" err="1">
                <a:cs typeface="Arial" charset="0"/>
              </a:rPr>
              <a:t>ICLab</a:t>
            </a:r>
            <a:r>
              <a:rPr lang="ru-RU" sz="1400" dirty="0">
                <a:cs typeface="Arial" charset="0"/>
              </a:rPr>
              <a:t>)</a:t>
            </a:r>
          </a:p>
        </p:txBody>
      </p:sp>
      <p:sp>
        <p:nvSpPr>
          <p:cNvPr id="14356" name="Прямоугольник 56"/>
          <p:cNvSpPr>
            <a:spLocks noChangeArrowheads="1"/>
          </p:cNvSpPr>
          <p:nvPr/>
        </p:nvSpPr>
        <p:spPr bwMode="auto">
          <a:xfrm>
            <a:off x="2012950" y="1982788"/>
            <a:ext cx="1370013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latin typeface="Calibri" pitchFamily="34" charset="0"/>
              </a:rPr>
              <a:t>Управляющий модуль</a:t>
            </a:r>
            <a:endParaRPr lang="ru-RU" sz="1200"/>
          </a:p>
        </p:txBody>
      </p:sp>
      <p:pic>
        <p:nvPicPr>
          <p:cNvPr id="143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3700463" y="3605213"/>
            <a:ext cx="573087" cy="398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58" name="Line 23"/>
          <p:cNvSpPr>
            <a:spLocks noChangeShapeType="1"/>
          </p:cNvSpPr>
          <p:nvPr/>
        </p:nvSpPr>
        <p:spPr bwMode="auto">
          <a:xfrm flipH="1" flipV="1">
            <a:off x="1897063" y="2668588"/>
            <a:ext cx="1703387" cy="108585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/>
          </a:p>
        </p:txBody>
      </p:sp>
      <p:cxnSp>
        <p:nvCxnSpPr>
          <p:cNvPr id="61" name="Прямая со стрелкой 60"/>
          <p:cNvCxnSpPr/>
          <p:nvPr/>
        </p:nvCxnSpPr>
        <p:spPr>
          <a:xfrm rot="5400000">
            <a:off x="2334419" y="2488407"/>
            <a:ext cx="212725" cy="10318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14360" name="TextBox 62"/>
          <p:cNvSpPr txBox="1">
            <a:spLocks noChangeArrowheads="1"/>
          </p:cNvSpPr>
          <p:nvPr/>
        </p:nvSpPr>
        <p:spPr bwMode="auto">
          <a:xfrm>
            <a:off x="406400" y="4070350"/>
            <a:ext cx="84121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600" b="1" dirty="0">
                <a:ea typeface="Arial Unicode MS" pitchFamily="34" charset="-128"/>
                <a:cs typeface="Arial" charset="0"/>
              </a:rPr>
              <a:t>Консолидация интерактивной доски и управляющего модуля предоставляет следующие неоспоримые преимущества:</a:t>
            </a:r>
          </a:p>
        </p:txBody>
      </p:sp>
      <p:pic>
        <p:nvPicPr>
          <p:cNvPr id="25" name="Picture 7" descr="лого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6715140" y="214290"/>
            <a:ext cx="576263" cy="3794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815154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" descr="000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963" y="1052513"/>
            <a:ext cx="8301037" cy="5805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755650" y="188913"/>
            <a:ext cx="8388350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tx2">
                    <a:lumMod val="75000"/>
                  </a:schemeClr>
                </a:solidFill>
              </a:rPr>
              <a:t>Технология развития познавательного интереса младших школьников: Китайский танец, что дальше?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1116013" y="274638"/>
            <a:ext cx="7818437" cy="1143000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2">
                    <a:satMod val="130000"/>
                  </a:schemeClr>
                </a:solidFill>
              </a:rPr>
              <a:t>АКТУАЛЬНОСТЬ</a:t>
            </a:r>
            <a:endParaRPr lang="ru-RU" dirty="0">
              <a:solidFill>
                <a:schemeClr val="tx2">
                  <a:satMod val="130000"/>
                </a:schemeClr>
              </a:solidFill>
            </a:endParaRPr>
          </a:p>
        </p:txBody>
      </p:sp>
      <p:pic>
        <p:nvPicPr>
          <p:cNvPr id="18435" name="Picture 8" descr="C:\Козлова_Е_В\Модель_1_1\Фото_3_А_СМРС_апрель_2011\Обработанные\Image_00003.jpg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1258888" y="2565400"/>
            <a:ext cx="3241675" cy="2430463"/>
          </a:xfrm>
          <a:noFill/>
        </p:spPr>
      </p:pic>
      <p:sp>
        <p:nvSpPr>
          <p:cNvPr id="6" name="Прямоугольник 5"/>
          <p:cNvSpPr/>
          <p:nvPr/>
        </p:nvSpPr>
        <p:spPr>
          <a:xfrm>
            <a:off x="1187450" y="1268413"/>
            <a:ext cx="7777163" cy="107791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модель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«1 ученик : 1 компьютер»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435600" y="2492375"/>
            <a:ext cx="3313113" cy="1477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С 2010 года МОУ «НОШ №1» участник федерального проекта по организации работы в модели «1 ученик: 1 компьютер»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116013" y="5157788"/>
            <a:ext cx="3960812" cy="1476375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улучшение способностей школьников к непрерывному обучению в течение жизни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>
                <a:solidFill>
                  <a:schemeClr val="bg2">
                    <a:lumMod val="25000"/>
                  </a:schemeClr>
                </a:solidFill>
                <a:latin typeface="+mn-lt"/>
                <a:cs typeface="+mn-cs"/>
              </a:rPr>
              <a:t>подготовка школьника к работе в современном мире</a:t>
            </a:r>
          </a:p>
        </p:txBody>
      </p:sp>
      <p:pic>
        <p:nvPicPr>
          <p:cNvPr id="18439" name="Picture 9" descr="C:\Козлова_Е_В\Модель_1_1\Фото_3_А_СМРС_апрель_2011\Обработанные\Image_000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6825" y="4076700"/>
            <a:ext cx="3382963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C:\Users\А\Pictures\Новая папка\ZF6H4840.JPG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971550" y="0"/>
            <a:ext cx="4787900" cy="3213100"/>
          </a:xfrm>
        </p:spPr>
      </p:pic>
      <p:pic>
        <p:nvPicPr>
          <p:cNvPr id="35842" name="Picture 2" descr="C:\Users\А\Pictures\Новая папка\ZF6H491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3716338"/>
            <a:ext cx="4506912" cy="302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Паровоз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27763" y="333375"/>
            <a:ext cx="2700337" cy="266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8" descr="C:\Козлова_Е_В\Фото_с выставки_23_25_06_2010\IMG_8833_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42844" y="2571744"/>
            <a:ext cx="3887787" cy="2916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214282" y="5349895"/>
            <a:ext cx="3960813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endParaRPr lang="en-US" sz="1600" dirty="0"/>
          </a:p>
          <a:p>
            <a:pPr algn="ctr">
              <a:defRPr/>
            </a:pPr>
            <a:r>
              <a:rPr lang="ru-RU" sz="1600" dirty="0">
                <a:solidFill>
                  <a:schemeClr val="tx2">
                    <a:lumMod val="75000"/>
                  </a:schemeClr>
                </a:solidFill>
              </a:rPr>
              <a:t>г. Чебоксары ул. Ярославская, д. 52</a:t>
            </a:r>
            <a:endParaRPr lang="en-US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(8352) 62-11-90</a:t>
            </a:r>
            <a:endParaRPr lang="ru-RU" sz="1600" dirty="0">
              <a:solidFill>
                <a:schemeClr val="tx2">
                  <a:lumMod val="75000"/>
                </a:schemeClr>
              </a:solidFill>
            </a:endParaRPr>
          </a:p>
          <a:p>
            <a:pPr algn="ctr">
              <a:defRPr/>
            </a:pPr>
            <a:r>
              <a:rPr lang="en-US" sz="1600" dirty="0">
                <a:solidFill>
                  <a:schemeClr val="tx2">
                    <a:lumMod val="75000"/>
                  </a:schemeClr>
                </a:solidFill>
              </a:rPr>
              <a:t>e-mail: </a:t>
            </a:r>
            <a:r>
              <a:rPr lang="en-US" sz="1600" dirty="0">
                <a:hlinkClick r:id="rId7"/>
              </a:rPr>
              <a:t>cheb_lic1@rus21.ru</a:t>
            </a:r>
            <a:r>
              <a:rPr lang="en-US" sz="1600" dirty="0"/>
              <a:t> </a:t>
            </a:r>
          </a:p>
          <a:p>
            <a:pPr algn="ctr">
              <a:defRPr/>
            </a:pPr>
            <a:r>
              <a:rPr lang="en-US" sz="1600" dirty="0">
                <a:hlinkClick r:id="rId8"/>
              </a:rPr>
              <a:t>http://www.nosh1.ru</a:t>
            </a:r>
            <a:r>
              <a:rPr lang="en-US" sz="1600" dirty="0"/>
              <a:t>  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20" y="142852"/>
            <a:ext cx="8229600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defRPr/>
            </a:pPr>
            <a:r>
              <a:rPr lang="ru-RU" sz="22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Мобильный класс</a:t>
            </a:r>
            <a:r>
              <a:rPr lang="en-US" sz="22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200" kern="1200" dirty="0" err="1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ICLab</a:t>
            </a:r>
            <a:endParaRPr lang="ru-RU" sz="22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4282" y="785794"/>
            <a:ext cx="442915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Мобильный класс не требует специально подготовленного помещения. </a:t>
            </a: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можно легко и быстро переместить в любой школьный кабинет – уроки больше не будут привязаны к расписанию      компьютерного класса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214282" y="2571744"/>
            <a:ext cx="4176712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Возможность организовать информационное сопровождение любого предмета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4" name="Picture 2" descr="C:\Users\Администратор\Documents\ФОТО\Большая тележка 25\Изображение 108.jpg"/>
          <p:cNvPicPr>
            <a:picLocks noChangeAspect="1" noChangeArrowheads="1"/>
          </p:cNvPicPr>
          <p:nvPr/>
        </p:nvPicPr>
        <p:blipFill>
          <a:blip r:embed="rId3" cstate="print"/>
          <a:srcRect l="2041" t="2380" r="2280"/>
          <a:stretch>
            <a:fillRect/>
          </a:stretch>
        </p:blipFill>
        <p:spPr bwMode="auto">
          <a:xfrm>
            <a:off x="5072066" y="714355"/>
            <a:ext cx="3214710" cy="25588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4429124" y="3500438"/>
            <a:ext cx="4500594" cy="32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3" name="Picture 7" descr="C:\Users\Администратор\Documents\ФОТО\Большая тележка 25\Изображение 123.jpg"/>
          <p:cNvPicPr>
            <a:picLocks noChangeAspect="1" noChangeArrowheads="1"/>
          </p:cNvPicPr>
          <p:nvPr/>
        </p:nvPicPr>
        <p:blipFill>
          <a:blip r:embed="rId4" cstate="print"/>
          <a:srcRect l="3953" t="13594" r="356" b="5494"/>
          <a:stretch>
            <a:fillRect/>
          </a:stretch>
        </p:blipFill>
        <p:spPr bwMode="auto">
          <a:xfrm>
            <a:off x="357158" y="3357562"/>
            <a:ext cx="4181107" cy="3071834"/>
          </a:xfrm>
          <a:prstGeom prst="rect">
            <a:avLst/>
          </a:prstGeom>
          <a:noFill/>
        </p:spPr>
      </p:pic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4429124" y="5072074"/>
            <a:ext cx="4857784" cy="326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4464050" y="3286124"/>
            <a:ext cx="4679950" cy="33609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444500" lvl="1" indent="-3413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тележка-сейф, в которой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хранятся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заряжаются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ноутбуки, масса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(базовая): не более 48 кг       </a:t>
            </a: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Легко открывается,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превращаясь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стол учителя</a:t>
            </a: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10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- 25 ноутбуков учащихся +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ноутбук учителя</a:t>
            </a: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точка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беспроводного доступа,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объединяющая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все ноутбуки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локальную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сеть</a:t>
            </a: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источник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бесперебойного питания</a:t>
            </a:r>
          </a:p>
          <a:p>
            <a:pPr lvl="1" indent="-354013" defTabSz="806450">
              <a:lnSpc>
                <a:spcPct val="95000"/>
              </a:lnSpc>
              <a:spcBef>
                <a:spcPts val="300"/>
              </a:spcBef>
              <a:spcAft>
                <a:spcPts val="300"/>
              </a:spcAft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программное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обеспечение</a:t>
            </a:r>
          </a:p>
        </p:txBody>
      </p:sp>
      <p:pic>
        <p:nvPicPr>
          <p:cNvPr id="15" name="Picture 7" descr="лого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1" name="Rectangle 14"/>
          <p:cNvSpPr>
            <a:spLocks noChangeArrowheads="1"/>
          </p:cNvSpPr>
          <p:nvPr/>
        </p:nvSpPr>
        <p:spPr bwMode="auto">
          <a:xfrm>
            <a:off x="4572000" y="1214422"/>
            <a:ext cx="4572000" cy="356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компьютеры специально созданы 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для младших школьников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повышенные требования по 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эргономичности и защищенности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дружественный и простой интерфейс</a:t>
            </a:r>
          </a:p>
          <a:p>
            <a:pPr lvl="1">
              <a:lnSpc>
                <a:spcPct val="95000"/>
              </a:lnSpc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возможность подключения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интерактивного оборудования    </a:t>
            </a:r>
          </a:p>
          <a:p>
            <a:pPr lvl="1">
              <a:lnSpc>
                <a:spcPct val="95000"/>
              </a:lnSpc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сохранение основных преимуществ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базовой конфигурации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привлекательная стоимость</a:t>
            </a:r>
          </a:p>
        </p:txBody>
      </p:sp>
      <p:sp>
        <p:nvSpPr>
          <p:cNvPr id="152584" name="Rectangle 17"/>
          <p:cNvSpPr>
            <a:spLocks noChangeArrowheads="1"/>
          </p:cNvSpPr>
          <p:nvPr/>
        </p:nvSpPr>
        <p:spPr bwMode="auto">
          <a:xfrm>
            <a:off x="428596" y="785794"/>
            <a:ext cx="858029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Mini </a:t>
            </a:r>
            <a:r>
              <a:rPr lang="ru-RU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 на основе мобильного интерактивного класса </a:t>
            </a:r>
            <a:r>
              <a:rPr lang="en-US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endParaRPr lang="ru-RU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 descr="C:\Users\Администратор\Documents\ФОТО\Маленькая тележка 25\моб класс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452" t="12875"/>
          <a:stretch>
            <a:fillRect/>
          </a:stretch>
        </p:blipFill>
        <p:spPr bwMode="auto">
          <a:xfrm>
            <a:off x="785786" y="4572008"/>
            <a:ext cx="2071702" cy="1932203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1027" name="Picture 3" descr="C:\Users\Администратор\Documents\ФОТО\Маленькая тележка 25\моб кл2.jpg"/>
          <p:cNvPicPr>
            <a:picLocks noChangeAspect="1" noChangeArrowheads="1"/>
          </p:cNvPicPr>
          <p:nvPr/>
        </p:nvPicPr>
        <p:blipFill>
          <a:blip r:embed="rId4" cstate="print"/>
          <a:srcRect t="3969" r="9913"/>
          <a:stretch>
            <a:fillRect/>
          </a:stretch>
        </p:blipFill>
        <p:spPr bwMode="auto">
          <a:xfrm rot="566649">
            <a:off x="3247924" y="4801979"/>
            <a:ext cx="2428892" cy="172856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1028" name="Picture 4" descr="C:\Users\Администратор\Documents\ФОТО\Маленькая тележка 25\моб кл3.jpg"/>
          <p:cNvPicPr>
            <a:picLocks noChangeAspect="1" noChangeArrowheads="1"/>
          </p:cNvPicPr>
          <p:nvPr/>
        </p:nvPicPr>
        <p:blipFill>
          <a:blip r:embed="rId5" cstate="print"/>
          <a:srcRect l="2795" t="7938" r="2165"/>
          <a:stretch>
            <a:fillRect/>
          </a:stretch>
        </p:blipFill>
        <p:spPr bwMode="auto">
          <a:xfrm>
            <a:off x="6072198" y="4857760"/>
            <a:ext cx="2428892" cy="165712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214282" y="142852"/>
            <a:ext cx="8229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defTabSz="914400" eaLnBrk="0" latinLnBrk="0" hangingPunct="0">
              <a:lnSpc>
                <a:spcPct val="100000"/>
              </a:lnSpc>
              <a:buClrTx/>
              <a:buSzTx/>
              <a:buFontTx/>
              <a:buNone/>
              <a:tabLst/>
              <a:defRPr/>
            </a:pPr>
            <a:r>
              <a:rPr kumimoji="1" lang="ru-RU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Мобильный класс </a:t>
            </a:r>
            <a:r>
              <a:rPr kumimoji="1" lang="en-US" sz="1800" b="1" dirty="0" err="1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ICLab</a:t>
            </a:r>
            <a:r>
              <a:rPr kumimoji="1"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 Mini</a:t>
            </a:r>
            <a:r>
              <a:rPr kumimoji="1" lang="ru-RU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 для начальной школы</a:t>
            </a:r>
          </a:p>
        </p:txBody>
      </p:sp>
      <p:pic>
        <p:nvPicPr>
          <p:cNvPr id="10" name="Picture 19" descr="33803_EMPG_EMEA_NAMO_0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42910" y="1357298"/>
            <a:ext cx="4491037" cy="29940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Picture 7" descr="лого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2" descr="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143116"/>
            <a:ext cx="3540125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14282" y="0"/>
            <a:ext cx="7858148" cy="6429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defRPr/>
            </a:pP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Индивидуальное  использование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Classmate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PC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Bi149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/>
            </a:r>
            <a:b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в школе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и </a:t>
            </a:r>
            <a:r>
              <a:rPr lang="en-US" sz="1800" kern="1200" dirty="0" err="1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дома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,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совместно с USB-</a:t>
            </a:r>
            <a:r>
              <a:rPr lang="en-US" sz="1800" kern="1200" dirty="0" err="1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браслетом</a:t>
            </a:r>
            <a:endParaRPr lang="ru-RU" sz="18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sp>
        <p:nvSpPr>
          <p:cNvPr id="73730" name="Rectangle 7"/>
          <p:cNvSpPr>
            <a:spLocks noChangeArrowheads="1"/>
          </p:cNvSpPr>
          <p:nvPr/>
        </p:nvSpPr>
        <p:spPr bwMode="auto">
          <a:xfrm>
            <a:off x="0" y="6215082"/>
            <a:ext cx="424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Наличие Интернета является желательным, но не обязательным компонентом этой учебной модели</a:t>
            </a: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28596" y="1500174"/>
            <a:ext cx="3959225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aybook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Bi</a:t>
            </a: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149</a:t>
            </a: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400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российского производства,  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специально для младших школьников </a:t>
            </a:r>
          </a:p>
        </p:txBody>
      </p:sp>
      <p:pic>
        <p:nvPicPr>
          <p:cNvPr id="15366" name="Picture 18" descr="SummitPeak_Sofa_002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92725" y="3957638"/>
            <a:ext cx="3421063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9" name="AutoShape 21"/>
          <p:cNvSpPr>
            <a:spLocks noChangeArrowheads="1"/>
          </p:cNvSpPr>
          <p:nvPr/>
        </p:nvSpPr>
        <p:spPr bwMode="auto">
          <a:xfrm rot="11246293">
            <a:off x="3640443" y="3559098"/>
            <a:ext cx="2087588" cy="1195102"/>
          </a:xfrm>
          <a:prstGeom prst="cloudCallout">
            <a:avLst>
              <a:gd name="adj1" fmla="val 93703"/>
              <a:gd name="adj2" fmla="val -34282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rot="10800000"/>
          <a:lstStyle/>
          <a:p>
            <a:pPr algn="ctr">
              <a:defRPr/>
            </a:pPr>
            <a:endParaRPr lang="ru-RU"/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3890812" y="3724132"/>
            <a:ext cx="18637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Вариант 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Использования</a:t>
            </a:r>
            <a:endParaRPr lang="en-US" sz="1400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 USB-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браслетом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45" name="Rectangle 11"/>
          <p:cNvSpPr>
            <a:spLocks noChangeArrowheads="1"/>
          </p:cNvSpPr>
          <p:nvPr/>
        </p:nvSpPr>
        <p:spPr bwMode="auto">
          <a:xfrm>
            <a:off x="4859338" y="1214421"/>
            <a:ext cx="3798887" cy="26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Позволяет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школьникам работать: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интерактивными учебными программами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приложениями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электронными учебными пособиями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дистанционными курсами и средствами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коллективной работы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текстовыми и мультимедиа-объектами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643446"/>
            <a:ext cx="4943726" cy="14496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Использование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индивидуального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USB-</a:t>
            </a: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браслета,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образовательном процессе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USB-</a:t>
            </a:r>
            <a:r>
              <a:rPr lang="en-US" sz="1400" dirty="0" err="1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браcлет</a:t>
            </a: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 программным обеспечением для работы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 без установки дополнительных программ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Хранение личных документов и </a:t>
            </a:r>
            <a:r>
              <a:rPr lang="ru-RU" sz="1400" dirty="0" err="1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портфолио</a:t>
            </a: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/>
          <a:srcRect t="-4281"/>
          <a:stretch>
            <a:fillRect/>
          </a:stretch>
        </p:blipFill>
        <p:spPr bwMode="auto">
          <a:xfrm>
            <a:off x="1928794" y="3929066"/>
            <a:ext cx="714380" cy="46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12"/>
          <p:cNvSpPr/>
          <p:nvPr/>
        </p:nvSpPr>
        <p:spPr>
          <a:xfrm>
            <a:off x="214282" y="714356"/>
            <a:ext cx="89297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30000"/>
              </a:spcBef>
              <a:defRPr/>
            </a:pPr>
            <a:r>
              <a:rPr lang="ru-RU" sz="18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Ввиду отсутствия аппаратной составляющей у каждого ученика - было создано виртуальное пространство для каждого из них</a:t>
            </a:r>
          </a:p>
        </p:txBody>
      </p:sp>
      <p:pic>
        <p:nvPicPr>
          <p:cNvPr id="14" name="Picture 7" descr="лого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1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929454" y="2143116"/>
            <a:ext cx="714380" cy="52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 descr="gray-disc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285992"/>
            <a:ext cx="7866236" cy="38354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5857884" y="3857627"/>
            <a:ext cx="2186102" cy="1849071"/>
            <a:chOff x="4471" y="1006"/>
            <a:chExt cx="965" cy="7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4663" y="1006"/>
              <a:ext cx="589" cy="5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3" name="Group 8"/>
            <p:cNvGrpSpPr>
              <a:grpSpLocks/>
            </p:cNvGrpSpPr>
            <p:nvPr/>
          </p:nvGrpSpPr>
          <p:grpSpPr bwMode="auto">
            <a:xfrm>
              <a:off x="4781" y="1109"/>
              <a:ext cx="371" cy="342"/>
              <a:chOff x="3757" y="2820"/>
              <a:chExt cx="277" cy="256"/>
            </a:xfrm>
          </p:grpSpPr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4015" y="3073"/>
                <a:ext cx="3" cy="3"/>
              </a:xfrm>
              <a:prstGeom prst="rect">
                <a:avLst/>
              </a:prstGeom>
              <a:solidFill>
                <a:srgbClr val="FAD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971" y="2909"/>
                <a:ext cx="3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0"/>
                  </a:cxn>
                  <a:cxn ang="0">
                    <a:pos x="0" y="11"/>
                  </a:cxn>
                </a:cxnLst>
                <a:rect l="0" t="0" r="r" b="b"/>
                <a:pathLst>
                  <a:path w="3" h="11">
                    <a:moveTo>
                      <a:pt x="0" y="1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2" y="1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56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44" y="3011"/>
                <a:ext cx="3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12"/>
              <p:cNvGrpSpPr>
                <a:grpSpLocks/>
              </p:cNvGrpSpPr>
              <p:nvPr/>
            </p:nvGrpSpPr>
            <p:grpSpPr bwMode="auto">
              <a:xfrm>
                <a:off x="3999" y="2973"/>
                <a:ext cx="7" cy="19"/>
                <a:chOff x="3843" y="2804"/>
                <a:chExt cx="7" cy="19"/>
              </a:xfrm>
            </p:grpSpPr>
            <p:sp>
              <p:nvSpPr>
                <p:cNvPr id="529" name="Freeform 13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0" name="Freeform 14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3F1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868" y="3035"/>
                <a:ext cx="40" cy="2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11" y="2"/>
                  </a:cxn>
                  <a:cxn ang="0">
                    <a:pos x="19" y="5"/>
                  </a:cxn>
                  <a:cxn ang="0">
                    <a:pos x="24" y="7"/>
                  </a:cxn>
                  <a:cxn ang="0">
                    <a:pos x="29" y="10"/>
                  </a:cxn>
                  <a:cxn ang="0">
                    <a:pos x="34" y="13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40" y="22"/>
                  </a:cxn>
                  <a:cxn ang="0">
                    <a:pos x="0" y="3"/>
                  </a:cxn>
                </a:cxnLst>
                <a:rect l="0" t="0" r="r" b="b"/>
                <a:pathLst>
                  <a:path w="40" h="22">
                    <a:moveTo>
                      <a:pt x="0" y="3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11" y="2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9" y="10"/>
                    </a:lnTo>
                    <a:lnTo>
                      <a:pt x="34" y="13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5" name="Group 20"/>
              <p:cNvGrpSpPr>
                <a:grpSpLocks/>
              </p:cNvGrpSpPr>
              <p:nvPr/>
            </p:nvGrpSpPr>
            <p:grpSpPr bwMode="auto">
              <a:xfrm>
                <a:off x="3786" y="2820"/>
                <a:ext cx="248" cy="252"/>
                <a:chOff x="3630" y="2651"/>
                <a:chExt cx="248" cy="252"/>
              </a:xfrm>
            </p:grpSpPr>
            <p:grpSp>
              <p:nvGrpSpPr>
                <p:cNvPr id="6" name="Group 21"/>
                <p:cNvGrpSpPr>
                  <a:grpSpLocks/>
                </p:cNvGrpSpPr>
                <p:nvPr/>
              </p:nvGrpSpPr>
              <p:grpSpPr bwMode="auto">
                <a:xfrm>
                  <a:off x="3684" y="2744"/>
                  <a:ext cx="61" cy="70"/>
                  <a:chOff x="3684" y="2744"/>
                  <a:chExt cx="61" cy="70"/>
                </a:xfrm>
              </p:grpSpPr>
              <p:sp>
                <p:nvSpPr>
                  <p:cNvPr id="526" name="Freeform 22"/>
                  <p:cNvSpPr>
                    <a:spLocks/>
                  </p:cNvSpPr>
                  <p:nvPr/>
                </p:nvSpPr>
                <p:spPr bwMode="auto">
                  <a:xfrm>
                    <a:off x="3701" y="2746"/>
                    <a:ext cx="44" cy="68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2" y="47"/>
                      </a:cxn>
                      <a:cxn ang="0">
                        <a:pos x="1" y="41"/>
                      </a:cxn>
                      <a:cxn ang="0">
                        <a:pos x="0" y="30"/>
                      </a:cxn>
                      <a:cxn ang="0">
                        <a:pos x="2" y="18"/>
                      </a:cxn>
                      <a:cxn ang="0">
                        <a:pos x="4" y="9"/>
                      </a:cxn>
                      <a:cxn ang="0">
                        <a:pos x="9" y="4"/>
                      </a:cxn>
                      <a:cxn ang="0">
                        <a:pos x="16" y="1"/>
                      </a:cxn>
                      <a:cxn ang="0">
                        <a:pos x="25" y="0"/>
                      </a:cxn>
                      <a:cxn ang="0">
                        <a:pos x="31" y="1"/>
                      </a:cxn>
                      <a:cxn ang="0">
                        <a:pos x="37" y="6"/>
                      </a:cxn>
                      <a:cxn ang="0">
                        <a:pos x="40" y="13"/>
                      </a:cxn>
                      <a:cxn ang="0">
                        <a:pos x="43" y="21"/>
                      </a:cxn>
                      <a:cxn ang="0">
                        <a:pos x="44" y="33"/>
                      </a:cxn>
                      <a:cxn ang="0">
                        <a:pos x="43" y="35"/>
                      </a:cxn>
                      <a:cxn ang="0">
                        <a:pos x="43" y="39"/>
                      </a:cxn>
                      <a:cxn ang="0">
                        <a:pos x="43" y="45"/>
                      </a:cxn>
                      <a:cxn ang="0">
                        <a:pos x="42" y="51"/>
                      </a:cxn>
                      <a:cxn ang="0">
                        <a:pos x="35" y="62"/>
                      </a:cxn>
                      <a:cxn ang="0">
                        <a:pos x="30" y="64"/>
                      </a:cxn>
                      <a:cxn ang="0">
                        <a:pos x="24" y="66"/>
                      </a:cxn>
                      <a:cxn ang="0">
                        <a:pos x="19" y="68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44" h="68">
                        <a:moveTo>
                          <a:pt x="0" y="50"/>
                        </a:moveTo>
                        <a:lnTo>
                          <a:pt x="2" y="47"/>
                        </a:lnTo>
                        <a:lnTo>
                          <a:pt x="1" y="41"/>
                        </a:lnTo>
                        <a:lnTo>
                          <a:pt x="0" y="30"/>
                        </a:lnTo>
                        <a:lnTo>
                          <a:pt x="2" y="18"/>
                        </a:lnTo>
                        <a:lnTo>
                          <a:pt x="4" y="9"/>
                        </a:lnTo>
                        <a:lnTo>
                          <a:pt x="9" y="4"/>
                        </a:lnTo>
                        <a:lnTo>
                          <a:pt x="16" y="1"/>
                        </a:lnTo>
                        <a:lnTo>
                          <a:pt x="25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0" y="13"/>
                        </a:lnTo>
                        <a:lnTo>
                          <a:pt x="43" y="21"/>
                        </a:lnTo>
                        <a:lnTo>
                          <a:pt x="44" y="33"/>
                        </a:lnTo>
                        <a:lnTo>
                          <a:pt x="43" y="35"/>
                        </a:lnTo>
                        <a:lnTo>
                          <a:pt x="43" y="39"/>
                        </a:lnTo>
                        <a:lnTo>
                          <a:pt x="43" y="45"/>
                        </a:lnTo>
                        <a:lnTo>
                          <a:pt x="42" y="51"/>
                        </a:lnTo>
                        <a:lnTo>
                          <a:pt x="35" y="62"/>
                        </a:lnTo>
                        <a:lnTo>
                          <a:pt x="30" y="64"/>
                        </a:lnTo>
                        <a:lnTo>
                          <a:pt x="24" y="66"/>
                        </a:lnTo>
                        <a:lnTo>
                          <a:pt x="19" y="68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7" name="Freeform 23"/>
                  <p:cNvSpPr>
                    <a:spLocks/>
                  </p:cNvSpPr>
                  <p:nvPr/>
                </p:nvSpPr>
                <p:spPr bwMode="auto">
                  <a:xfrm>
                    <a:off x="3698" y="2744"/>
                    <a:ext cx="45" cy="55"/>
                  </a:xfrm>
                  <a:custGeom>
                    <a:avLst/>
                    <a:gdLst/>
                    <a:ahLst/>
                    <a:cxnLst>
                      <a:cxn ang="0">
                        <a:pos x="2" y="48"/>
                      </a:cxn>
                      <a:cxn ang="0">
                        <a:pos x="1" y="35"/>
                      </a:cxn>
                      <a:cxn ang="0">
                        <a:pos x="0" y="27"/>
                      </a:cxn>
                      <a:cxn ang="0">
                        <a:pos x="2" y="17"/>
                      </a:cxn>
                      <a:cxn ang="0">
                        <a:pos x="4" y="9"/>
                      </a:cxn>
                      <a:cxn ang="0">
                        <a:pos x="10" y="2"/>
                      </a:cxn>
                      <a:cxn ang="0">
                        <a:pos x="16" y="0"/>
                      </a:cxn>
                      <a:cxn ang="0">
                        <a:pos x="25" y="0"/>
                      </a:cxn>
                      <a:cxn ang="0">
                        <a:pos x="30" y="1"/>
                      </a:cxn>
                      <a:cxn ang="0">
                        <a:pos x="34" y="3"/>
                      </a:cxn>
                      <a:cxn ang="0">
                        <a:pos x="38" y="6"/>
                      </a:cxn>
                      <a:cxn ang="0">
                        <a:pos x="42" y="9"/>
                      </a:cxn>
                      <a:cxn ang="0">
                        <a:pos x="43" y="12"/>
                      </a:cxn>
                      <a:cxn ang="0">
                        <a:pos x="39" y="9"/>
                      </a:cxn>
                      <a:cxn ang="0">
                        <a:pos x="35" y="9"/>
                      </a:cxn>
                      <a:cxn ang="0">
                        <a:pos x="33" y="8"/>
                      </a:cxn>
                      <a:cxn ang="0">
                        <a:pos x="37" y="11"/>
                      </a:cxn>
                      <a:cxn ang="0">
                        <a:pos x="39" y="15"/>
                      </a:cxn>
                      <a:cxn ang="0">
                        <a:pos x="40" y="18"/>
                      </a:cxn>
                      <a:cxn ang="0">
                        <a:pos x="42" y="21"/>
                      </a:cxn>
                      <a:cxn ang="0">
                        <a:pos x="44" y="24"/>
                      </a:cxn>
                      <a:cxn ang="0">
                        <a:pos x="44" y="27"/>
                      </a:cxn>
                      <a:cxn ang="0">
                        <a:pos x="45" y="31"/>
                      </a:cxn>
                      <a:cxn ang="0">
                        <a:pos x="43" y="37"/>
                      </a:cxn>
                      <a:cxn ang="0">
                        <a:pos x="41" y="42"/>
                      </a:cxn>
                      <a:cxn ang="0">
                        <a:pos x="39" y="41"/>
                      </a:cxn>
                      <a:cxn ang="0">
                        <a:pos x="39" y="39"/>
                      </a:cxn>
                      <a:cxn ang="0">
                        <a:pos x="40" y="36"/>
                      </a:cxn>
                      <a:cxn ang="0">
                        <a:pos x="38" y="34"/>
                      </a:cxn>
                      <a:cxn ang="0">
                        <a:pos x="35" y="35"/>
                      </a:cxn>
                      <a:cxn ang="0">
                        <a:pos x="30" y="38"/>
                      </a:cxn>
                      <a:cxn ang="0">
                        <a:pos x="29" y="45"/>
                      </a:cxn>
                      <a:cxn ang="0">
                        <a:pos x="28" y="48"/>
                      </a:cxn>
                      <a:cxn ang="0">
                        <a:pos x="29" y="50"/>
                      </a:cxn>
                      <a:cxn ang="0">
                        <a:pos x="30" y="51"/>
                      </a:cxn>
                      <a:cxn ang="0">
                        <a:pos x="23" y="53"/>
                      </a:cxn>
                      <a:cxn ang="0">
                        <a:pos x="17" y="54"/>
                      </a:cxn>
                      <a:cxn ang="0">
                        <a:pos x="12" y="55"/>
                      </a:cxn>
                      <a:cxn ang="0">
                        <a:pos x="7" y="51"/>
                      </a:cxn>
                      <a:cxn ang="0">
                        <a:pos x="2" y="48"/>
                      </a:cxn>
                    </a:cxnLst>
                    <a:rect l="0" t="0" r="r" b="b"/>
                    <a:pathLst>
                      <a:path w="45" h="55">
                        <a:moveTo>
                          <a:pt x="2" y="48"/>
                        </a:moveTo>
                        <a:lnTo>
                          <a:pt x="1" y="35"/>
                        </a:lnTo>
                        <a:lnTo>
                          <a:pt x="0" y="27"/>
                        </a:lnTo>
                        <a:lnTo>
                          <a:pt x="2" y="17"/>
                        </a:lnTo>
                        <a:lnTo>
                          <a:pt x="4" y="9"/>
                        </a:lnTo>
                        <a:lnTo>
                          <a:pt x="10" y="2"/>
                        </a:lnTo>
                        <a:lnTo>
                          <a:pt x="16" y="0"/>
                        </a:lnTo>
                        <a:lnTo>
                          <a:pt x="25" y="0"/>
                        </a:lnTo>
                        <a:lnTo>
                          <a:pt x="30" y="1"/>
                        </a:lnTo>
                        <a:lnTo>
                          <a:pt x="34" y="3"/>
                        </a:lnTo>
                        <a:lnTo>
                          <a:pt x="38" y="6"/>
                        </a:lnTo>
                        <a:lnTo>
                          <a:pt x="42" y="9"/>
                        </a:lnTo>
                        <a:lnTo>
                          <a:pt x="43" y="12"/>
                        </a:lnTo>
                        <a:lnTo>
                          <a:pt x="39" y="9"/>
                        </a:lnTo>
                        <a:lnTo>
                          <a:pt x="35" y="9"/>
                        </a:lnTo>
                        <a:lnTo>
                          <a:pt x="33" y="8"/>
                        </a:lnTo>
                        <a:lnTo>
                          <a:pt x="37" y="11"/>
                        </a:lnTo>
                        <a:lnTo>
                          <a:pt x="39" y="15"/>
                        </a:lnTo>
                        <a:lnTo>
                          <a:pt x="40" y="18"/>
                        </a:lnTo>
                        <a:lnTo>
                          <a:pt x="42" y="21"/>
                        </a:lnTo>
                        <a:lnTo>
                          <a:pt x="44" y="24"/>
                        </a:lnTo>
                        <a:lnTo>
                          <a:pt x="44" y="27"/>
                        </a:lnTo>
                        <a:lnTo>
                          <a:pt x="45" y="31"/>
                        </a:lnTo>
                        <a:lnTo>
                          <a:pt x="43" y="37"/>
                        </a:lnTo>
                        <a:lnTo>
                          <a:pt x="41" y="42"/>
                        </a:lnTo>
                        <a:lnTo>
                          <a:pt x="39" y="41"/>
                        </a:lnTo>
                        <a:lnTo>
                          <a:pt x="39" y="39"/>
                        </a:lnTo>
                        <a:lnTo>
                          <a:pt x="40" y="36"/>
                        </a:lnTo>
                        <a:lnTo>
                          <a:pt x="38" y="34"/>
                        </a:lnTo>
                        <a:lnTo>
                          <a:pt x="35" y="35"/>
                        </a:lnTo>
                        <a:lnTo>
                          <a:pt x="30" y="38"/>
                        </a:lnTo>
                        <a:lnTo>
                          <a:pt x="29" y="45"/>
                        </a:lnTo>
                        <a:lnTo>
                          <a:pt x="28" y="48"/>
                        </a:lnTo>
                        <a:lnTo>
                          <a:pt x="29" y="50"/>
                        </a:lnTo>
                        <a:lnTo>
                          <a:pt x="30" y="51"/>
                        </a:lnTo>
                        <a:lnTo>
                          <a:pt x="23" y="53"/>
                        </a:lnTo>
                        <a:lnTo>
                          <a:pt x="17" y="54"/>
                        </a:lnTo>
                        <a:lnTo>
                          <a:pt x="12" y="55"/>
                        </a:lnTo>
                        <a:lnTo>
                          <a:pt x="7" y="51"/>
                        </a:lnTo>
                        <a:lnTo>
                          <a:pt x="2" y="48"/>
                        </a:lnTo>
                        <a:close/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8" name="Freeform 24"/>
                  <p:cNvSpPr>
                    <a:spLocks/>
                  </p:cNvSpPr>
                  <p:nvPr/>
                </p:nvSpPr>
                <p:spPr bwMode="auto">
                  <a:xfrm>
                    <a:off x="3684" y="2794"/>
                    <a:ext cx="37" cy="20"/>
                  </a:xfrm>
                  <a:custGeom>
                    <a:avLst/>
                    <a:gdLst/>
                    <a:ahLst/>
                    <a:cxnLst>
                      <a:cxn ang="0">
                        <a:pos x="0" y="14"/>
                      </a:cxn>
                      <a:cxn ang="0">
                        <a:pos x="9" y="9"/>
                      </a:cxn>
                      <a:cxn ang="0">
                        <a:pos x="15" y="0"/>
                      </a:cxn>
                      <a:cxn ang="0">
                        <a:pos x="37" y="20"/>
                      </a:cxn>
                    </a:cxnLst>
                    <a:rect l="0" t="0" r="r" b="b"/>
                    <a:pathLst>
                      <a:path w="37" h="20">
                        <a:moveTo>
                          <a:pt x="0" y="14"/>
                        </a:moveTo>
                        <a:lnTo>
                          <a:pt x="9" y="9"/>
                        </a:lnTo>
                        <a:lnTo>
                          <a:pt x="15" y="0"/>
                        </a:lnTo>
                        <a:lnTo>
                          <a:pt x="37" y="2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7" name="Group 25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107" cy="252"/>
                  <a:chOff x="3771" y="2651"/>
                  <a:chExt cx="107" cy="252"/>
                </a:xfrm>
              </p:grpSpPr>
              <p:sp>
                <p:nvSpPr>
                  <p:cNvPr id="462" name="Freeform 26"/>
                  <p:cNvSpPr>
                    <a:spLocks/>
                  </p:cNvSpPr>
                  <p:nvPr/>
                </p:nvSpPr>
                <p:spPr bwMode="auto">
                  <a:xfrm>
                    <a:off x="3779" y="2841"/>
                    <a:ext cx="78" cy="6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62"/>
                      </a:cxn>
                      <a:cxn ang="0">
                        <a:pos x="78" y="62"/>
                      </a:cxn>
                      <a:cxn ang="0">
                        <a:pos x="75" y="1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8" h="62">
                        <a:moveTo>
                          <a:pt x="7" y="0"/>
                        </a:moveTo>
                        <a:lnTo>
                          <a:pt x="0" y="62"/>
                        </a:lnTo>
                        <a:lnTo>
                          <a:pt x="78" y="62"/>
                        </a:lnTo>
                        <a:lnTo>
                          <a:pt x="75" y="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8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771" y="2651"/>
                    <a:ext cx="92" cy="195"/>
                    <a:chOff x="3771" y="2651"/>
                    <a:chExt cx="92" cy="195"/>
                  </a:xfrm>
                </p:grpSpPr>
                <p:grpSp>
                  <p:nvGrpSpPr>
                    <p:cNvPr id="9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4" y="2711"/>
                      <a:ext cx="34" cy="48"/>
                      <a:chOff x="3804" y="2711"/>
                      <a:chExt cx="34" cy="48"/>
                    </a:xfrm>
                  </p:grpSpPr>
                  <p:sp>
                    <p:nvSpPr>
                      <p:cNvPr id="523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34" cy="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8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7" y="43"/>
                          </a:cxn>
                          <a:cxn ang="0">
                            <a:pos x="12" y="45"/>
                          </a:cxn>
                          <a:cxn ang="0">
                            <a:pos x="16" y="47"/>
                          </a:cxn>
                          <a:cxn ang="0">
                            <a:pos x="20" y="48"/>
                          </a:cxn>
                          <a:cxn ang="0">
                            <a:pos x="23" y="47"/>
                          </a:cxn>
                          <a:cxn ang="0">
                            <a:pos x="27" y="46"/>
                          </a:cxn>
                          <a:cxn ang="0">
                            <a:pos x="30" y="44"/>
                          </a:cxn>
                          <a:cxn ang="0">
                            <a:pos x="33" y="38"/>
                          </a:cxn>
                          <a:cxn ang="0">
                            <a:pos x="34" y="33"/>
                          </a:cxn>
                          <a:cxn ang="0">
                            <a:pos x="33" y="26"/>
                          </a:cxn>
                          <a:cxn ang="0">
                            <a:pos x="32" y="23"/>
                          </a:cxn>
                          <a:cxn ang="0">
                            <a:pos x="28" y="18"/>
                          </a:cxn>
                          <a:cxn ang="0">
                            <a:pos x="27" y="17"/>
                          </a:cxn>
                          <a:cxn ang="0">
                            <a:pos x="27" y="10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34" h="48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8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7" y="43"/>
                            </a:lnTo>
                            <a:lnTo>
                              <a:pt x="12" y="45"/>
                            </a:lnTo>
                            <a:lnTo>
                              <a:pt x="16" y="47"/>
                            </a:lnTo>
                            <a:lnTo>
                              <a:pt x="20" y="48"/>
                            </a:lnTo>
                            <a:lnTo>
                              <a:pt x="23" y="47"/>
                            </a:lnTo>
                            <a:lnTo>
                              <a:pt x="27" y="46"/>
                            </a:lnTo>
                            <a:lnTo>
                              <a:pt x="30" y="44"/>
                            </a:lnTo>
                            <a:lnTo>
                              <a:pt x="33" y="38"/>
                            </a:lnTo>
                            <a:lnTo>
                              <a:pt x="34" y="33"/>
                            </a:lnTo>
                            <a:lnTo>
                              <a:pt x="33" y="26"/>
                            </a:lnTo>
                            <a:lnTo>
                              <a:pt x="32" y="23"/>
                            </a:lnTo>
                            <a:lnTo>
                              <a:pt x="28" y="18"/>
                            </a:lnTo>
                            <a:lnTo>
                              <a:pt x="27" y="17"/>
                            </a:lnTo>
                            <a:lnTo>
                              <a:pt x="27" y="10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4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5" y="39"/>
                          </a:cxn>
                          <a:cxn ang="0">
                            <a:pos x="5" y="36"/>
                          </a:cxn>
                          <a:cxn ang="0">
                            <a:pos x="6" y="34"/>
                          </a:cxn>
                          <a:cxn ang="0">
                            <a:pos x="6" y="32"/>
                          </a:cxn>
                          <a:cxn ang="0">
                            <a:pos x="7" y="29"/>
                          </a:cxn>
                          <a:cxn ang="0">
                            <a:pos x="7" y="27"/>
                          </a:cxn>
                          <a:cxn ang="0">
                            <a:pos x="8" y="23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  <a:cxn ang="0">
                            <a:pos x="14" y="15"/>
                          </a:cxn>
                          <a:cxn ang="0">
                            <a:pos x="17" y="13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41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5" y="39"/>
                            </a:lnTo>
                            <a:lnTo>
                              <a:pt x="5" y="36"/>
                            </a:lnTo>
                            <a:lnTo>
                              <a:pt x="6" y="34"/>
                            </a:lnTo>
                            <a:lnTo>
                              <a:pt x="6" y="32"/>
                            </a:lnTo>
                            <a:lnTo>
                              <a:pt x="7" y="29"/>
                            </a:lnTo>
                            <a:lnTo>
                              <a:pt x="7" y="27"/>
                            </a:lnTo>
                            <a:lnTo>
                              <a:pt x="8" y="23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lnTo>
                              <a:pt x="14" y="15"/>
                            </a:lnTo>
                            <a:lnTo>
                              <a:pt x="17" y="13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5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3" y="31"/>
                          </a:cxn>
                          <a:cxn ang="0">
                            <a:pos x="4" y="28"/>
                          </a:cxn>
                          <a:cxn ang="0">
                            <a:pos x="4" y="25"/>
                          </a:cxn>
                          <a:cxn ang="0">
                            <a:pos x="4" y="23"/>
                          </a:cxn>
                          <a:cxn ang="0">
                            <a:pos x="5" y="21"/>
                          </a:cxn>
                          <a:cxn ang="0">
                            <a:pos x="6" y="19"/>
                          </a:cxn>
                          <a:cxn ang="0">
                            <a:pos x="8" y="17"/>
                          </a:cxn>
                          <a:cxn ang="0">
                            <a:pos x="10" y="17"/>
                          </a:cxn>
                          <a:cxn ang="0">
                            <a:pos x="11" y="16"/>
                          </a:cxn>
                          <a:cxn ang="0">
                            <a:pos x="14" y="14"/>
                          </a:cxn>
                          <a:cxn ang="0">
                            <a:pos x="16" y="12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34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3" y="31"/>
                            </a:lnTo>
                            <a:lnTo>
                              <a:pt x="4" y="28"/>
                            </a:lnTo>
                            <a:lnTo>
                              <a:pt x="4" y="25"/>
                            </a:lnTo>
                            <a:lnTo>
                              <a:pt x="4" y="23"/>
                            </a:lnTo>
                            <a:lnTo>
                              <a:pt x="5" y="21"/>
                            </a:lnTo>
                            <a:lnTo>
                              <a:pt x="6" y="19"/>
                            </a:lnTo>
                            <a:lnTo>
                              <a:pt x="8" y="17"/>
                            </a:lnTo>
                            <a:lnTo>
                              <a:pt x="10" y="17"/>
                            </a:lnTo>
                            <a:lnTo>
                              <a:pt x="11" y="16"/>
                            </a:lnTo>
                            <a:lnTo>
                              <a:pt x="14" y="14"/>
                            </a:lnTo>
                            <a:lnTo>
                              <a:pt x="16" y="12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72"/>
                      <a:chOff x="3799" y="2651"/>
                      <a:chExt cx="53" cy="72"/>
                    </a:xfrm>
                  </p:grpSpPr>
                  <p:grpSp>
                    <p:nvGrpSpPr>
                      <p:cNvPr id="11" name="Group 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2" name="Group 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3" y="2662"/>
                          <a:ext cx="38" cy="61"/>
                          <a:chOff x="3803" y="2662"/>
                          <a:chExt cx="38" cy="61"/>
                        </a:xfrm>
                      </p:grpSpPr>
                      <p:grpSp>
                        <p:nvGrpSpPr>
                          <p:cNvPr id="13" name="Group 3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1" y="2713"/>
                            <a:ext cx="20" cy="10"/>
                            <a:chOff x="3811" y="2713"/>
                            <a:chExt cx="20" cy="10"/>
                          </a:xfrm>
                        </p:grpSpPr>
                        <p:sp>
                          <p:nvSpPr>
                            <p:cNvPr id="521" name="Freeform 3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7F3F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22" name="Freeform 37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7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519" name="Freeform 3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3" y="2662"/>
                            <a:ext cx="38" cy="6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8" y="56"/>
                              </a:cxn>
                              <a:cxn ang="0">
                                <a:pos x="29" y="54"/>
                              </a:cxn>
                              <a:cxn ang="0">
                                <a:pos x="30" y="52"/>
                              </a:cxn>
                              <a:cxn ang="0">
                                <a:pos x="32" y="47"/>
                              </a:cxn>
                              <a:cxn ang="0">
                                <a:pos x="35" y="39"/>
                              </a:cxn>
                              <a:cxn ang="0">
                                <a:pos x="36" y="32"/>
                              </a:cxn>
                              <a:cxn ang="0">
                                <a:pos x="37" y="27"/>
                              </a:cxn>
                              <a:cxn ang="0">
                                <a:pos x="38" y="18"/>
                              </a:cxn>
                              <a:cxn ang="0">
                                <a:pos x="38" y="11"/>
                              </a:cxn>
                              <a:cxn ang="0">
                                <a:pos x="37" y="7"/>
                              </a:cxn>
                              <a:cxn ang="0">
                                <a:pos x="34" y="4"/>
                              </a:cxn>
                              <a:cxn ang="0">
                                <a:pos x="30" y="1"/>
                              </a:cxn>
                              <a:cxn ang="0">
                                <a:pos x="25" y="0"/>
                              </a:cxn>
                              <a:cxn ang="0">
                                <a:pos x="22" y="0"/>
                              </a:cxn>
                              <a:cxn ang="0">
                                <a:pos x="18" y="0"/>
                              </a:cxn>
                              <a:cxn ang="0">
                                <a:pos x="14" y="1"/>
                              </a:cxn>
                              <a:cxn ang="0">
                                <a:pos x="11" y="2"/>
                              </a:cxn>
                              <a:cxn ang="0">
                                <a:pos x="9" y="4"/>
                              </a:cxn>
                              <a:cxn ang="0">
                                <a:pos x="6" y="7"/>
                              </a:cxn>
                              <a:cxn ang="0">
                                <a:pos x="5" y="11"/>
                              </a:cxn>
                              <a:cxn ang="0">
                                <a:pos x="3" y="15"/>
                              </a:cxn>
                              <a:cxn ang="0">
                                <a:pos x="3" y="19"/>
                              </a:cxn>
                              <a:cxn ang="0">
                                <a:pos x="2" y="24"/>
                              </a:cxn>
                              <a:cxn ang="0">
                                <a:pos x="2" y="26"/>
                              </a:cxn>
                              <a:cxn ang="0">
                                <a:pos x="2" y="29"/>
                              </a:cxn>
                              <a:cxn ang="0">
                                <a:pos x="1" y="29"/>
                              </a:cxn>
                              <a:cxn ang="0">
                                <a:pos x="0" y="30"/>
                              </a:cxn>
                              <a:cxn ang="0">
                                <a:pos x="0" y="31"/>
                              </a:cxn>
                              <a:cxn ang="0">
                                <a:pos x="1" y="34"/>
                              </a:cxn>
                              <a:cxn ang="0">
                                <a:pos x="2" y="35"/>
                              </a:cxn>
                              <a:cxn ang="0">
                                <a:pos x="3" y="37"/>
                              </a:cxn>
                              <a:cxn ang="0">
                                <a:pos x="4" y="38"/>
                              </a:cxn>
                              <a:cxn ang="0">
                                <a:pos x="6" y="38"/>
                              </a:cxn>
                              <a:cxn ang="0">
                                <a:pos x="5" y="41"/>
                              </a:cxn>
                              <a:cxn ang="0">
                                <a:pos x="6" y="45"/>
                              </a:cxn>
                              <a:cxn ang="0">
                                <a:pos x="7" y="48"/>
                              </a:cxn>
                              <a:cxn ang="0">
                                <a:pos x="7" y="51"/>
                              </a:cxn>
                              <a:cxn ang="0">
                                <a:pos x="8" y="53"/>
                              </a:cxn>
                              <a:cxn ang="0">
                                <a:pos x="9" y="54"/>
                              </a:cxn>
                              <a:cxn ang="0">
                                <a:pos x="10" y="55"/>
                              </a:cxn>
                              <a:cxn ang="0">
                                <a:pos x="11" y="57"/>
                              </a:cxn>
                              <a:cxn ang="0">
                                <a:pos x="12" y="58"/>
                              </a:cxn>
                              <a:cxn ang="0">
                                <a:pos x="14" y="59"/>
                              </a:cxn>
                              <a:cxn ang="0">
                                <a:pos x="15" y="60"/>
                              </a:cxn>
                              <a:cxn ang="0">
                                <a:pos x="16" y="60"/>
                              </a:cxn>
                              <a:cxn ang="0">
                                <a:pos x="18" y="60"/>
                              </a:cxn>
                              <a:cxn ang="0">
                                <a:pos x="19" y="61"/>
                              </a:cxn>
                              <a:cxn ang="0">
                                <a:pos x="21" y="61"/>
                              </a:cxn>
                              <a:cxn ang="0">
                                <a:pos x="23" y="60"/>
                              </a:cxn>
                              <a:cxn ang="0">
                                <a:pos x="24" y="60"/>
                              </a:cxn>
                              <a:cxn ang="0">
                                <a:pos x="25" y="59"/>
                              </a:cxn>
                              <a:cxn ang="0">
                                <a:pos x="27" y="57"/>
                              </a:cxn>
                              <a:cxn ang="0">
                                <a:pos x="28" y="56"/>
                              </a:cxn>
                            </a:cxnLst>
                            <a:rect l="0" t="0" r="r" b="b"/>
                            <a:pathLst>
                              <a:path w="38" h="61">
                                <a:moveTo>
                                  <a:pt x="28" y="56"/>
                                </a:moveTo>
                                <a:lnTo>
                                  <a:pt x="29" y="54"/>
                                </a:lnTo>
                                <a:lnTo>
                                  <a:pt x="30" y="52"/>
                                </a:lnTo>
                                <a:lnTo>
                                  <a:pt x="32" y="47"/>
                                </a:lnTo>
                                <a:lnTo>
                                  <a:pt x="35" y="39"/>
                                </a:lnTo>
                                <a:lnTo>
                                  <a:pt x="36" y="32"/>
                                </a:lnTo>
                                <a:lnTo>
                                  <a:pt x="37" y="27"/>
                                </a:lnTo>
                                <a:lnTo>
                                  <a:pt x="38" y="18"/>
                                </a:lnTo>
                                <a:lnTo>
                                  <a:pt x="38" y="11"/>
                                </a:lnTo>
                                <a:lnTo>
                                  <a:pt x="37" y="7"/>
                                </a:lnTo>
                                <a:lnTo>
                                  <a:pt x="34" y="4"/>
                                </a:lnTo>
                                <a:lnTo>
                                  <a:pt x="30" y="1"/>
                                </a:lnTo>
                                <a:lnTo>
                                  <a:pt x="25" y="0"/>
                                </a:lnTo>
                                <a:lnTo>
                                  <a:pt x="22" y="0"/>
                                </a:lnTo>
                                <a:lnTo>
                                  <a:pt x="18" y="0"/>
                                </a:lnTo>
                                <a:lnTo>
                                  <a:pt x="14" y="1"/>
                                </a:lnTo>
                                <a:lnTo>
                                  <a:pt x="11" y="2"/>
                                </a:lnTo>
                                <a:lnTo>
                                  <a:pt x="9" y="4"/>
                                </a:lnTo>
                                <a:lnTo>
                                  <a:pt x="6" y="7"/>
                                </a:lnTo>
                                <a:lnTo>
                                  <a:pt x="5" y="11"/>
                                </a:lnTo>
                                <a:lnTo>
                                  <a:pt x="3" y="15"/>
                                </a:lnTo>
                                <a:lnTo>
                                  <a:pt x="3" y="19"/>
                                </a:lnTo>
                                <a:lnTo>
                                  <a:pt x="2" y="24"/>
                                </a:lnTo>
                                <a:lnTo>
                                  <a:pt x="2" y="26"/>
                                </a:lnTo>
                                <a:lnTo>
                                  <a:pt x="2" y="29"/>
                                </a:lnTo>
                                <a:lnTo>
                                  <a:pt x="1" y="29"/>
                                </a:lnTo>
                                <a:lnTo>
                                  <a:pt x="0" y="30"/>
                                </a:lnTo>
                                <a:lnTo>
                                  <a:pt x="0" y="31"/>
                                </a:lnTo>
                                <a:lnTo>
                                  <a:pt x="1" y="34"/>
                                </a:lnTo>
                                <a:lnTo>
                                  <a:pt x="2" y="35"/>
                                </a:lnTo>
                                <a:lnTo>
                                  <a:pt x="3" y="37"/>
                                </a:lnTo>
                                <a:lnTo>
                                  <a:pt x="4" y="38"/>
                                </a:lnTo>
                                <a:lnTo>
                                  <a:pt x="6" y="38"/>
                                </a:lnTo>
                                <a:lnTo>
                                  <a:pt x="5" y="41"/>
                                </a:lnTo>
                                <a:lnTo>
                                  <a:pt x="6" y="45"/>
                                </a:lnTo>
                                <a:lnTo>
                                  <a:pt x="7" y="48"/>
                                </a:lnTo>
                                <a:lnTo>
                                  <a:pt x="7" y="51"/>
                                </a:lnTo>
                                <a:lnTo>
                                  <a:pt x="8" y="53"/>
                                </a:lnTo>
                                <a:lnTo>
                                  <a:pt x="9" y="54"/>
                                </a:lnTo>
                                <a:lnTo>
                                  <a:pt x="10" y="55"/>
                                </a:lnTo>
                                <a:lnTo>
                                  <a:pt x="11" y="57"/>
                                </a:lnTo>
                                <a:lnTo>
                                  <a:pt x="12" y="58"/>
                                </a:lnTo>
                                <a:lnTo>
                                  <a:pt x="14" y="59"/>
                                </a:lnTo>
                                <a:lnTo>
                                  <a:pt x="15" y="60"/>
                                </a:lnTo>
                                <a:lnTo>
                                  <a:pt x="16" y="60"/>
                                </a:lnTo>
                                <a:lnTo>
                                  <a:pt x="18" y="60"/>
                                </a:lnTo>
                                <a:lnTo>
                                  <a:pt x="19" y="61"/>
                                </a:lnTo>
                                <a:lnTo>
                                  <a:pt x="21" y="61"/>
                                </a:lnTo>
                                <a:lnTo>
                                  <a:pt x="23" y="60"/>
                                </a:lnTo>
                                <a:lnTo>
                                  <a:pt x="24" y="60"/>
                                </a:lnTo>
                                <a:lnTo>
                                  <a:pt x="25" y="59"/>
                                </a:lnTo>
                                <a:lnTo>
                                  <a:pt x="27" y="57"/>
                                </a:lnTo>
                                <a:lnTo>
                                  <a:pt x="28" y="5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20" name="Freeform 3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9" y="2701"/>
                            <a:ext cx="19" cy="2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2" y="17"/>
                              </a:cxn>
                              <a:cxn ang="0">
                                <a:pos x="13" y="15"/>
                              </a:cxn>
                              <a:cxn ang="0">
                                <a:pos x="14" y="14"/>
                              </a:cxn>
                              <a:cxn ang="0">
                                <a:pos x="16" y="8"/>
                              </a:cxn>
                              <a:cxn ang="0">
                                <a:pos x="19" y="0"/>
                              </a:cxn>
                              <a:cxn ang="0">
                                <a:pos x="17" y="4"/>
                              </a:cxn>
                              <a:cxn ang="0">
                                <a:pos x="15" y="7"/>
                              </a:cxn>
                              <a:cxn ang="0">
                                <a:pos x="14" y="9"/>
                              </a:cxn>
                              <a:cxn ang="0">
                                <a:pos x="14" y="11"/>
                              </a:cxn>
                              <a:cxn ang="0">
                                <a:pos x="13" y="14"/>
                              </a:cxn>
                              <a:cxn ang="0">
                                <a:pos x="12" y="16"/>
                              </a:cxn>
                              <a:cxn ang="0">
                                <a:pos x="11" y="17"/>
                              </a:cxn>
                              <a:cxn ang="0">
                                <a:pos x="10" y="19"/>
                              </a:cxn>
                              <a:cxn ang="0">
                                <a:pos x="8" y="19"/>
                              </a:cxn>
                              <a:cxn ang="0">
                                <a:pos x="7" y="19"/>
                              </a:cxn>
                              <a:cxn ang="0">
                                <a:pos x="6" y="17"/>
                              </a:cxn>
                              <a:cxn ang="0">
                                <a:pos x="5" y="16"/>
                              </a:cxn>
                              <a:cxn ang="0">
                                <a:pos x="5" y="19"/>
                              </a:cxn>
                              <a:cxn ang="0">
                                <a:pos x="4" y="20"/>
                              </a:cxn>
                              <a:cxn ang="0">
                                <a:pos x="3" y="21"/>
                              </a:cxn>
                              <a:cxn ang="0">
                                <a:pos x="0" y="22"/>
                              </a:cxn>
                              <a:cxn ang="0">
                                <a:pos x="1" y="22"/>
                              </a:cxn>
                              <a:cxn ang="0">
                                <a:pos x="3" y="22"/>
                              </a:cxn>
                              <a:cxn ang="0">
                                <a:pos x="5" y="22"/>
                              </a:cxn>
                              <a:cxn ang="0">
                                <a:pos x="7" y="22"/>
                              </a:cxn>
                              <a:cxn ang="0">
                                <a:pos x="8" y="22"/>
                              </a:cxn>
                              <a:cxn ang="0">
                                <a:pos x="9" y="21"/>
                              </a:cxn>
                              <a:cxn ang="0">
                                <a:pos x="11" y="19"/>
                              </a:cxn>
                              <a:cxn ang="0">
                                <a:pos x="12" y="17"/>
                              </a:cxn>
                            </a:cxnLst>
                            <a:rect l="0" t="0" r="r" b="b"/>
                            <a:pathLst>
                              <a:path w="19" h="22">
                                <a:moveTo>
                                  <a:pt x="12" y="17"/>
                                </a:moveTo>
                                <a:lnTo>
                                  <a:pt x="13" y="15"/>
                                </a:lnTo>
                                <a:lnTo>
                                  <a:pt x="14" y="14"/>
                                </a:lnTo>
                                <a:lnTo>
                                  <a:pt x="16" y="8"/>
                                </a:lnTo>
                                <a:lnTo>
                                  <a:pt x="19" y="0"/>
                                </a:lnTo>
                                <a:lnTo>
                                  <a:pt x="17" y="4"/>
                                </a:lnTo>
                                <a:lnTo>
                                  <a:pt x="15" y="7"/>
                                </a:lnTo>
                                <a:lnTo>
                                  <a:pt x="14" y="9"/>
                                </a:lnTo>
                                <a:lnTo>
                                  <a:pt x="14" y="11"/>
                                </a:lnTo>
                                <a:lnTo>
                                  <a:pt x="13" y="14"/>
                                </a:lnTo>
                                <a:lnTo>
                                  <a:pt x="12" y="16"/>
                                </a:lnTo>
                                <a:lnTo>
                                  <a:pt x="11" y="17"/>
                                </a:lnTo>
                                <a:lnTo>
                                  <a:pt x="10" y="19"/>
                                </a:lnTo>
                                <a:lnTo>
                                  <a:pt x="8" y="19"/>
                                </a:lnTo>
                                <a:lnTo>
                                  <a:pt x="7" y="19"/>
                                </a:lnTo>
                                <a:lnTo>
                                  <a:pt x="6" y="17"/>
                                </a:lnTo>
                                <a:lnTo>
                                  <a:pt x="5" y="16"/>
                                </a:lnTo>
                                <a:lnTo>
                                  <a:pt x="5" y="19"/>
                                </a:lnTo>
                                <a:lnTo>
                                  <a:pt x="4" y="20"/>
                                </a:lnTo>
                                <a:lnTo>
                                  <a:pt x="3" y="21"/>
                                </a:lnTo>
                                <a:lnTo>
                                  <a:pt x="0" y="22"/>
                                </a:lnTo>
                                <a:lnTo>
                                  <a:pt x="1" y="22"/>
                                </a:lnTo>
                                <a:lnTo>
                                  <a:pt x="3" y="22"/>
                                </a:lnTo>
                                <a:lnTo>
                                  <a:pt x="5" y="22"/>
                                </a:lnTo>
                                <a:lnTo>
                                  <a:pt x="7" y="22"/>
                                </a:lnTo>
                                <a:lnTo>
                                  <a:pt x="8" y="22"/>
                                </a:lnTo>
                                <a:lnTo>
                                  <a:pt x="9" y="21"/>
                                </a:lnTo>
                                <a:lnTo>
                                  <a:pt x="11" y="19"/>
                                </a:lnTo>
                                <a:lnTo>
                                  <a:pt x="12" y="1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7F3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17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92"/>
                          <a:ext cx="8" cy="2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17"/>
                            </a:cxn>
                            <a:cxn ang="0">
                              <a:pos x="7" y="16"/>
                            </a:cxn>
                            <a:cxn ang="0">
                              <a:pos x="7" y="14"/>
                            </a:cxn>
                            <a:cxn ang="0">
                              <a:pos x="7" y="13"/>
                            </a:cxn>
                            <a:cxn ang="0">
                              <a:pos x="8" y="11"/>
                            </a:cxn>
                            <a:cxn ang="0">
                              <a:pos x="8" y="10"/>
                            </a:cxn>
                            <a:cxn ang="0">
                              <a:pos x="8" y="9"/>
                            </a:cxn>
                            <a:cxn ang="0">
                              <a:pos x="8" y="7"/>
                            </a:cxn>
                            <a:cxn ang="0">
                              <a:pos x="8" y="6"/>
                            </a:cxn>
                            <a:cxn ang="0">
                              <a:pos x="8" y="5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6" y="2"/>
                            </a:cxn>
                            <a:cxn ang="0">
                              <a:pos x="5" y="1"/>
                            </a:cxn>
                            <a:cxn ang="0">
                              <a:pos x="5" y="1"/>
                            </a:cxn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1" y="4"/>
                            </a:cxn>
                            <a:cxn ang="0">
                              <a:pos x="2" y="5"/>
                            </a:cxn>
                            <a:cxn ang="0">
                              <a:pos x="3" y="7"/>
                            </a:cxn>
                            <a:cxn ang="0">
                              <a:pos x="4" y="8"/>
                            </a:cxn>
                            <a:cxn ang="0">
                              <a:pos x="6" y="8"/>
                            </a:cxn>
                            <a:cxn ang="0">
                              <a:pos x="5" y="12"/>
                            </a:cxn>
                            <a:cxn ang="0">
                              <a:pos x="6" y="15"/>
                            </a:cxn>
                            <a:cxn ang="0">
                              <a:pos x="7" y="19"/>
                            </a:cxn>
                            <a:cxn ang="0">
                              <a:pos x="8" y="21"/>
                            </a:cxn>
                            <a:cxn ang="0">
                              <a:pos x="8" y="17"/>
                            </a:cxn>
                          </a:cxnLst>
                          <a:rect l="0" t="0" r="r" b="b"/>
                          <a:pathLst>
                            <a:path w="8" h="21">
                              <a:moveTo>
                                <a:pt x="8" y="17"/>
                              </a:moveTo>
                              <a:lnTo>
                                <a:pt x="7" y="16"/>
                              </a:lnTo>
                              <a:lnTo>
                                <a:pt x="7" y="14"/>
                              </a:lnTo>
                              <a:lnTo>
                                <a:pt x="7" y="13"/>
                              </a:lnTo>
                              <a:lnTo>
                                <a:pt x="8" y="11"/>
                              </a:lnTo>
                              <a:lnTo>
                                <a:pt x="8" y="10"/>
                              </a:lnTo>
                              <a:lnTo>
                                <a:pt x="8" y="9"/>
                              </a:lnTo>
                              <a:lnTo>
                                <a:pt x="8" y="7"/>
                              </a:lnTo>
                              <a:lnTo>
                                <a:pt x="8" y="6"/>
                              </a:lnTo>
                              <a:lnTo>
                                <a:pt x="8" y="5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6" y="2"/>
                              </a:lnTo>
                              <a:lnTo>
                                <a:pt x="5" y="1"/>
                              </a:lnTo>
                              <a:lnTo>
                                <a:pt x="5" y="1"/>
                              </a:lnTo>
                              <a:lnTo>
                                <a:pt x="0" y="0"/>
                              </a:lnTo>
                              <a:lnTo>
                                <a:pt x="0" y="1"/>
                              </a:lnTo>
                              <a:lnTo>
                                <a:pt x="1" y="4"/>
                              </a:lnTo>
                              <a:lnTo>
                                <a:pt x="2" y="5"/>
                              </a:lnTo>
                              <a:lnTo>
                                <a:pt x="3" y="7"/>
                              </a:lnTo>
                              <a:lnTo>
                                <a:pt x="4" y="8"/>
                              </a:lnTo>
                              <a:lnTo>
                                <a:pt x="6" y="8"/>
                              </a:lnTo>
                              <a:lnTo>
                                <a:pt x="5" y="12"/>
                              </a:lnTo>
                              <a:lnTo>
                                <a:pt x="6" y="15"/>
                              </a:lnTo>
                              <a:lnTo>
                                <a:pt x="7" y="19"/>
                              </a:lnTo>
                              <a:lnTo>
                                <a:pt x="8" y="21"/>
                              </a:lnTo>
                              <a:lnTo>
                                <a:pt x="8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4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32"/>
                        <a:chOff x="3812" y="2682"/>
                        <a:chExt cx="24" cy="32"/>
                      </a:xfrm>
                    </p:grpSpPr>
                    <p:grpSp>
                      <p:nvGrpSpPr>
                        <p:cNvPr id="16" name="Group 4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7" y="2708"/>
                          <a:ext cx="10" cy="6"/>
                          <a:chOff x="3817" y="2708"/>
                          <a:chExt cx="10" cy="6"/>
                        </a:xfrm>
                      </p:grpSpPr>
                      <p:sp>
                        <p:nvSpPr>
                          <p:cNvPr id="513" name="Oval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819" y="2710"/>
                            <a:ext cx="6" cy="3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4" name="Freeform 4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08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1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7" y="0"/>
                              </a:cxn>
                              <a:cxn ang="0">
                                <a:pos x="8" y="1"/>
                              </a:cxn>
                              <a:cxn ang="0">
                                <a:pos x="9" y="2"/>
                              </a:cxn>
                              <a:cxn ang="0">
                                <a:pos x="9" y="3"/>
                              </a:cxn>
                              <a:cxn ang="0">
                                <a:pos x="9" y="3"/>
                              </a:cxn>
                              <a:cxn ang="0">
                                <a:pos x="10" y="4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2"/>
                                </a:moveTo>
                                <a:lnTo>
                                  <a:pt x="1" y="1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5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7" y="0"/>
                                </a:lnTo>
                                <a:lnTo>
                                  <a:pt x="8" y="1"/>
                                </a:lnTo>
                                <a:lnTo>
                                  <a:pt x="9" y="2"/>
                                </a:lnTo>
                                <a:lnTo>
                                  <a:pt x="9" y="3"/>
                                </a:lnTo>
                                <a:lnTo>
                                  <a:pt x="9" y="3"/>
                                </a:lnTo>
                                <a:lnTo>
                                  <a:pt x="10" y="4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5" name="Freeform 4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10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4" y="1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8" y="2"/>
                              </a:cxn>
                              <a:cxn ang="0">
                                <a:pos x="9" y="2"/>
                              </a:cxn>
                              <a:cxn ang="0">
                                <a:pos x="10" y="2"/>
                              </a:cxn>
                              <a:cxn ang="0">
                                <a:pos x="9" y="3"/>
                              </a:cxn>
                              <a:cxn ang="0">
                                <a:pos x="8" y="4"/>
                              </a:cxn>
                              <a:cxn ang="0">
                                <a:pos x="7" y="4"/>
                              </a:cxn>
                              <a:cxn ang="0">
                                <a:pos x="6" y="4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2" y="2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4" y="1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8" y="2"/>
                                </a:lnTo>
                                <a:lnTo>
                                  <a:pt x="9" y="2"/>
                                </a:lnTo>
                                <a:lnTo>
                                  <a:pt x="10" y="2"/>
                                </a:lnTo>
                                <a:lnTo>
                                  <a:pt x="9" y="3"/>
                                </a:lnTo>
                                <a:lnTo>
                                  <a:pt x="8" y="4"/>
                                </a:lnTo>
                                <a:lnTo>
                                  <a:pt x="7" y="4"/>
                                </a:lnTo>
                                <a:lnTo>
                                  <a:pt x="6" y="4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2" y="2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17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24" cy="12"/>
                          <a:chOff x="3812" y="2682"/>
                          <a:chExt cx="24" cy="12"/>
                        </a:xfrm>
                      </p:grpSpPr>
                      <p:grpSp>
                        <p:nvGrpSpPr>
                          <p:cNvPr id="19" name="Group 4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2" y="2682"/>
                            <a:ext cx="10" cy="8"/>
                            <a:chOff x="3812" y="2682"/>
                            <a:chExt cx="10" cy="8"/>
                          </a:xfrm>
                        </p:grpSpPr>
                        <p:sp>
                          <p:nvSpPr>
                            <p:cNvPr id="510" name="Freeform 48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3" y="2682"/>
                              <a:ext cx="9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3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9" y="6"/>
                                </a:cxn>
                                <a:cxn ang="0">
                                  <a:pos x="7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2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6">
                                  <a:moveTo>
                                    <a:pt x="0" y="2"/>
                                  </a:moveTo>
                                  <a:lnTo>
                                    <a:pt x="2" y="0"/>
                                  </a:lnTo>
                                  <a:lnTo>
                                    <a:pt x="3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9" y="6"/>
                                  </a:lnTo>
                                  <a:lnTo>
                                    <a:pt x="7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2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1" name="Freeform 49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2" y="2685"/>
                              <a:ext cx="9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9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4" y="3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5">
                                  <a:moveTo>
                                    <a:pt x="0" y="2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9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3"/>
                                  </a:lnTo>
                                  <a:lnTo>
                                    <a:pt x="6" y="3"/>
                                  </a:lnTo>
                                  <a:lnTo>
                                    <a:pt x="6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4" y="4"/>
                                  </a:lnTo>
                                  <a:lnTo>
                                    <a:pt x="4" y="3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3"/>
                                  </a:lnTo>
                                  <a:lnTo>
                                    <a:pt x="1" y="3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2" name="Freeform 5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4" y="2689"/>
                              <a:ext cx="4" cy="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1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4" h="1">
                                  <a:moveTo>
                                    <a:pt x="0" y="0"/>
                                  </a:moveTo>
                                  <a:lnTo>
                                    <a:pt x="1" y="0"/>
                                  </a:lnTo>
                                  <a:lnTo>
                                    <a:pt x="1" y="0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1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grpSp>
                        <p:nvGrpSpPr>
                          <p:cNvPr id="24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26" y="2686"/>
                            <a:ext cx="10" cy="8"/>
                            <a:chOff x="3826" y="2686"/>
                            <a:chExt cx="10" cy="8"/>
                          </a:xfrm>
                        </p:grpSpPr>
                        <p:sp>
                          <p:nvSpPr>
                            <p:cNvPr id="507" name="Freeform 5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6" y="2686"/>
                              <a:ext cx="10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6"/>
                                </a:cxn>
                                <a:cxn ang="0">
                                  <a:pos x="0" y="5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6" y="0"/>
                                </a:cxn>
                                <a:cxn ang="0">
                                  <a:pos x="7" y="0"/>
                                </a:cxn>
                                <a:cxn ang="0">
                                  <a:pos x="9" y="0"/>
                                </a:cxn>
                                <a:cxn ang="0">
                                  <a:pos x="10" y="1"/>
                                </a:cxn>
                                <a:cxn ang="0">
                                  <a:pos x="10" y="2"/>
                                </a:cxn>
                                <a:cxn ang="0">
                                  <a:pos x="9" y="1"/>
                                </a:cxn>
                                <a:cxn ang="0">
                                  <a:pos x="8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2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2" y="4"/>
                                </a:cxn>
                                <a:cxn ang="0">
                                  <a:pos x="1" y="5"/>
                                </a:cxn>
                                <a:cxn ang="0">
                                  <a:pos x="1" y="6"/>
                                </a:cxn>
                              </a:cxnLst>
                              <a:rect l="0" t="0" r="r" b="b"/>
                              <a:pathLst>
                                <a:path w="10" h="6">
                                  <a:moveTo>
                                    <a:pt x="1" y="6"/>
                                  </a:moveTo>
                                  <a:lnTo>
                                    <a:pt x="0" y="5"/>
                                  </a:lnTo>
                                  <a:lnTo>
                                    <a:pt x="1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6" y="0"/>
                                  </a:lnTo>
                                  <a:lnTo>
                                    <a:pt x="7" y="0"/>
                                  </a:lnTo>
                                  <a:lnTo>
                                    <a:pt x="9" y="0"/>
                                  </a:lnTo>
                                  <a:lnTo>
                                    <a:pt x="10" y="1"/>
                                  </a:lnTo>
                                  <a:lnTo>
                                    <a:pt x="10" y="2"/>
                                  </a:lnTo>
                                  <a:lnTo>
                                    <a:pt x="9" y="1"/>
                                  </a:lnTo>
                                  <a:lnTo>
                                    <a:pt x="8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5" y="1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2"/>
                                  </a:lnTo>
                                  <a:lnTo>
                                    <a:pt x="2" y="3"/>
                                  </a:lnTo>
                                  <a:lnTo>
                                    <a:pt x="2" y="4"/>
                                  </a:lnTo>
                                  <a:lnTo>
                                    <a:pt x="1" y="5"/>
                                  </a:lnTo>
                                  <a:lnTo>
                                    <a:pt x="1" y="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8" name="Freeform 5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89"/>
                              <a:ext cx="8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3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5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3" y="4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0" y="3"/>
                                </a:cxn>
                              </a:cxnLst>
                              <a:rect l="0" t="0" r="r" b="b"/>
                              <a:pathLst>
                                <a:path w="8" h="5">
                                  <a:moveTo>
                                    <a:pt x="0" y="3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2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7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5"/>
                                  </a:lnTo>
                                  <a:lnTo>
                                    <a:pt x="6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4" y="4"/>
                                  </a:lnTo>
                                  <a:lnTo>
                                    <a:pt x="3" y="4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2" y="2"/>
                                  </a:lnTo>
                                  <a:lnTo>
                                    <a:pt x="1" y="2"/>
                                  </a:lnTo>
                                  <a:lnTo>
                                    <a:pt x="0" y="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9" name="Freeform 5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92"/>
                              <a:ext cx="1" cy="2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h="2">
                                  <a:moveTo>
                                    <a:pt x="0" y="0"/>
                                  </a:moveTo>
                                  <a:lnTo>
                                    <a:pt x="0" y="1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</p:grpSp>
                    <p:sp>
                      <p:nvSpPr>
                        <p:cNvPr id="504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0" y="2698"/>
                          <a:ext cx="7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3"/>
                            </a:cxn>
                            <a:cxn ang="0">
                              <a:pos x="1" y="3"/>
                            </a:cxn>
                            <a:cxn ang="0">
                              <a:pos x="2" y="4"/>
                            </a:cxn>
                            <a:cxn ang="0">
                              <a:pos x="2" y="5"/>
                            </a:cxn>
                            <a:cxn ang="0">
                              <a:pos x="3" y="5"/>
                            </a:cxn>
                            <a:cxn ang="0">
                              <a:pos x="4" y="5"/>
                            </a:cxn>
                            <a:cxn ang="0">
                              <a:pos x="5" y="4"/>
                            </a:cxn>
                            <a:cxn ang="0">
                              <a:pos x="6" y="4"/>
                            </a:cxn>
                            <a:cxn ang="0">
                              <a:pos x="7" y="4"/>
                            </a:cxn>
                          </a:cxnLst>
                          <a:rect l="0" t="0" r="r" b="b"/>
                          <a:pathLst>
                            <a:path w="7" h="5">
                              <a:moveTo>
                                <a:pt x="2" y="0"/>
                              </a:moveTo>
                              <a:lnTo>
                                <a:pt x="1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lnTo>
                                <a:pt x="0" y="3"/>
                              </a:lnTo>
                              <a:lnTo>
                                <a:pt x="1" y="3"/>
                              </a:lnTo>
                              <a:lnTo>
                                <a:pt x="2" y="4"/>
                              </a:lnTo>
                              <a:lnTo>
                                <a:pt x="2" y="5"/>
                              </a:lnTo>
                              <a:lnTo>
                                <a:pt x="3" y="5"/>
                              </a:lnTo>
                              <a:lnTo>
                                <a:pt x="4" y="5"/>
                              </a:lnTo>
                              <a:lnTo>
                                <a:pt x="5" y="4"/>
                              </a:lnTo>
                              <a:lnTo>
                                <a:pt x="6" y="4"/>
                              </a:lnTo>
                              <a:lnTo>
                                <a:pt x="7" y="4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7F3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30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99" y="2651"/>
                        <a:ext cx="53" cy="62"/>
                        <a:chOff x="3799" y="2651"/>
                        <a:chExt cx="53" cy="62"/>
                      </a:xfrm>
                    </p:grpSpPr>
                    <p:sp>
                      <p:nvSpPr>
                        <p:cNvPr id="496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9" y="2651"/>
                          <a:ext cx="53" cy="6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57"/>
                            </a:cxn>
                            <a:cxn ang="0">
                              <a:pos x="7" y="54"/>
                            </a:cxn>
                            <a:cxn ang="0">
                              <a:pos x="5" y="50"/>
                            </a:cxn>
                            <a:cxn ang="0">
                              <a:pos x="4" y="46"/>
                            </a:cxn>
                            <a:cxn ang="0">
                              <a:pos x="3" y="44"/>
                            </a:cxn>
                            <a:cxn ang="0">
                              <a:pos x="2" y="33"/>
                            </a:cxn>
                            <a:cxn ang="0">
                              <a:pos x="0" y="29"/>
                            </a:cxn>
                            <a:cxn ang="0">
                              <a:pos x="0" y="23"/>
                            </a:cxn>
                            <a:cxn ang="0">
                              <a:pos x="5" y="18"/>
                            </a:cxn>
                            <a:cxn ang="0">
                              <a:pos x="7" y="10"/>
                            </a:cxn>
                            <a:cxn ang="0">
                              <a:pos x="10" y="6"/>
                            </a:cxn>
                            <a:cxn ang="0">
                              <a:pos x="14" y="4"/>
                            </a:cxn>
                            <a:cxn ang="0">
                              <a:pos x="20" y="0"/>
                            </a:cxn>
                            <a:cxn ang="0">
                              <a:pos x="25" y="0"/>
                            </a:cxn>
                            <a:cxn ang="0">
                              <a:pos x="29" y="0"/>
                            </a:cxn>
                            <a:cxn ang="0">
                              <a:pos x="35" y="2"/>
                            </a:cxn>
                            <a:cxn ang="0">
                              <a:pos x="40" y="5"/>
                            </a:cxn>
                            <a:cxn ang="0">
                              <a:pos x="44" y="10"/>
                            </a:cxn>
                            <a:cxn ang="0">
                              <a:pos x="46" y="15"/>
                            </a:cxn>
                            <a:cxn ang="0">
                              <a:pos x="48" y="19"/>
                            </a:cxn>
                            <a:cxn ang="0">
                              <a:pos x="51" y="26"/>
                            </a:cxn>
                            <a:cxn ang="0">
                              <a:pos x="53" y="32"/>
                            </a:cxn>
                            <a:cxn ang="0">
                              <a:pos x="52" y="38"/>
                            </a:cxn>
                            <a:cxn ang="0">
                              <a:pos x="51" y="43"/>
                            </a:cxn>
                            <a:cxn ang="0">
                              <a:pos x="48" y="47"/>
                            </a:cxn>
                            <a:cxn ang="0">
                              <a:pos x="42" y="54"/>
                            </a:cxn>
                            <a:cxn ang="0">
                              <a:pos x="40" y="58"/>
                            </a:cxn>
                            <a:cxn ang="0">
                              <a:pos x="35" y="62"/>
                            </a:cxn>
                            <a:cxn ang="0">
                              <a:pos x="39" y="50"/>
                            </a:cxn>
                            <a:cxn ang="0">
                              <a:pos x="41" y="39"/>
                            </a:cxn>
                            <a:cxn ang="0">
                              <a:pos x="40" y="34"/>
                            </a:cxn>
                            <a:cxn ang="0">
                              <a:pos x="40" y="27"/>
                            </a:cxn>
                            <a:cxn ang="0">
                              <a:pos x="35" y="28"/>
                            </a:cxn>
                            <a:cxn ang="0">
                              <a:pos x="29" y="30"/>
                            </a:cxn>
                            <a:cxn ang="0">
                              <a:pos x="22" y="30"/>
                            </a:cxn>
                            <a:cxn ang="0">
                              <a:pos x="19" y="28"/>
                            </a:cxn>
                            <a:cxn ang="0">
                              <a:pos x="14" y="29"/>
                            </a:cxn>
                            <a:cxn ang="0">
                              <a:pos x="13" y="33"/>
                            </a:cxn>
                            <a:cxn ang="0">
                              <a:pos x="11" y="35"/>
                            </a:cxn>
                            <a:cxn ang="0">
                              <a:pos x="9" y="41"/>
                            </a:cxn>
                            <a:cxn ang="0">
                              <a:pos x="8" y="43"/>
                            </a:cxn>
                            <a:cxn ang="0">
                              <a:pos x="6" y="43"/>
                            </a:cxn>
                            <a:cxn ang="0">
                              <a:pos x="6" y="45"/>
                            </a:cxn>
                            <a:cxn ang="0">
                              <a:pos x="6" y="48"/>
                            </a:cxn>
                            <a:cxn ang="0">
                              <a:pos x="9" y="49"/>
                            </a:cxn>
                            <a:cxn ang="0">
                              <a:pos x="10" y="58"/>
                            </a:cxn>
                          </a:cxnLst>
                          <a:rect l="0" t="0" r="r" b="b"/>
                          <a:pathLst>
                            <a:path w="53" h="62">
                              <a:moveTo>
                                <a:pt x="10" y="58"/>
                              </a:moveTo>
                              <a:lnTo>
                                <a:pt x="8" y="57"/>
                              </a:lnTo>
                              <a:lnTo>
                                <a:pt x="7" y="55"/>
                              </a:lnTo>
                              <a:lnTo>
                                <a:pt x="7" y="54"/>
                              </a:lnTo>
                              <a:lnTo>
                                <a:pt x="6" y="51"/>
                              </a:lnTo>
                              <a:lnTo>
                                <a:pt x="5" y="50"/>
                              </a:lnTo>
                              <a:lnTo>
                                <a:pt x="4" y="48"/>
                              </a:lnTo>
                              <a:lnTo>
                                <a:pt x="4" y="46"/>
                              </a:lnTo>
                              <a:lnTo>
                                <a:pt x="3" y="46"/>
                              </a:lnTo>
                              <a:lnTo>
                                <a:pt x="3" y="44"/>
                              </a:lnTo>
                              <a:lnTo>
                                <a:pt x="1" y="40"/>
                              </a:lnTo>
                              <a:lnTo>
                                <a:pt x="2" y="33"/>
                              </a:lnTo>
                              <a:lnTo>
                                <a:pt x="1" y="32"/>
                              </a:lnTo>
                              <a:lnTo>
                                <a:pt x="0" y="29"/>
                              </a:lnTo>
                              <a:lnTo>
                                <a:pt x="0" y="26"/>
                              </a:lnTo>
                              <a:lnTo>
                                <a:pt x="0" y="23"/>
                              </a:lnTo>
                              <a:lnTo>
                                <a:pt x="2" y="20"/>
                              </a:lnTo>
                              <a:lnTo>
                                <a:pt x="5" y="18"/>
                              </a:lnTo>
                              <a:lnTo>
                                <a:pt x="4" y="14"/>
                              </a:lnTo>
                              <a:lnTo>
                                <a:pt x="7" y="10"/>
                              </a:lnTo>
                              <a:lnTo>
                                <a:pt x="8" y="9"/>
                              </a:lnTo>
                              <a:lnTo>
                                <a:pt x="10" y="6"/>
                              </a:lnTo>
                              <a:lnTo>
                                <a:pt x="12" y="4"/>
                              </a:lnTo>
                              <a:lnTo>
                                <a:pt x="14" y="4"/>
                              </a:lnTo>
                              <a:lnTo>
                                <a:pt x="18" y="1"/>
                              </a:lnTo>
                              <a:lnTo>
                                <a:pt x="20" y="0"/>
                              </a:lnTo>
                              <a:lnTo>
                                <a:pt x="23" y="0"/>
                              </a:lnTo>
                              <a:lnTo>
                                <a:pt x="25" y="0"/>
                              </a:lnTo>
                              <a:lnTo>
                                <a:pt x="27" y="0"/>
                              </a:lnTo>
                              <a:lnTo>
                                <a:pt x="29" y="0"/>
                              </a:lnTo>
                              <a:lnTo>
                                <a:pt x="32" y="1"/>
                              </a:lnTo>
                              <a:lnTo>
                                <a:pt x="35" y="2"/>
                              </a:lnTo>
                              <a:lnTo>
                                <a:pt x="36" y="3"/>
                              </a:lnTo>
                              <a:lnTo>
                                <a:pt x="40" y="5"/>
                              </a:lnTo>
                              <a:lnTo>
                                <a:pt x="42" y="8"/>
                              </a:lnTo>
                              <a:lnTo>
                                <a:pt x="44" y="10"/>
                              </a:lnTo>
                              <a:lnTo>
                                <a:pt x="45" y="12"/>
                              </a:lnTo>
                              <a:lnTo>
                                <a:pt x="46" y="15"/>
                              </a:lnTo>
                              <a:lnTo>
                                <a:pt x="47" y="17"/>
                              </a:lnTo>
                              <a:lnTo>
                                <a:pt x="48" y="19"/>
                              </a:lnTo>
                              <a:lnTo>
                                <a:pt x="50" y="21"/>
                              </a:lnTo>
                              <a:lnTo>
                                <a:pt x="51" y="26"/>
                              </a:lnTo>
                              <a:lnTo>
                                <a:pt x="52" y="30"/>
                              </a:lnTo>
                              <a:lnTo>
                                <a:pt x="53" y="32"/>
                              </a:lnTo>
                              <a:lnTo>
                                <a:pt x="53" y="34"/>
                              </a:lnTo>
                              <a:lnTo>
                                <a:pt x="52" y="38"/>
                              </a:lnTo>
                              <a:lnTo>
                                <a:pt x="51" y="40"/>
                              </a:lnTo>
                              <a:lnTo>
                                <a:pt x="51" y="43"/>
                              </a:lnTo>
                              <a:lnTo>
                                <a:pt x="50" y="45"/>
                              </a:lnTo>
                              <a:lnTo>
                                <a:pt x="48" y="47"/>
                              </a:lnTo>
                              <a:lnTo>
                                <a:pt x="47" y="49"/>
                              </a:lnTo>
                              <a:lnTo>
                                <a:pt x="42" y="54"/>
                              </a:lnTo>
                              <a:lnTo>
                                <a:pt x="42" y="56"/>
                              </a:lnTo>
                              <a:lnTo>
                                <a:pt x="40" y="58"/>
                              </a:lnTo>
                              <a:lnTo>
                                <a:pt x="37" y="61"/>
                              </a:lnTo>
                              <a:lnTo>
                                <a:pt x="35" y="62"/>
                              </a:lnTo>
                              <a:lnTo>
                                <a:pt x="37" y="56"/>
                              </a:lnTo>
                              <a:lnTo>
                                <a:pt x="39" y="50"/>
                              </a:lnTo>
                              <a:lnTo>
                                <a:pt x="40" y="45"/>
                              </a:lnTo>
                              <a:lnTo>
                                <a:pt x="41" y="39"/>
                              </a:lnTo>
                              <a:lnTo>
                                <a:pt x="41" y="37"/>
                              </a:lnTo>
                              <a:lnTo>
                                <a:pt x="40" y="34"/>
                              </a:lnTo>
                              <a:lnTo>
                                <a:pt x="41" y="29"/>
                              </a:lnTo>
                              <a:lnTo>
                                <a:pt x="40" y="27"/>
                              </a:lnTo>
                              <a:lnTo>
                                <a:pt x="39" y="26"/>
                              </a:lnTo>
                              <a:lnTo>
                                <a:pt x="35" y="28"/>
                              </a:lnTo>
                              <a:lnTo>
                                <a:pt x="33" y="30"/>
                              </a:lnTo>
                              <a:lnTo>
                                <a:pt x="29" y="30"/>
                              </a:lnTo>
                              <a:lnTo>
                                <a:pt x="25" y="30"/>
                              </a:lnTo>
                              <a:lnTo>
                                <a:pt x="22" y="30"/>
                              </a:lnTo>
                              <a:lnTo>
                                <a:pt x="20" y="29"/>
                              </a:lnTo>
                              <a:lnTo>
                                <a:pt x="19" y="28"/>
                              </a:lnTo>
                              <a:lnTo>
                                <a:pt x="16" y="28"/>
                              </a:lnTo>
                              <a:lnTo>
                                <a:pt x="14" y="29"/>
                              </a:lnTo>
                              <a:lnTo>
                                <a:pt x="14" y="31"/>
                              </a:lnTo>
                              <a:lnTo>
                                <a:pt x="13" y="33"/>
                              </a:lnTo>
                              <a:lnTo>
                                <a:pt x="12" y="35"/>
                              </a:lnTo>
                              <a:lnTo>
                                <a:pt x="11" y="35"/>
                              </a:lnTo>
                              <a:lnTo>
                                <a:pt x="10" y="38"/>
                              </a:lnTo>
                              <a:lnTo>
                                <a:pt x="9" y="41"/>
                              </a:lnTo>
                              <a:lnTo>
                                <a:pt x="9" y="42"/>
                              </a:lnTo>
                              <a:lnTo>
                                <a:pt x="8" y="43"/>
                              </a:lnTo>
                              <a:lnTo>
                                <a:pt x="7" y="43"/>
                              </a:lnTo>
                              <a:lnTo>
                                <a:pt x="6" y="43"/>
                              </a:lnTo>
                              <a:lnTo>
                                <a:pt x="6" y="44"/>
                              </a:lnTo>
                              <a:lnTo>
                                <a:pt x="6" y="45"/>
                              </a:lnTo>
                              <a:lnTo>
                                <a:pt x="6" y="47"/>
                              </a:lnTo>
                              <a:lnTo>
                                <a:pt x="6" y="48"/>
                              </a:lnTo>
                              <a:lnTo>
                                <a:pt x="8" y="49"/>
                              </a:lnTo>
                              <a:lnTo>
                                <a:pt x="9" y="49"/>
                              </a:lnTo>
                              <a:lnTo>
                                <a:pt x="10" y="54"/>
                              </a:lnTo>
                              <a:lnTo>
                                <a:pt x="10" y="5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5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2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1" y="2653"/>
                          <a:ext cx="49" cy="43"/>
                          <a:chOff x="3801" y="2653"/>
                          <a:chExt cx="49" cy="43"/>
                        </a:xfrm>
                      </p:grpSpPr>
                      <p:sp>
                        <p:nvSpPr>
                          <p:cNvPr id="498" name="Freeform 5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1" y="2670"/>
                            <a:ext cx="21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17"/>
                              </a:cxn>
                              <a:cxn ang="0">
                                <a:pos x="5" y="17"/>
                              </a:cxn>
                              <a:cxn ang="0">
                                <a:pos x="10" y="13"/>
                              </a:cxn>
                              <a:cxn ang="0">
                                <a:pos x="6" y="12"/>
                              </a:cxn>
                              <a:cxn ang="0">
                                <a:pos x="3" y="12"/>
                              </a:cxn>
                              <a:cxn ang="0">
                                <a:pos x="1" y="11"/>
                              </a:cxn>
                              <a:cxn ang="0">
                                <a:pos x="0" y="9"/>
                              </a:cxn>
                              <a:cxn ang="0">
                                <a:pos x="0" y="5"/>
                              </a:cxn>
                              <a:cxn ang="0">
                                <a:pos x="3" y="7"/>
                              </a:cxn>
                              <a:cxn ang="0">
                                <a:pos x="5" y="7"/>
                              </a:cxn>
                              <a:cxn ang="0">
                                <a:pos x="7" y="8"/>
                              </a:cxn>
                              <a:cxn ang="0">
                                <a:pos x="9" y="8"/>
                              </a:cxn>
                              <a:cxn ang="0">
                                <a:pos x="12" y="10"/>
                              </a:cxn>
                              <a:cxn ang="0">
                                <a:pos x="10" y="7"/>
                              </a:cxn>
                              <a:cxn ang="0">
                                <a:pos x="9" y="5"/>
                              </a:cxn>
                              <a:cxn ang="0">
                                <a:pos x="6" y="4"/>
                              </a:cxn>
                              <a:cxn ang="0">
                                <a:pos x="7" y="1"/>
                              </a:cxn>
                              <a:cxn ang="0">
                                <a:pos x="6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2"/>
                              </a:cxn>
                              <a:cxn ang="0">
                                <a:pos x="10" y="4"/>
                              </a:cxn>
                              <a:cxn ang="0">
                                <a:pos x="11" y="6"/>
                              </a:cxn>
                              <a:cxn ang="0">
                                <a:pos x="13" y="7"/>
                              </a:cxn>
                              <a:cxn ang="0">
                                <a:pos x="16" y="8"/>
                              </a:cxn>
                              <a:cxn ang="0">
                                <a:pos x="19" y="10"/>
                              </a:cxn>
                              <a:cxn ang="0">
                                <a:pos x="21" y="10"/>
                              </a:cxn>
                            </a:cxnLst>
                            <a:rect l="0" t="0" r="r" b="b"/>
                            <a:pathLst>
                              <a:path w="21" h="17">
                                <a:moveTo>
                                  <a:pt x="1" y="17"/>
                                </a:moveTo>
                                <a:lnTo>
                                  <a:pt x="5" y="17"/>
                                </a:lnTo>
                                <a:lnTo>
                                  <a:pt x="10" y="13"/>
                                </a:lnTo>
                                <a:lnTo>
                                  <a:pt x="6" y="12"/>
                                </a:lnTo>
                                <a:lnTo>
                                  <a:pt x="3" y="12"/>
                                </a:lnTo>
                                <a:lnTo>
                                  <a:pt x="1" y="11"/>
                                </a:lnTo>
                                <a:lnTo>
                                  <a:pt x="0" y="9"/>
                                </a:lnTo>
                                <a:lnTo>
                                  <a:pt x="0" y="5"/>
                                </a:lnTo>
                                <a:lnTo>
                                  <a:pt x="3" y="7"/>
                                </a:lnTo>
                                <a:lnTo>
                                  <a:pt x="5" y="7"/>
                                </a:lnTo>
                                <a:lnTo>
                                  <a:pt x="7" y="8"/>
                                </a:lnTo>
                                <a:lnTo>
                                  <a:pt x="9" y="8"/>
                                </a:lnTo>
                                <a:lnTo>
                                  <a:pt x="12" y="10"/>
                                </a:lnTo>
                                <a:lnTo>
                                  <a:pt x="10" y="7"/>
                                </a:lnTo>
                                <a:lnTo>
                                  <a:pt x="9" y="5"/>
                                </a:lnTo>
                                <a:lnTo>
                                  <a:pt x="6" y="4"/>
                                </a:lnTo>
                                <a:lnTo>
                                  <a:pt x="7" y="1"/>
                                </a:lnTo>
                                <a:lnTo>
                                  <a:pt x="6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2"/>
                                </a:lnTo>
                                <a:lnTo>
                                  <a:pt x="10" y="4"/>
                                </a:lnTo>
                                <a:lnTo>
                                  <a:pt x="11" y="6"/>
                                </a:lnTo>
                                <a:lnTo>
                                  <a:pt x="13" y="7"/>
                                </a:lnTo>
                                <a:lnTo>
                                  <a:pt x="16" y="8"/>
                                </a:lnTo>
                                <a:lnTo>
                                  <a:pt x="19" y="10"/>
                                </a:lnTo>
                                <a:lnTo>
                                  <a:pt x="21" y="1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99" name="Freeform 6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4" y="2661"/>
                            <a:ext cx="41" cy="1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"/>
                              </a:cxn>
                              <a:cxn ang="0">
                                <a:pos x="3" y="6"/>
                              </a:cxn>
                              <a:cxn ang="0">
                                <a:pos x="7" y="6"/>
                              </a:cxn>
                              <a:cxn ang="0">
                                <a:pos x="10" y="6"/>
                              </a:cxn>
                              <a:cxn ang="0">
                                <a:pos x="9" y="9"/>
                              </a:cxn>
                              <a:cxn ang="0">
                                <a:pos x="10" y="11"/>
                              </a:cxn>
                              <a:cxn ang="0">
                                <a:pos x="13" y="9"/>
                              </a:cxn>
                              <a:cxn ang="0">
                                <a:pos x="15" y="6"/>
                              </a:cxn>
                              <a:cxn ang="0">
                                <a:pos x="18" y="3"/>
                              </a:cxn>
                              <a:cxn ang="0">
                                <a:pos x="22" y="1"/>
                              </a:cxn>
                              <a:cxn ang="0">
                                <a:pos x="23" y="0"/>
                              </a:cxn>
                              <a:cxn ang="0">
                                <a:pos x="32" y="3"/>
                              </a:cxn>
                              <a:cxn ang="0">
                                <a:pos x="35" y="8"/>
                              </a:cxn>
                              <a:cxn ang="0">
                                <a:pos x="36" y="9"/>
                              </a:cxn>
                              <a:cxn ang="0">
                                <a:pos x="36" y="14"/>
                              </a:cxn>
                              <a:cxn ang="0">
                                <a:pos x="38" y="15"/>
                              </a:cxn>
                              <a:cxn ang="0">
                                <a:pos x="40" y="11"/>
                              </a:cxn>
                              <a:cxn ang="0">
                                <a:pos x="41" y="8"/>
                              </a:cxn>
                              <a:cxn ang="0">
                                <a:pos x="41" y="5"/>
                              </a:cxn>
                            </a:cxnLst>
                            <a:rect l="0" t="0" r="r" b="b"/>
                            <a:pathLst>
                              <a:path w="41" h="15">
                                <a:moveTo>
                                  <a:pt x="0" y="7"/>
                                </a:moveTo>
                                <a:lnTo>
                                  <a:pt x="3" y="6"/>
                                </a:lnTo>
                                <a:lnTo>
                                  <a:pt x="7" y="6"/>
                                </a:lnTo>
                                <a:lnTo>
                                  <a:pt x="10" y="6"/>
                                </a:lnTo>
                                <a:lnTo>
                                  <a:pt x="9" y="9"/>
                                </a:lnTo>
                                <a:lnTo>
                                  <a:pt x="10" y="11"/>
                                </a:lnTo>
                                <a:lnTo>
                                  <a:pt x="13" y="9"/>
                                </a:lnTo>
                                <a:lnTo>
                                  <a:pt x="15" y="6"/>
                                </a:lnTo>
                                <a:lnTo>
                                  <a:pt x="18" y="3"/>
                                </a:lnTo>
                                <a:lnTo>
                                  <a:pt x="22" y="1"/>
                                </a:lnTo>
                                <a:lnTo>
                                  <a:pt x="23" y="0"/>
                                </a:lnTo>
                                <a:lnTo>
                                  <a:pt x="32" y="3"/>
                                </a:lnTo>
                                <a:lnTo>
                                  <a:pt x="35" y="8"/>
                                </a:lnTo>
                                <a:lnTo>
                                  <a:pt x="36" y="9"/>
                                </a:lnTo>
                                <a:lnTo>
                                  <a:pt x="36" y="14"/>
                                </a:lnTo>
                                <a:lnTo>
                                  <a:pt x="38" y="15"/>
                                </a:lnTo>
                                <a:lnTo>
                                  <a:pt x="40" y="11"/>
                                </a:lnTo>
                                <a:lnTo>
                                  <a:pt x="41" y="8"/>
                                </a:lnTo>
                                <a:lnTo>
                                  <a:pt x="41" y="5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0" name="Freeform 6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6" y="2653"/>
                            <a:ext cx="36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3" y="12"/>
                              </a:cxn>
                              <a:cxn ang="0">
                                <a:pos x="10" y="10"/>
                              </a:cxn>
                              <a:cxn ang="0">
                                <a:pos x="5" y="10"/>
                              </a:cxn>
                              <a:cxn ang="0">
                                <a:pos x="0" y="11"/>
                              </a:cxn>
                              <a:cxn ang="0">
                                <a:pos x="8" y="8"/>
                              </a:cxn>
                              <a:cxn ang="0">
                                <a:pos x="14" y="8"/>
                              </a:cxn>
                              <a:cxn ang="0">
                                <a:pos x="12" y="6"/>
                              </a:cxn>
                              <a:cxn ang="0">
                                <a:pos x="7" y="4"/>
                              </a:cxn>
                              <a:cxn ang="0">
                                <a:pos x="13" y="4"/>
                              </a:cxn>
                              <a:cxn ang="0">
                                <a:pos x="15" y="5"/>
                              </a:cxn>
                              <a:cxn ang="0">
                                <a:pos x="18" y="7"/>
                              </a:cxn>
                              <a:cxn ang="0">
                                <a:pos x="20" y="5"/>
                              </a:cxn>
                              <a:cxn ang="0">
                                <a:pos x="16" y="1"/>
                              </a:cxn>
                              <a:cxn ang="0">
                                <a:pos x="19" y="0"/>
                              </a:cxn>
                              <a:cxn ang="0">
                                <a:pos x="21" y="0"/>
                              </a:cxn>
                              <a:cxn ang="0">
                                <a:pos x="23" y="6"/>
                              </a:cxn>
                              <a:cxn ang="0">
                                <a:pos x="25" y="4"/>
                              </a:cxn>
                              <a:cxn ang="0">
                                <a:pos x="25" y="2"/>
                              </a:cxn>
                              <a:cxn ang="0">
                                <a:pos x="27" y="4"/>
                              </a:cxn>
                              <a:cxn ang="0">
                                <a:pos x="28" y="6"/>
                              </a:cxn>
                              <a:cxn ang="0">
                                <a:pos x="29" y="7"/>
                              </a:cxn>
                              <a:cxn ang="0">
                                <a:pos x="29" y="9"/>
                              </a:cxn>
                              <a:cxn ang="0">
                                <a:pos x="31" y="9"/>
                              </a:cxn>
                              <a:cxn ang="0">
                                <a:pos x="31" y="5"/>
                              </a:cxn>
                              <a:cxn ang="0">
                                <a:pos x="33" y="6"/>
                              </a:cxn>
                              <a:cxn ang="0">
                                <a:pos x="33" y="9"/>
                              </a:cxn>
                              <a:cxn ang="0">
                                <a:pos x="33" y="11"/>
                              </a:cxn>
                              <a:cxn ang="0">
                                <a:pos x="34" y="13"/>
                              </a:cxn>
                              <a:cxn ang="0">
                                <a:pos x="36" y="17"/>
                              </a:cxn>
                            </a:cxnLst>
                            <a:rect l="0" t="0" r="r" b="b"/>
                            <a:pathLst>
                              <a:path w="36" h="17">
                                <a:moveTo>
                                  <a:pt x="13" y="12"/>
                                </a:moveTo>
                                <a:lnTo>
                                  <a:pt x="10" y="10"/>
                                </a:lnTo>
                                <a:lnTo>
                                  <a:pt x="5" y="10"/>
                                </a:lnTo>
                                <a:lnTo>
                                  <a:pt x="0" y="11"/>
                                </a:lnTo>
                                <a:lnTo>
                                  <a:pt x="8" y="8"/>
                                </a:lnTo>
                                <a:lnTo>
                                  <a:pt x="14" y="8"/>
                                </a:lnTo>
                                <a:lnTo>
                                  <a:pt x="12" y="6"/>
                                </a:lnTo>
                                <a:lnTo>
                                  <a:pt x="7" y="4"/>
                                </a:lnTo>
                                <a:lnTo>
                                  <a:pt x="13" y="4"/>
                                </a:lnTo>
                                <a:lnTo>
                                  <a:pt x="15" y="5"/>
                                </a:lnTo>
                                <a:lnTo>
                                  <a:pt x="18" y="7"/>
                                </a:lnTo>
                                <a:lnTo>
                                  <a:pt x="20" y="5"/>
                                </a:lnTo>
                                <a:lnTo>
                                  <a:pt x="16" y="1"/>
                                </a:lnTo>
                                <a:lnTo>
                                  <a:pt x="19" y="0"/>
                                </a:lnTo>
                                <a:lnTo>
                                  <a:pt x="21" y="0"/>
                                </a:lnTo>
                                <a:lnTo>
                                  <a:pt x="23" y="6"/>
                                </a:lnTo>
                                <a:lnTo>
                                  <a:pt x="25" y="4"/>
                                </a:lnTo>
                                <a:lnTo>
                                  <a:pt x="25" y="2"/>
                                </a:lnTo>
                                <a:lnTo>
                                  <a:pt x="27" y="4"/>
                                </a:lnTo>
                                <a:lnTo>
                                  <a:pt x="28" y="6"/>
                                </a:lnTo>
                                <a:lnTo>
                                  <a:pt x="29" y="7"/>
                                </a:lnTo>
                                <a:lnTo>
                                  <a:pt x="29" y="9"/>
                                </a:lnTo>
                                <a:lnTo>
                                  <a:pt x="31" y="9"/>
                                </a:lnTo>
                                <a:lnTo>
                                  <a:pt x="31" y="5"/>
                                </a:lnTo>
                                <a:lnTo>
                                  <a:pt x="33" y="6"/>
                                </a:lnTo>
                                <a:lnTo>
                                  <a:pt x="33" y="9"/>
                                </a:lnTo>
                                <a:lnTo>
                                  <a:pt x="33" y="11"/>
                                </a:lnTo>
                                <a:lnTo>
                                  <a:pt x="34" y="13"/>
                                </a:lnTo>
                                <a:lnTo>
                                  <a:pt x="36" y="17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1" name="Freeform 6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41" y="2670"/>
                            <a:ext cx="9" cy="2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5" y="0"/>
                              </a:cxn>
                              <a:cxn ang="0">
                                <a:pos x="7" y="6"/>
                              </a:cxn>
                              <a:cxn ang="0">
                                <a:pos x="8" y="9"/>
                              </a:cxn>
                              <a:cxn ang="0">
                                <a:pos x="9" y="12"/>
                              </a:cxn>
                              <a:cxn ang="0">
                                <a:pos x="9" y="15"/>
                              </a:cxn>
                              <a:cxn ang="0">
                                <a:pos x="9" y="18"/>
                              </a:cxn>
                              <a:cxn ang="0">
                                <a:pos x="8" y="19"/>
                              </a:cxn>
                              <a:cxn ang="0">
                                <a:pos x="7" y="15"/>
                              </a:cxn>
                              <a:cxn ang="0">
                                <a:pos x="6" y="12"/>
                              </a:cxn>
                              <a:cxn ang="0">
                                <a:pos x="4" y="7"/>
                              </a:cxn>
                              <a:cxn ang="0">
                                <a:pos x="3" y="4"/>
                              </a:cxn>
                              <a:cxn ang="0">
                                <a:pos x="1" y="11"/>
                              </a:cxn>
                              <a:cxn ang="0">
                                <a:pos x="4" y="15"/>
                              </a:cxn>
                              <a:cxn ang="0">
                                <a:pos x="5" y="17"/>
                              </a:cxn>
                              <a:cxn ang="0">
                                <a:pos x="6" y="26"/>
                              </a:cxn>
                              <a:cxn ang="0">
                                <a:pos x="2" y="24"/>
                              </a:cxn>
                              <a:cxn ang="0">
                                <a:pos x="1" y="21"/>
                              </a:cxn>
                              <a:cxn ang="0">
                                <a:pos x="0" y="16"/>
                              </a:cxn>
                            </a:cxnLst>
                            <a:rect l="0" t="0" r="r" b="b"/>
                            <a:pathLst>
                              <a:path w="9" h="26">
                                <a:moveTo>
                                  <a:pt x="5" y="0"/>
                                </a:moveTo>
                                <a:lnTo>
                                  <a:pt x="7" y="6"/>
                                </a:lnTo>
                                <a:lnTo>
                                  <a:pt x="8" y="9"/>
                                </a:lnTo>
                                <a:lnTo>
                                  <a:pt x="9" y="12"/>
                                </a:lnTo>
                                <a:lnTo>
                                  <a:pt x="9" y="15"/>
                                </a:lnTo>
                                <a:lnTo>
                                  <a:pt x="9" y="18"/>
                                </a:lnTo>
                                <a:lnTo>
                                  <a:pt x="8" y="19"/>
                                </a:lnTo>
                                <a:lnTo>
                                  <a:pt x="7" y="15"/>
                                </a:lnTo>
                                <a:lnTo>
                                  <a:pt x="6" y="12"/>
                                </a:lnTo>
                                <a:lnTo>
                                  <a:pt x="4" y="7"/>
                                </a:lnTo>
                                <a:lnTo>
                                  <a:pt x="3" y="4"/>
                                </a:lnTo>
                                <a:lnTo>
                                  <a:pt x="1" y="11"/>
                                </a:lnTo>
                                <a:lnTo>
                                  <a:pt x="4" y="15"/>
                                </a:lnTo>
                                <a:lnTo>
                                  <a:pt x="5" y="17"/>
                                </a:lnTo>
                                <a:lnTo>
                                  <a:pt x="6" y="26"/>
                                </a:lnTo>
                                <a:lnTo>
                                  <a:pt x="2" y="24"/>
                                </a:lnTo>
                                <a:lnTo>
                                  <a:pt x="1" y="21"/>
                                </a:lnTo>
                                <a:lnTo>
                                  <a:pt x="0" y="16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grpSp>
                    <p:nvGrpSpPr>
                      <p:cNvPr id="33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6" y="2698"/>
                        <a:ext cx="3" cy="4"/>
                        <a:chOff x="3806" y="2698"/>
                        <a:chExt cx="3" cy="4"/>
                      </a:xfrm>
                    </p:grpSpPr>
                    <p:sp>
                      <p:nvSpPr>
                        <p:cNvPr id="494" name="Oval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solidFill>
                          <a:srgbClr val="FF5FB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95" name="Oval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noFill/>
                        <a:ln w="1588" cap="rnd">
                          <a:solidFill>
                            <a:srgbClr val="FF009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34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10"/>
                      <a:ext cx="92" cy="136"/>
                      <a:chOff x="3771" y="2710"/>
                      <a:chExt cx="92" cy="136"/>
                    </a:xfrm>
                  </p:grpSpPr>
                  <p:sp>
                    <p:nvSpPr>
                      <p:cNvPr id="471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10"/>
                        <a:ext cx="9" cy="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1"/>
                          </a:cxn>
                          <a:cxn ang="0">
                            <a:pos x="2" y="42"/>
                          </a:cxn>
                          <a:cxn ang="0">
                            <a:pos x="0" y="43"/>
                          </a:cxn>
                          <a:cxn ang="0">
                            <a:pos x="7" y="0"/>
                          </a:cxn>
                          <a:cxn ang="0">
                            <a:pos x="8" y="0"/>
                          </a:cxn>
                          <a:cxn ang="0">
                            <a:pos x="8" y="0"/>
                          </a:cxn>
                          <a:cxn ang="0">
                            <a:pos x="9" y="1"/>
                          </a:cxn>
                        </a:cxnLst>
                        <a:rect l="0" t="0" r="r" b="b"/>
                        <a:pathLst>
                          <a:path w="9" h="43">
                            <a:moveTo>
                              <a:pt x="9" y="1"/>
                            </a:moveTo>
                            <a:lnTo>
                              <a:pt x="2" y="42"/>
                            </a:lnTo>
                            <a:lnTo>
                              <a:pt x="0" y="43"/>
                            </a:lnTo>
                            <a:lnTo>
                              <a:pt x="7" y="0"/>
                            </a:lnTo>
                            <a:lnTo>
                              <a:pt x="8" y="0"/>
                            </a:lnTo>
                            <a:lnTo>
                              <a:pt x="8" y="0"/>
                            </a:lnTo>
                            <a:lnTo>
                              <a:pt x="9" y="1"/>
                            </a:lnTo>
                            <a:close/>
                          </a:path>
                        </a:pathLst>
                      </a:custGeom>
                      <a:solidFill>
                        <a:srgbClr val="BF7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35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1" y="2726"/>
                        <a:ext cx="92" cy="120"/>
                        <a:chOff x="3771" y="2726"/>
                        <a:chExt cx="92" cy="120"/>
                      </a:xfrm>
                    </p:grpSpPr>
                    <p:sp>
                      <p:nvSpPr>
                        <p:cNvPr id="480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26"/>
                          <a:ext cx="92" cy="1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2" y="2"/>
                            </a:cxn>
                            <a:cxn ang="0">
                              <a:pos x="27" y="3"/>
                            </a:cxn>
                            <a:cxn ang="0">
                              <a:pos x="23" y="4"/>
                            </a:cxn>
                            <a:cxn ang="0">
                              <a:pos x="19" y="6"/>
                            </a:cxn>
                            <a:cxn ang="0">
                              <a:pos x="16" y="7"/>
                            </a:cxn>
                            <a:cxn ang="0">
                              <a:pos x="14" y="10"/>
                            </a:cxn>
                            <a:cxn ang="0">
                              <a:pos x="11" y="13"/>
                            </a:cxn>
                            <a:cxn ang="0">
                              <a:pos x="8" y="19"/>
                            </a:cxn>
                            <a:cxn ang="0">
                              <a:pos x="0" y="35"/>
                            </a:cxn>
                            <a:cxn ang="0">
                              <a:pos x="2" y="37"/>
                            </a:cxn>
                            <a:cxn ang="0">
                              <a:pos x="23" y="49"/>
                            </a:cxn>
                            <a:cxn ang="0">
                              <a:pos x="22" y="74"/>
                            </a:cxn>
                            <a:cxn ang="0">
                              <a:pos x="20" y="93"/>
                            </a:cxn>
                            <a:cxn ang="0">
                              <a:pos x="15" y="110"/>
                            </a:cxn>
                            <a:cxn ang="0">
                              <a:pos x="86" y="120"/>
                            </a:cxn>
                            <a:cxn ang="0">
                              <a:pos x="75" y="75"/>
                            </a:cxn>
                            <a:cxn ang="0">
                              <a:pos x="79" y="70"/>
                            </a:cxn>
                            <a:cxn ang="0">
                              <a:pos x="81" y="63"/>
                            </a:cxn>
                            <a:cxn ang="0">
                              <a:pos x="81" y="56"/>
                            </a:cxn>
                            <a:cxn ang="0">
                              <a:pos x="81" y="50"/>
                            </a:cxn>
                            <a:cxn ang="0">
                              <a:pos x="85" y="16"/>
                            </a:cxn>
                            <a:cxn ang="0">
                              <a:pos x="82" y="10"/>
                            </a:cxn>
                            <a:cxn ang="0">
                              <a:pos x="78" y="7"/>
                            </a:cxn>
                            <a:cxn ang="0">
                              <a:pos x="65" y="2"/>
                            </a:cxn>
                            <a:cxn ang="0">
                              <a:pos x="62" y="1"/>
                            </a:cxn>
                            <a:cxn ang="0">
                              <a:pos x="60" y="0"/>
                            </a:cxn>
                            <a:cxn ang="0">
                              <a:pos x="60" y="4"/>
                            </a:cxn>
                            <a:cxn ang="0">
                              <a:pos x="62" y="7"/>
                            </a:cxn>
                            <a:cxn ang="0">
                              <a:pos x="64" y="11"/>
                            </a:cxn>
                            <a:cxn ang="0">
                              <a:pos x="65" y="14"/>
                            </a:cxn>
                            <a:cxn ang="0">
                              <a:pos x="65" y="18"/>
                            </a:cxn>
                            <a:cxn ang="0">
                              <a:pos x="64" y="22"/>
                            </a:cxn>
                            <a:cxn ang="0">
                              <a:pos x="62" y="24"/>
                            </a:cxn>
                            <a:cxn ang="0">
                              <a:pos x="58" y="27"/>
                            </a:cxn>
                            <a:cxn ang="0">
                              <a:pos x="55" y="28"/>
                            </a:cxn>
                            <a:cxn ang="0">
                              <a:pos x="50" y="28"/>
                            </a:cxn>
                            <a:cxn ang="0">
                              <a:pos x="46" y="27"/>
                            </a:cxn>
                            <a:cxn ang="0">
                              <a:pos x="41" y="24"/>
                            </a:cxn>
                            <a:cxn ang="0">
                              <a:pos x="38" y="20"/>
                            </a:cxn>
                            <a:cxn ang="0">
                              <a:pos x="37" y="16"/>
                            </a:cxn>
                            <a:cxn ang="0">
                              <a:pos x="35" y="10"/>
                            </a:cxn>
                            <a:cxn ang="0">
                              <a:pos x="34" y="5"/>
                            </a:cxn>
                            <a:cxn ang="0">
                              <a:pos x="33" y="1"/>
                            </a:cxn>
                          </a:cxnLst>
                          <a:rect l="0" t="0" r="r" b="b"/>
                          <a:pathLst>
                            <a:path w="92" h="120">
                              <a:moveTo>
                                <a:pt x="33" y="1"/>
                              </a:moveTo>
                              <a:lnTo>
                                <a:pt x="32" y="2"/>
                              </a:lnTo>
                              <a:lnTo>
                                <a:pt x="30" y="2"/>
                              </a:lnTo>
                              <a:lnTo>
                                <a:pt x="27" y="3"/>
                              </a:lnTo>
                              <a:lnTo>
                                <a:pt x="25" y="4"/>
                              </a:lnTo>
                              <a:lnTo>
                                <a:pt x="23" y="4"/>
                              </a:lnTo>
                              <a:lnTo>
                                <a:pt x="21" y="5"/>
                              </a:lnTo>
                              <a:lnTo>
                                <a:pt x="19" y="6"/>
                              </a:lnTo>
                              <a:lnTo>
                                <a:pt x="18" y="6"/>
                              </a:lnTo>
                              <a:lnTo>
                                <a:pt x="16" y="7"/>
                              </a:lnTo>
                              <a:lnTo>
                                <a:pt x="15" y="9"/>
                              </a:lnTo>
                              <a:lnTo>
                                <a:pt x="14" y="10"/>
                              </a:lnTo>
                              <a:lnTo>
                                <a:pt x="13" y="11"/>
                              </a:lnTo>
                              <a:lnTo>
                                <a:pt x="11" y="13"/>
                              </a:lnTo>
                              <a:lnTo>
                                <a:pt x="10" y="15"/>
                              </a:lnTo>
                              <a:lnTo>
                                <a:pt x="8" y="19"/>
                              </a:lnTo>
                              <a:lnTo>
                                <a:pt x="5" y="26"/>
                              </a:lnTo>
                              <a:lnTo>
                                <a:pt x="0" y="35"/>
                              </a:lnTo>
                              <a:lnTo>
                                <a:pt x="1" y="36"/>
                              </a:lnTo>
                              <a:lnTo>
                                <a:pt x="2" y="37"/>
                              </a:lnTo>
                              <a:lnTo>
                                <a:pt x="22" y="46"/>
                              </a:lnTo>
                              <a:lnTo>
                                <a:pt x="23" y="49"/>
                              </a:lnTo>
                              <a:lnTo>
                                <a:pt x="23" y="60"/>
                              </a:lnTo>
                              <a:lnTo>
                                <a:pt x="22" y="74"/>
                              </a:lnTo>
                              <a:lnTo>
                                <a:pt x="21" y="85"/>
                              </a:lnTo>
                              <a:lnTo>
                                <a:pt x="20" y="93"/>
                              </a:lnTo>
                              <a:lnTo>
                                <a:pt x="18" y="102"/>
                              </a:lnTo>
                              <a:lnTo>
                                <a:pt x="15" y="110"/>
                              </a:lnTo>
                              <a:lnTo>
                                <a:pt x="11" y="120"/>
                              </a:lnTo>
                              <a:lnTo>
                                <a:pt x="86" y="120"/>
                              </a:lnTo>
                              <a:lnTo>
                                <a:pt x="78" y="96"/>
                              </a:lnTo>
                              <a:lnTo>
                                <a:pt x="75" y="75"/>
                              </a:lnTo>
                              <a:lnTo>
                                <a:pt x="77" y="73"/>
                              </a:lnTo>
                              <a:lnTo>
                                <a:pt x="79" y="70"/>
                              </a:lnTo>
                              <a:lnTo>
                                <a:pt x="80" y="67"/>
                              </a:lnTo>
                              <a:lnTo>
                                <a:pt x="81" y="63"/>
                              </a:lnTo>
                              <a:lnTo>
                                <a:pt x="81" y="59"/>
                              </a:lnTo>
                              <a:lnTo>
                                <a:pt x="81" y="56"/>
                              </a:lnTo>
                              <a:lnTo>
                                <a:pt x="81" y="53"/>
                              </a:lnTo>
                              <a:lnTo>
                                <a:pt x="81" y="50"/>
                              </a:lnTo>
                              <a:lnTo>
                                <a:pt x="92" y="39"/>
                              </a:lnTo>
                              <a:lnTo>
                                <a:pt x="85" y="16"/>
                              </a:lnTo>
                              <a:lnTo>
                                <a:pt x="84" y="13"/>
                              </a:lnTo>
                              <a:lnTo>
                                <a:pt x="82" y="10"/>
                              </a:lnTo>
                              <a:lnTo>
                                <a:pt x="80" y="8"/>
                              </a:lnTo>
                              <a:lnTo>
                                <a:pt x="78" y="7"/>
                              </a:lnTo>
                              <a:lnTo>
                                <a:pt x="66" y="3"/>
                              </a:lnTo>
                              <a:lnTo>
                                <a:pt x="65" y="2"/>
                              </a:lnTo>
                              <a:lnTo>
                                <a:pt x="63" y="1"/>
                              </a:lnTo>
                              <a:lnTo>
                                <a:pt x="62" y="1"/>
                              </a:lnTo>
                              <a:lnTo>
                                <a:pt x="61" y="1"/>
                              </a:lnTo>
                              <a:lnTo>
                                <a:pt x="60" y="0"/>
                              </a:lnTo>
                              <a:lnTo>
                                <a:pt x="60" y="2"/>
                              </a:lnTo>
                              <a:lnTo>
                                <a:pt x="60" y="4"/>
                              </a:lnTo>
                              <a:lnTo>
                                <a:pt x="61" y="5"/>
                              </a:lnTo>
                              <a:lnTo>
                                <a:pt x="62" y="7"/>
                              </a:lnTo>
                              <a:lnTo>
                                <a:pt x="63" y="9"/>
                              </a:lnTo>
                              <a:lnTo>
                                <a:pt x="64" y="11"/>
                              </a:lnTo>
                              <a:lnTo>
                                <a:pt x="64" y="12"/>
                              </a:lnTo>
                              <a:lnTo>
                                <a:pt x="65" y="14"/>
                              </a:lnTo>
                              <a:lnTo>
                                <a:pt x="65" y="16"/>
                              </a:lnTo>
                              <a:lnTo>
                                <a:pt x="65" y="18"/>
                              </a:lnTo>
                              <a:lnTo>
                                <a:pt x="64" y="20"/>
                              </a:lnTo>
                              <a:lnTo>
                                <a:pt x="64" y="22"/>
                              </a:lnTo>
                              <a:lnTo>
                                <a:pt x="63" y="23"/>
                              </a:lnTo>
                              <a:lnTo>
                                <a:pt x="62" y="24"/>
                              </a:lnTo>
                              <a:lnTo>
                                <a:pt x="60" y="26"/>
                              </a:lnTo>
                              <a:lnTo>
                                <a:pt x="58" y="27"/>
                              </a:lnTo>
                              <a:lnTo>
                                <a:pt x="56" y="28"/>
                              </a:lnTo>
                              <a:lnTo>
                                <a:pt x="55" y="28"/>
                              </a:lnTo>
                              <a:lnTo>
                                <a:pt x="53" y="29"/>
                              </a:lnTo>
                              <a:lnTo>
                                <a:pt x="50" y="28"/>
                              </a:lnTo>
                              <a:lnTo>
                                <a:pt x="48" y="28"/>
                              </a:lnTo>
                              <a:lnTo>
                                <a:pt x="46" y="27"/>
                              </a:lnTo>
                              <a:lnTo>
                                <a:pt x="44" y="25"/>
                              </a:lnTo>
                              <a:lnTo>
                                <a:pt x="41" y="24"/>
                              </a:lnTo>
                              <a:lnTo>
                                <a:pt x="40" y="23"/>
                              </a:lnTo>
                              <a:lnTo>
                                <a:pt x="38" y="20"/>
                              </a:lnTo>
                              <a:lnTo>
                                <a:pt x="38" y="18"/>
                              </a:lnTo>
                              <a:lnTo>
                                <a:pt x="37" y="16"/>
                              </a:lnTo>
                              <a:lnTo>
                                <a:pt x="36" y="13"/>
                              </a:lnTo>
                              <a:lnTo>
                                <a:pt x="35" y="10"/>
                              </a:lnTo>
                              <a:lnTo>
                                <a:pt x="35" y="8"/>
                              </a:lnTo>
                              <a:lnTo>
                                <a:pt x="34" y="5"/>
                              </a:lnTo>
                              <a:lnTo>
                                <a:pt x="33" y="2"/>
                              </a:lnTo>
                              <a:lnTo>
                                <a:pt x="33" y="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43" name="Group 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grpSp>
                        <p:nvGrpSpPr>
                          <p:cNvPr id="45" name="Group 7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74" y="2745"/>
                            <a:ext cx="50" cy="89"/>
                            <a:chOff x="3774" y="2745"/>
                            <a:chExt cx="50" cy="89"/>
                          </a:xfrm>
                        </p:grpSpPr>
                        <p:sp>
                          <p:nvSpPr>
                            <p:cNvPr id="488" name="Freeform 7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9F7F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489" name="Freeform 7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B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484" name="Freeform 7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7"/>
                            <a:ext cx="7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"/>
                              </a:cxn>
                              <a:cxn ang="0">
                                <a:pos x="5" y="0"/>
                              </a:cxn>
                              <a:cxn ang="0">
                                <a:pos x="7" y="0"/>
                              </a:cxn>
                            </a:cxnLst>
                            <a:rect l="0" t="0" r="r" b="b"/>
                            <a:pathLst>
                              <a:path w="7" h="1">
                                <a:moveTo>
                                  <a:pt x="0" y="1"/>
                                </a:moveTo>
                                <a:lnTo>
                                  <a:pt x="5" y="0"/>
                                </a:lnTo>
                                <a:lnTo>
                                  <a:pt x="7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5" name="Freeform 7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760"/>
                            <a:ext cx="9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5" y="1"/>
                              </a:cxn>
                              <a:cxn ang="0">
                                <a:pos x="9" y="0"/>
                              </a:cxn>
                            </a:cxnLst>
                            <a:rect l="0" t="0" r="r" b="b"/>
                            <a:pathLst>
                              <a:path w="9" h="3">
                                <a:moveTo>
                                  <a:pt x="0" y="3"/>
                                </a:moveTo>
                                <a:lnTo>
                                  <a:pt x="5" y="1"/>
                                </a:lnTo>
                                <a:lnTo>
                                  <a:pt x="9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6" name="Freeform 7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5"/>
                            <a:ext cx="4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3" y="0"/>
                              </a:cxn>
                              <a:cxn ang="0">
                                <a:pos x="4" y="2"/>
                              </a:cxn>
                            </a:cxnLst>
                            <a:rect l="0" t="0" r="r" b="b"/>
                            <a:pathLst>
                              <a:path w="4" h="3">
                                <a:moveTo>
                                  <a:pt x="0" y="3"/>
                                </a:moveTo>
                                <a:lnTo>
                                  <a:pt x="3" y="0"/>
                                </a:lnTo>
                                <a:lnTo>
                                  <a:pt x="4" y="2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3817" y="2749"/>
                            <a:ext cx="2" cy="1"/>
                          </a:xfrm>
                          <a:prstGeom prst="line">
                            <a:avLst/>
                          </a:prstGeom>
                          <a:noFill/>
                          <a:ln w="1588" cap="rnd">
                            <a:solidFill>
                              <a:srgbClr val="BF3F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82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56"/>
                          <a:ext cx="23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6"/>
                            </a:cxn>
                            <a:cxn ang="0">
                              <a:pos x="2" y="0"/>
                            </a:cxn>
                            <a:cxn ang="0">
                              <a:pos x="0" y="4"/>
                            </a:cxn>
                            <a:cxn ang="0">
                              <a:pos x="1" y="6"/>
                            </a:cxn>
                            <a:cxn ang="0">
                              <a:pos x="2" y="7"/>
                            </a:cxn>
                            <a:cxn ang="0">
                              <a:pos x="23" y="17"/>
                            </a:cxn>
                            <a:cxn ang="0">
                              <a:pos x="23" y="15"/>
                            </a:cxn>
                            <a:cxn ang="0">
                              <a:pos x="11" y="6"/>
                            </a:cxn>
                          </a:cxnLst>
                          <a:rect l="0" t="0" r="r" b="b"/>
                          <a:pathLst>
                            <a:path w="23" h="17">
                              <a:moveTo>
                                <a:pt x="11" y="6"/>
                              </a:moveTo>
                              <a:lnTo>
                                <a:pt x="2" y="0"/>
                              </a:lnTo>
                              <a:lnTo>
                                <a:pt x="0" y="4"/>
                              </a:lnTo>
                              <a:lnTo>
                                <a:pt x="1" y="6"/>
                              </a:lnTo>
                              <a:lnTo>
                                <a:pt x="2" y="7"/>
                              </a:lnTo>
                              <a:lnTo>
                                <a:pt x="23" y="17"/>
                              </a:lnTo>
                              <a:lnTo>
                                <a:pt x="23" y="15"/>
                              </a:lnTo>
                              <a:lnTo>
                                <a:pt x="1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47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grpSp>
                      <p:nvGrpSpPr>
                        <p:cNvPr id="48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0" y="2737"/>
                          <a:ext cx="9" cy="20"/>
                          <a:chOff x="3810" y="2737"/>
                          <a:chExt cx="9" cy="20"/>
                        </a:xfrm>
                      </p:grpSpPr>
                      <p:sp>
                        <p:nvSpPr>
                          <p:cNvPr id="478" name="Freeform 8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9" name="Freeform 8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49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5" y="2737"/>
                          <a:ext cx="4" cy="2"/>
                          <a:chOff x="3815" y="2737"/>
                          <a:chExt cx="4" cy="2"/>
                        </a:xfrm>
                      </p:grpSpPr>
                      <p:sp>
                        <p:nvSpPr>
                          <p:cNvPr id="476" name="Freeform 8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7" name="Freeform 8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FF00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464" name="Freeform 86"/>
                  <p:cNvSpPr>
                    <a:spLocks/>
                  </p:cNvSpPr>
                  <p:nvPr/>
                </p:nvSpPr>
                <p:spPr bwMode="auto">
                  <a:xfrm>
                    <a:off x="3818" y="2726"/>
                    <a:ext cx="60" cy="87"/>
                  </a:xfrm>
                  <a:custGeom>
                    <a:avLst/>
                    <a:gdLst/>
                    <a:ahLst/>
                    <a:cxnLst>
                      <a:cxn ang="0">
                        <a:pos x="23" y="0"/>
                      </a:cxn>
                      <a:cxn ang="0">
                        <a:pos x="58" y="9"/>
                      </a:cxn>
                      <a:cxn ang="0">
                        <a:pos x="55" y="10"/>
                      </a:cxn>
                      <a:cxn ang="0">
                        <a:pos x="60" y="12"/>
                      </a:cxn>
                      <a:cxn ang="0">
                        <a:pos x="40" y="87"/>
                      </a:cxn>
                      <a:cxn ang="0">
                        <a:pos x="15" y="83"/>
                      </a:cxn>
                      <a:cxn ang="0">
                        <a:pos x="0" y="73"/>
                      </a:cxn>
                      <a:cxn ang="0">
                        <a:pos x="23" y="0"/>
                      </a:cxn>
                    </a:cxnLst>
                    <a:rect l="0" t="0" r="r" b="b"/>
                    <a:pathLst>
                      <a:path w="60" h="87">
                        <a:moveTo>
                          <a:pt x="23" y="0"/>
                        </a:moveTo>
                        <a:lnTo>
                          <a:pt x="58" y="9"/>
                        </a:lnTo>
                        <a:lnTo>
                          <a:pt x="55" y="10"/>
                        </a:lnTo>
                        <a:lnTo>
                          <a:pt x="60" y="12"/>
                        </a:lnTo>
                        <a:lnTo>
                          <a:pt x="40" y="87"/>
                        </a:lnTo>
                        <a:lnTo>
                          <a:pt x="15" y="83"/>
                        </a:lnTo>
                        <a:lnTo>
                          <a:pt x="0" y="73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6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3809" y="2780"/>
                    <a:ext cx="62" cy="43"/>
                    <a:chOff x="3809" y="2780"/>
                    <a:chExt cx="62" cy="43"/>
                  </a:xfrm>
                </p:grpSpPr>
                <p:sp>
                  <p:nvSpPr>
                    <p:cNvPr id="46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7" name="Group 90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95"/>
                  <a:chOff x="3630" y="2788"/>
                  <a:chExt cx="69" cy="95"/>
                </a:xfrm>
              </p:grpSpPr>
              <p:sp>
                <p:nvSpPr>
                  <p:cNvPr id="455" name="Freeform 91"/>
                  <p:cNvSpPr>
                    <a:spLocks/>
                  </p:cNvSpPr>
                  <p:nvPr/>
                </p:nvSpPr>
                <p:spPr bwMode="auto">
                  <a:xfrm>
                    <a:off x="3639" y="2801"/>
                    <a:ext cx="53" cy="75"/>
                  </a:xfrm>
                  <a:custGeom>
                    <a:avLst/>
                    <a:gdLst/>
                    <a:ahLst/>
                    <a:cxnLst>
                      <a:cxn ang="0">
                        <a:pos x="0" y="55"/>
                      </a:cxn>
                      <a:cxn ang="0">
                        <a:pos x="1" y="51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6"/>
                      </a:cxn>
                      <a:cxn ang="0">
                        <a:pos x="3" y="19"/>
                      </a:cxn>
                      <a:cxn ang="0">
                        <a:pos x="5" y="14"/>
                      </a:cxn>
                      <a:cxn ang="0">
                        <a:pos x="8" y="8"/>
                      </a:cxn>
                      <a:cxn ang="0">
                        <a:pos x="13" y="4"/>
                      </a:cxn>
                      <a:cxn ang="0">
                        <a:pos x="20" y="1"/>
                      </a:cxn>
                      <a:cxn ang="0">
                        <a:pos x="27" y="0"/>
                      </a:cxn>
                      <a:cxn ang="0">
                        <a:pos x="37" y="2"/>
                      </a:cxn>
                      <a:cxn ang="0">
                        <a:pos x="46" y="8"/>
                      </a:cxn>
                      <a:cxn ang="0">
                        <a:pos x="50" y="14"/>
                      </a:cxn>
                      <a:cxn ang="0">
                        <a:pos x="53" y="21"/>
                      </a:cxn>
                      <a:cxn ang="0">
                        <a:pos x="53" y="29"/>
                      </a:cxn>
                      <a:cxn ang="0">
                        <a:pos x="52" y="36"/>
                      </a:cxn>
                      <a:cxn ang="0">
                        <a:pos x="48" y="44"/>
                      </a:cxn>
                      <a:cxn ang="0">
                        <a:pos x="48" y="50"/>
                      </a:cxn>
                      <a:cxn ang="0">
                        <a:pos x="48" y="53"/>
                      </a:cxn>
                      <a:cxn ang="0">
                        <a:pos x="47" y="55"/>
                      </a:cxn>
                      <a:cxn ang="0">
                        <a:pos x="43" y="63"/>
                      </a:cxn>
                      <a:cxn ang="0">
                        <a:pos x="40" y="66"/>
                      </a:cxn>
                      <a:cxn ang="0">
                        <a:pos x="38" y="69"/>
                      </a:cxn>
                      <a:cxn ang="0">
                        <a:pos x="37" y="71"/>
                      </a:cxn>
                      <a:cxn ang="0">
                        <a:pos x="37" y="72"/>
                      </a:cxn>
                      <a:cxn ang="0">
                        <a:pos x="36" y="72"/>
                      </a:cxn>
                      <a:cxn ang="0">
                        <a:pos x="34" y="72"/>
                      </a:cxn>
                      <a:cxn ang="0">
                        <a:pos x="32" y="71"/>
                      </a:cxn>
                      <a:cxn ang="0">
                        <a:pos x="31" y="71"/>
                      </a:cxn>
                      <a:cxn ang="0">
                        <a:pos x="30" y="71"/>
                      </a:cxn>
                      <a:cxn ang="0">
                        <a:pos x="26" y="75"/>
                      </a:cxn>
                      <a:cxn ang="0">
                        <a:pos x="0" y="55"/>
                      </a:cxn>
                    </a:cxnLst>
                    <a:rect l="0" t="0" r="r" b="b"/>
                    <a:pathLst>
                      <a:path w="53" h="75">
                        <a:moveTo>
                          <a:pt x="0" y="55"/>
                        </a:moveTo>
                        <a:lnTo>
                          <a:pt x="1" y="51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6"/>
                        </a:lnTo>
                        <a:lnTo>
                          <a:pt x="3" y="19"/>
                        </a:lnTo>
                        <a:lnTo>
                          <a:pt x="5" y="14"/>
                        </a:lnTo>
                        <a:lnTo>
                          <a:pt x="8" y="8"/>
                        </a:lnTo>
                        <a:lnTo>
                          <a:pt x="13" y="4"/>
                        </a:lnTo>
                        <a:lnTo>
                          <a:pt x="20" y="1"/>
                        </a:lnTo>
                        <a:lnTo>
                          <a:pt x="27" y="0"/>
                        </a:lnTo>
                        <a:lnTo>
                          <a:pt x="37" y="2"/>
                        </a:lnTo>
                        <a:lnTo>
                          <a:pt x="46" y="8"/>
                        </a:lnTo>
                        <a:lnTo>
                          <a:pt x="50" y="14"/>
                        </a:lnTo>
                        <a:lnTo>
                          <a:pt x="53" y="21"/>
                        </a:lnTo>
                        <a:lnTo>
                          <a:pt x="53" y="29"/>
                        </a:lnTo>
                        <a:lnTo>
                          <a:pt x="52" y="36"/>
                        </a:lnTo>
                        <a:lnTo>
                          <a:pt x="48" y="44"/>
                        </a:lnTo>
                        <a:lnTo>
                          <a:pt x="48" y="50"/>
                        </a:lnTo>
                        <a:lnTo>
                          <a:pt x="48" y="53"/>
                        </a:lnTo>
                        <a:lnTo>
                          <a:pt x="47" y="55"/>
                        </a:lnTo>
                        <a:lnTo>
                          <a:pt x="43" y="63"/>
                        </a:lnTo>
                        <a:lnTo>
                          <a:pt x="40" y="66"/>
                        </a:lnTo>
                        <a:lnTo>
                          <a:pt x="38" y="69"/>
                        </a:lnTo>
                        <a:lnTo>
                          <a:pt x="37" y="71"/>
                        </a:lnTo>
                        <a:lnTo>
                          <a:pt x="37" y="72"/>
                        </a:lnTo>
                        <a:lnTo>
                          <a:pt x="36" y="72"/>
                        </a:lnTo>
                        <a:lnTo>
                          <a:pt x="34" y="72"/>
                        </a:lnTo>
                        <a:lnTo>
                          <a:pt x="32" y="71"/>
                        </a:lnTo>
                        <a:lnTo>
                          <a:pt x="31" y="71"/>
                        </a:lnTo>
                        <a:lnTo>
                          <a:pt x="30" y="71"/>
                        </a:lnTo>
                        <a:lnTo>
                          <a:pt x="26" y="75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3670" y="2860"/>
                    <a:ext cx="5" cy="8"/>
                  </a:xfrm>
                  <a:prstGeom prst="ellipse">
                    <a:avLst/>
                  </a:prstGeom>
                  <a:noFill/>
                  <a:ln w="317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7" name="Freeform 93"/>
                  <p:cNvSpPr>
                    <a:spLocks/>
                  </p:cNvSpPr>
                  <p:nvPr/>
                </p:nvSpPr>
                <p:spPr bwMode="auto">
                  <a:xfrm>
                    <a:off x="3668" y="2849"/>
                    <a:ext cx="6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5"/>
                      </a:cxn>
                      <a:cxn ang="0">
                        <a:pos x="1" y="10"/>
                      </a:cxn>
                      <a:cxn ang="0">
                        <a:pos x="3" y="14"/>
                      </a:cxn>
                      <a:cxn ang="0">
                        <a:pos x="5" y="15"/>
                      </a:cxn>
                      <a:cxn ang="0">
                        <a:pos x="6" y="14"/>
                      </a:cxn>
                    </a:cxnLst>
                    <a:rect l="0" t="0" r="r" b="b"/>
                    <a:pathLst>
                      <a:path w="6" h="15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5"/>
                        </a:lnTo>
                        <a:lnTo>
                          <a:pt x="1" y="10"/>
                        </a:lnTo>
                        <a:lnTo>
                          <a:pt x="3" y="14"/>
                        </a:lnTo>
                        <a:lnTo>
                          <a:pt x="5" y="15"/>
                        </a:lnTo>
                        <a:lnTo>
                          <a:pt x="6" y="1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8" name="Freeform 94"/>
                  <p:cNvSpPr>
                    <a:spLocks/>
                  </p:cNvSpPr>
                  <p:nvPr/>
                </p:nvSpPr>
                <p:spPr bwMode="auto">
                  <a:xfrm>
                    <a:off x="3634" y="2852"/>
                    <a:ext cx="35" cy="3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22" y="8"/>
                      </a:cxn>
                      <a:cxn ang="0">
                        <a:pos x="27" y="12"/>
                      </a:cxn>
                      <a:cxn ang="0">
                        <a:pos x="30" y="15"/>
                      </a:cxn>
                      <a:cxn ang="0">
                        <a:pos x="32" y="17"/>
                      </a:cxn>
                      <a:cxn ang="0">
                        <a:pos x="33" y="19"/>
                      </a:cxn>
                      <a:cxn ang="0">
                        <a:pos x="34" y="21"/>
                      </a:cxn>
                      <a:cxn ang="0">
                        <a:pos x="35" y="23"/>
                      </a:cxn>
                      <a:cxn ang="0">
                        <a:pos x="31" y="31"/>
                      </a:cxn>
                      <a:cxn ang="0">
                        <a:pos x="0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5" h="31">
                        <a:moveTo>
                          <a:pt x="6" y="0"/>
                        </a:moveTo>
                        <a:lnTo>
                          <a:pt x="22" y="8"/>
                        </a:lnTo>
                        <a:lnTo>
                          <a:pt x="27" y="12"/>
                        </a:lnTo>
                        <a:lnTo>
                          <a:pt x="30" y="15"/>
                        </a:lnTo>
                        <a:lnTo>
                          <a:pt x="32" y="17"/>
                        </a:lnTo>
                        <a:lnTo>
                          <a:pt x="33" y="19"/>
                        </a:lnTo>
                        <a:lnTo>
                          <a:pt x="34" y="21"/>
                        </a:lnTo>
                        <a:lnTo>
                          <a:pt x="35" y="23"/>
                        </a:lnTo>
                        <a:lnTo>
                          <a:pt x="31" y="31"/>
                        </a:lnTo>
                        <a:lnTo>
                          <a:pt x="0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8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630" y="2788"/>
                    <a:ext cx="69" cy="69"/>
                    <a:chOff x="3630" y="2788"/>
                    <a:chExt cx="69" cy="69"/>
                  </a:xfrm>
                </p:grpSpPr>
                <p:sp>
                  <p:nvSpPr>
                    <p:cNvPr id="460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3630" y="2788"/>
                      <a:ext cx="69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3"/>
                        </a:cxn>
                        <a:cxn ang="0">
                          <a:pos x="35" y="0"/>
                        </a:cxn>
                        <a:cxn ang="0">
                          <a:pos x="41" y="4"/>
                        </a:cxn>
                        <a:cxn ang="0">
                          <a:pos x="49" y="9"/>
                        </a:cxn>
                        <a:cxn ang="0">
                          <a:pos x="65" y="31"/>
                        </a:cxn>
                        <a:cxn ang="0">
                          <a:pos x="68" y="34"/>
                        </a:cxn>
                        <a:cxn ang="0">
                          <a:pos x="69" y="38"/>
                        </a:cxn>
                        <a:cxn ang="0">
                          <a:pos x="69" y="42"/>
                        </a:cxn>
                        <a:cxn ang="0">
                          <a:pos x="69" y="45"/>
                        </a:cxn>
                        <a:cxn ang="0">
                          <a:pos x="68" y="48"/>
                        </a:cxn>
                        <a:cxn ang="0">
                          <a:pos x="67" y="50"/>
                        </a:cxn>
                        <a:cxn ang="0">
                          <a:pos x="65" y="52"/>
                        </a:cxn>
                        <a:cxn ang="0">
                          <a:pos x="57" y="58"/>
                        </a:cxn>
                        <a:cxn ang="0">
                          <a:pos x="55" y="59"/>
                        </a:cxn>
                        <a:cxn ang="0">
                          <a:pos x="53" y="59"/>
                        </a:cxn>
                        <a:cxn ang="0">
                          <a:pos x="49" y="62"/>
                        </a:cxn>
                        <a:cxn ang="0">
                          <a:pos x="44" y="62"/>
                        </a:cxn>
                        <a:cxn ang="0">
                          <a:pos x="42" y="63"/>
                        </a:cxn>
                        <a:cxn ang="0">
                          <a:pos x="41" y="60"/>
                        </a:cxn>
                        <a:cxn ang="0">
                          <a:pos x="40" y="60"/>
                        </a:cxn>
                        <a:cxn ang="0">
                          <a:pos x="38" y="61"/>
                        </a:cxn>
                        <a:cxn ang="0">
                          <a:pos x="37" y="62"/>
                        </a:cxn>
                        <a:cxn ang="0">
                          <a:pos x="36" y="64"/>
                        </a:cxn>
                        <a:cxn ang="0">
                          <a:pos x="37" y="65"/>
                        </a:cxn>
                        <a:cxn ang="0">
                          <a:pos x="34" y="66"/>
                        </a:cxn>
                        <a:cxn ang="0">
                          <a:pos x="31" y="68"/>
                        </a:cxn>
                        <a:cxn ang="0">
                          <a:pos x="27" y="68"/>
                        </a:cxn>
                        <a:cxn ang="0">
                          <a:pos x="22" y="69"/>
                        </a:cxn>
                        <a:cxn ang="0">
                          <a:pos x="17" y="69"/>
                        </a:cxn>
                        <a:cxn ang="0">
                          <a:pos x="10" y="68"/>
                        </a:cxn>
                        <a:cxn ang="0">
                          <a:pos x="5" y="65"/>
                        </a:cxn>
                        <a:cxn ang="0">
                          <a:pos x="4" y="62"/>
                        </a:cxn>
                        <a:cxn ang="0">
                          <a:pos x="3" y="60"/>
                        </a:cxn>
                        <a:cxn ang="0">
                          <a:pos x="2" y="56"/>
                        </a:cxn>
                        <a:cxn ang="0">
                          <a:pos x="1" y="49"/>
                        </a:cxn>
                        <a:cxn ang="0">
                          <a:pos x="1" y="45"/>
                        </a:cxn>
                        <a:cxn ang="0">
                          <a:pos x="0" y="41"/>
                        </a:cxn>
                        <a:cxn ang="0">
                          <a:pos x="1" y="38"/>
                        </a:cxn>
                        <a:cxn ang="0">
                          <a:pos x="2" y="35"/>
                        </a:cxn>
                        <a:cxn ang="0">
                          <a:pos x="4" y="30"/>
                        </a:cxn>
                        <a:cxn ang="0">
                          <a:pos x="7" y="24"/>
                        </a:cxn>
                        <a:cxn ang="0">
                          <a:pos x="12" y="15"/>
                        </a:cxn>
                        <a:cxn ang="0">
                          <a:pos x="17" y="10"/>
                        </a:cxn>
                        <a:cxn ang="0">
                          <a:pos x="24" y="5"/>
                        </a:cxn>
                        <a:cxn ang="0">
                          <a:pos x="29" y="4"/>
                        </a:cxn>
                        <a:cxn ang="0">
                          <a:pos x="32" y="3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32" y="3"/>
                          </a:moveTo>
                          <a:lnTo>
                            <a:pt x="35" y="0"/>
                          </a:lnTo>
                          <a:lnTo>
                            <a:pt x="41" y="4"/>
                          </a:lnTo>
                          <a:lnTo>
                            <a:pt x="49" y="9"/>
                          </a:lnTo>
                          <a:lnTo>
                            <a:pt x="65" y="31"/>
                          </a:lnTo>
                          <a:lnTo>
                            <a:pt x="68" y="34"/>
                          </a:lnTo>
                          <a:lnTo>
                            <a:pt x="69" y="38"/>
                          </a:lnTo>
                          <a:lnTo>
                            <a:pt x="69" y="42"/>
                          </a:lnTo>
                          <a:lnTo>
                            <a:pt x="69" y="45"/>
                          </a:lnTo>
                          <a:lnTo>
                            <a:pt x="68" y="48"/>
                          </a:lnTo>
                          <a:lnTo>
                            <a:pt x="67" y="50"/>
                          </a:lnTo>
                          <a:lnTo>
                            <a:pt x="65" y="52"/>
                          </a:lnTo>
                          <a:lnTo>
                            <a:pt x="57" y="58"/>
                          </a:lnTo>
                          <a:lnTo>
                            <a:pt x="55" y="59"/>
                          </a:lnTo>
                          <a:lnTo>
                            <a:pt x="53" y="59"/>
                          </a:lnTo>
                          <a:lnTo>
                            <a:pt x="49" y="62"/>
                          </a:lnTo>
                          <a:lnTo>
                            <a:pt x="44" y="62"/>
                          </a:lnTo>
                          <a:lnTo>
                            <a:pt x="42" y="63"/>
                          </a:lnTo>
                          <a:lnTo>
                            <a:pt x="41" y="60"/>
                          </a:lnTo>
                          <a:lnTo>
                            <a:pt x="40" y="60"/>
                          </a:lnTo>
                          <a:lnTo>
                            <a:pt x="38" y="61"/>
                          </a:lnTo>
                          <a:lnTo>
                            <a:pt x="37" y="62"/>
                          </a:lnTo>
                          <a:lnTo>
                            <a:pt x="36" y="64"/>
                          </a:lnTo>
                          <a:lnTo>
                            <a:pt x="37" y="65"/>
                          </a:lnTo>
                          <a:lnTo>
                            <a:pt x="34" y="66"/>
                          </a:lnTo>
                          <a:lnTo>
                            <a:pt x="31" y="68"/>
                          </a:lnTo>
                          <a:lnTo>
                            <a:pt x="27" y="68"/>
                          </a:lnTo>
                          <a:lnTo>
                            <a:pt x="22" y="69"/>
                          </a:lnTo>
                          <a:lnTo>
                            <a:pt x="17" y="69"/>
                          </a:lnTo>
                          <a:lnTo>
                            <a:pt x="10" y="68"/>
                          </a:lnTo>
                          <a:lnTo>
                            <a:pt x="5" y="65"/>
                          </a:lnTo>
                          <a:lnTo>
                            <a:pt x="4" y="62"/>
                          </a:lnTo>
                          <a:lnTo>
                            <a:pt x="3" y="60"/>
                          </a:lnTo>
                          <a:lnTo>
                            <a:pt x="2" y="56"/>
                          </a:lnTo>
                          <a:lnTo>
                            <a:pt x="1" y="49"/>
                          </a:lnTo>
                          <a:lnTo>
                            <a:pt x="1" y="45"/>
                          </a:lnTo>
                          <a:lnTo>
                            <a:pt x="0" y="41"/>
                          </a:lnTo>
                          <a:lnTo>
                            <a:pt x="1" y="38"/>
                          </a:lnTo>
                          <a:lnTo>
                            <a:pt x="2" y="35"/>
                          </a:lnTo>
                          <a:lnTo>
                            <a:pt x="4" y="30"/>
                          </a:lnTo>
                          <a:lnTo>
                            <a:pt x="7" y="24"/>
                          </a:lnTo>
                          <a:lnTo>
                            <a:pt x="12" y="15"/>
                          </a:lnTo>
                          <a:lnTo>
                            <a:pt x="17" y="10"/>
                          </a:lnTo>
                          <a:lnTo>
                            <a:pt x="24" y="5"/>
                          </a:lnTo>
                          <a:lnTo>
                            <a:pt x="29" y="4"/>
                          </a:lnTo>
                          <a:lnTo>
                            <a:pt x="32" y="3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1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3683" y="2843"/>
                      <a:ext cx="10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1"/>
                        </a:cxn>
                        <a:cxn ang="0">
                          <a:pos x="8" y="1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3"/>
                        </a:cxn>
                        <a:cxn ang="0">
                          <a:pos x="9" y="3"/>
                        </a:cxn>
                        <a:cxn ang="0">
                          <a:pos x="9" y="5"/>
                        </a:cxn>
                        <a:cxn ang="0">
                          <a:pos x="8" y="7"/>
                        </a:cxn>
                        <a:cxn ang="0">
                          <a:pos x="8" y="9"/>
                        </a:cxn>
                        <a:cxn ang="0">
                          <a:pos x="7" y="10"/>
                        </a:cxn>
                        <a:cxn ang="0">
                          <a:pos x="7" y="11"/>
                        </a:cxn>
                        <a:cxn ang="0">
                          <a:pos x="6" y="11"/>
                        </a:cxn>
                        <a:cxn ang="0">
                          <a:pos x="5" y="12"/>
                        </a:cxn>
                        <a:cxn ang="0">
                          <a:pos x="4" y="12"/>
                        </a:cxn>
                        <a:cxn ang="0">
                          <a:pos x="3" y="12"/>
                        </a:cxn>
                        <a:cxn ang="0">
                          <a:pos x="3" y="13"/>
                        </a:cxn>
                        <a:cxn ang="0">
                          <a:pos x="4" y="11"/>
                        </a:cxn>
                        <a:cxn ang="0">
                          <a:pos x="4" y="11"/>
                        </a:cxn>
                        <a:cxn ang="0">
                          <a:pos x="5" y="11"/>
                        </a:cxn>
                        <a:cxn ang="0">
                          <a:pos x="6" y="10"/>
                        </a:cxn>
                        <a:cxn ang="0">
                          <a:pos x="7" y="9"/>
                        </a:cxn>
                        <a:cxn ang="0">
                          <a:pos x="7" y="8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8" y="3"/>
                        </a:cxn>
                        <a:cxn ang="0">
                          <a:pos x="0" y="4"/>
                        </a:cxn>
                        <a:cxn ang="0">
                          <a:pos x="2" y="1"/>
                        </a:cxn>
                      </a:cxnLst>
                      <a:rect l="0" t="0" r="r" b="b"/>
                      <a:pathLst>
                        <a:path w="10" h="13">
                          <a:moveTo>
                            <a:pt x="2" y="1"/>
                          </a:moveTo>
                          <a:lnTo>
                            <a:pt x="8" y="1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3"/>
                          </a:lnTo>
                          <a:lnTo>
                            <a:pt x="9" y="3"/>
                          </a:lnTo>
                          <a:lnTo>
                            <a:pt x="9" y="5"/>
                          </a:lnTo>
                          <a:lnTo>
                            <a:pt x="8" y="7"/>
                          </a:lnTo>
                          <a:lnTo>
                            <a:pt x="8" y="9"/>
                          </a:lnTo>
                          <a:lnTo>
                            <a:pt x="7" y="10"/>
                          </a:lnTo>
                          <a:lnTo>
                            <a:pt x="7" y="11"/>
                          </a:lnTo>
                          <a:lnTo>
                            <a:pt x="6" y="11"/>
                          </a:lnTo>
                          <a:lnTo>
                            <a:pt x="5" y="12"/>
                          </a:lnTo>
                          <a:lnTo>
                            <a:pt x="4" y="12"/>
                          </a:lnTo>
                          <a:lnTo>
                            <a:pt x="3" y="12"/>
                          </a:lnTo>
                          <a:lnTo>
                            <a:pt x="3" y="13"/>
                          </a:lnTo>
                          <a:lnTo>
                            <a:pt x="4" y="11"/>
                          </a:lnTo>
                          <a:lnTo>
                            <a:pt x="4" y="11"/>
                          </a:lnTo>
                          <a:lnTo>
                            <a:pt x="5" y="11"/>
                          </a:lnTo>
                          <a:lnTo>
                            <a:pt x="6" y="10"/>
                          </a:lnTo>
                          <a:lnTo>
                            <a:pt x="7" y="9"/>
                          </a:lnTo>
                          <a:lnTo>
                            <a:pt x="7" y="8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8" y="3"/>
                          </a:lnTo>
                          <a:lnTo>
                            <a:pt x="0" y="4"/>
                          </a:lnTo>
                          <a:lnTo>
                            <a:pt x="2" y="1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59" name="Group 98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7" cy="93"/>
                  <a:chOff x="3707" y="2804"/>
                  <a:chExt cx="67" cy="93"/>
                </a:xfrm>
              </p:grpSpPr>
              <p:grpSp>
                <p:nvGrpSpPr>
                  <p:cNvPr id="60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07" y="2804"/>
                    <a:ext cx="63" cy="93"/>
                    <a:chOff x="3707" y="2804"/>
                    <a:chExt cx="63" cy="93"/>
                  </a:xfrm>
                </p:grpSpPr>
                <p:sp>
                  <p:nvSpPr>
                    <p:cNvPr id="453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3712" y="2808"/>
                      <a:ext cx="58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3"/>
                        </a:cxn>
                        <a:cxn ang="0">
                          <a:pos x="54" y="25"/>
                        </a:cxn>
                        <a:cxn ang="0">
                          <a:pos x="54" y="30"/>
                        </a:cxn>
                        <a:cxn ang="0">
                          <a:pos x="54" y="34"/>
                        </a:cxn>
                        <a:cxn ang="0">
                          <a:pos x="54" y="40"/>
                        </a:cxn>
                        <a:cxn ang="0">
                          <a:pos x="58" y="50"/>
                        </a:cxn>
                        <a:cxn ang="0">
                          <a:pos x="55" y="55"/>
                        </a:cxn>
                        <a:cxn ang="0">
                          <a:pos x="57" y="57"/>
                        </a:cxn>
                        <a:cxn ang="0">
                          <a:pos x="56" y="63"/>
                        </a:cxn>
                        <a:cxn ang="0">
                          <a:pos x="55" y="67"/>
                        </a:cxn>
                        <a:cxn ang="0">
                          <a:pos x="54" y="70"/>
                        </a:cxn>
                        <a:cxn ang="0">
                          <a:pos x="55" y="75"/>
                        </a:cxn>
                        <a:cxn ang="0">
                          <a:pos x="54" y="78"/>
                        </a:cxn>
                        <a:cxn ang="0">
                          <a:pos x="51" y="80"/>
                        </a:cxn>
                        <a:cxn ang="0">
                          <a:pos x="47" y="81"/>
                        </a:cxn>
                        <a:cxn ang="0">
                          <a:pos x="36" y="89"/>
                        </a:cxn>
                        <a:cxn ang="0">
                          <a:pos x="4" y="64"/>
                        </a:cxn>
                        <a:cxn ang="0">
                          <a:pos x="3" y="55"/>
                        </a:cxn>
                        <a:cxn ang="0">
                          <a:pos x="1" y="48"/>
                        </a:cxn>
                        <a:cxn ang="0">
                          <a:pos x="0" y="43"/>
                        </a:cxn>
                        <a:cxn ang="0">
                          <a:pos x="0" y="37"/>
                        </a:cxn>
                        <a:cxn ang="0">
                          <a:pos x="0" y="29"/>
                        </a:cxn>
                        <a:cxn ang="0">
                          <a:pos x="2" y="20"/>
                        </a:cxn>
                        <a:cxn ang="0">
                          <a:pos x="4" y="14"/>
                        </a:cxn>
                        <a:cxn ang="0">
                          <a:pos x="8" y="10"/>
                        </a:cxn>
                        <a:cxn ang="0">
                          <a:pos x="12" y="5"/>
                        </a:cxn>
                        <a:cxn ang="0">
                          <a:pos x="17" y="2"/>
                        </a:cxn>
                        <a:cxn ang="0">
                          <a:pos x="24" y="0"/>
                        </a:cxn>
                        <a:cxn ang="0">
                          <a:pos x="28" y="0"/>
                        </a:cxn>
                        <a:cxn ang="0">
                          <a:pos x="34" y="0"/>
                        </a:cxn>
                        <a:cxn ang="0">
                          <a:pos x="41" y="2"/>
                        </a:cxn>
                        <a:cxn ang="0">
                          <a:pos x="46" y="6"/>
                        </a:cxn>
                        <a:cxn ang="0">
                          <a:pos x="50" y="13"/>
                        </a:cxn>
                      </a:cxnLst>
                      <a:rect l="0" t="0" r="r" b="b"/>
                      <a:pathLst>
                        <a:path w="58" h="89">
                          <a:moveTo>
                            <a:pt x="50" y="13"/>
                          </a:moveTo>
                          <a:lnTo>
                            <a:pt x="54" y="25"/>
                          </a:lnTo>
                          <a:lnTo>
                            <a:pt x="54" y="30"/>
                          </a:lnTo>
                          <a:lnTo>
                            <a:pt x="54" y="34"/>
                          </a:lnTo>
                          <a:lnTo>
                            <a:pt x="54" y="40"/>
                          </a:lnTo>
                          <a:lnTo>
                            <a:pt x="58" y="50"/>
                          </a:lnTo>
                          <a:lnTo>
                            <a:pt x="55" y="55"/>
                          </a:lnTo>
                          <a:lnTo>
                            <a:pt x="57" y="57"/>
                          </a:lnTo>
                          <a:lnTo>
                            <a:pt x="56" y="63"/>
                          </a:lnTo>
                          <a:lnTo>
                            <a:pt x="55" y="67"/>
                          </a:lnTo>
                          <a:lnTo>
                            <a:pt x="54" y="70"/>
                          </a:lnTo>
                          <a:lnTo>
                            <a:pt x="55" y="75"/>
                          </a:lnTo>
                          <a:lnTo>
                            <a:pt x="54" y="78"/>
                          </a:lnTo>
                          <a:lnTo>
                            <a:pt x="51" y="80"/>
                          </a:lnTo>
                          <a:lnTo>
                            <a:pt x="47" y="81"/>
                          </a:lnTo>
                          <a:lnTo>
                            <a:pt x="36" y="89"/>
                          </a:lnTo>
                          <a:lnTo>
                            <a:pt x="4" y="64"/>
                          </a:lnTo>
                          <a:lnTo>
                            <a:pt x="3" y="55"/>
                          </a:lnTo>
                          <a:lnTo>
                            <a:pt x="1" y="48"/>
                          </a:lnTo>
                          <a:lnTo>
                            <a:pt x="0" y="43"/>
                          </a:lnTo>
                          <a:lnTo>
                            <a:pt x="0" y="37"/>
                          </a:lnTo>
                          <a:lnTo>
                            <a:pt x="0" y="29"/>
                          </a:lnTo>
                          <a:lnTo>
                            <a:pt x="2" y="20"/>
                          </a:lnTo>
                          <a:lnTo>
                            <a:pt x="4" y="14"/>
                          </a:lnTo>
                          <a:lnTo>
                            <a:pt x="8" y="10"/>
                          </a:lnTo>
                          <a:lnTo>
                            <a:pt x="12" y="5"/>
                          </a:lnTo>
                          <a:lnTo>
                            <a:pt x="17" y="2"/>
                          </a:lnTo>
                          <a:lnTo>
                            <a:pt x="24" y="0"/>
                          </a:lnTo>
                          <a:lnTo>
                            <a:pt x="28" y="0"/>
                          </a:lnTo>
                          <a:lnTo>
                            <a:pt x="34" y="0"/>
                          </a:lnTo>
                          <a:lnTo>
                            <a:pt x="41" y="2"/>
                          </a:lnTo>
                          <a:lnTo>
                            <a:pt x="46" y="6"/>
                          </a:lnTo>
                          <a:lnTo>
                            <a:pt x="50" y="13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54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07" y="2804"/>
                      <a:ext cx="60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66"/>
                        </a:cxn>
                        <a:cxn ang="0">
                          <a:pos x="4" y="57"/>
                        </a:cxn>
                        <a:cxn ang="0">
                          <a:pos x="2" y="53"/>
                        </a:cxn>
                        <a:cxn ang="0">
                          <a:pos x="0" y="47"/>
                        </a:cxn>
                        <a:cxn ang="0">
                          <a:pos x="0" y="42"/>
                        </a:cxn>
                        <a:cxn ang="0">
                          <a:pos x="0" y="36"/>
                        </a:cxn>
                        <a:cxn ang="0">
                          <a:pos x="1" y="29"/>
                        </a:cxn>
                        <a:cxn ang="0">
                          <a:pos x="3" y="21"/>
                        </a:cxn>
                        <a:cxn ang="0">
                          <a:pos x="6" y="14"/>
                        </a:cxn>
                        <a:cxn ang="0">
                          <a:pos x="10" y="8"/>
                        </a:cxn>
                        <a:cxn ang="0">
                          <a:pos x="13" y="5"/>
                        </a:cxn>
                        <a:cxn ang="0">
                          <a:pos x="18" y="2"/>
                        </a:cxn>
                        <a:cxn ang="0">
                          <a:pos x="23" y="0"/>
                        </a:cxn>
                        <a:cxn ang="0">
                          <a:pos x="30" y="0"/>
                        </a:cxn>
                        <a:cxn ang="0">
                          <a:pos x="38" y="2"/>
                        </a:cxn>
                        <a:cxn ang="0">
                          <a:pos x="45" y="2"/>
                        </a:cxn>
                        <a:cxn ang="0">
                          <a:pos x="50" y="2"/>
                        </a:cxn>
                        <a:cxn ang="0">
                          <a:pos x="52" y="3"/>
                        </a:cxn>
                        <a:cxn ang="0">
                          <a:pos x="55" y="5"/>
                        </a:cxn>
                        <a:cxn ang="0">
                          <a:pos x="57" y="10"/>
                        </a:cxn>
                        <a:cxn ang="0">
                          <a:pos x="58" y="13"/>
                        </a:cxn>
                        <a:cxn ang="0">
                          <a:pos x="60" y="16"/>
                        </a:cxn>
                        <a:cxn ang="0">
                          <a:pos x="59" y="22"/>
                        </a:cxn>
                        <a:cxn ang="0">
                          <a:pos x="57" y="27"/>
                        </a:cxn>
                        <a:cxn ang="0">
                          <a:pos x="57" y="29"/>
                        </a:cxn>
                        <a:cxn ang="0">
                          <a:pos x="56" y="32"/>
                        </a:cxn>
                        <a:cxn ang="0">
                          <a:pos x="56" y="36"/>
                        </a:cxn>
                        <a:cxn ang="0">
                          <a:pos x="54" y="38"/>
                        </a:cxn>
                        <a:cxn ang="0">
                          <a:pos x="53" y="49"/>
                        </a:cxn>
                        <a:cxn ang="0">
                          <a:pos x="51" y="51"/>
                        </a:cxn>
                        <a:cxn ang="0">
                          <a:pos x="49" y="51"/>
                        </a:cxn>
                        <a:cxn ang="0">
                          <a:pos x="48" y="48"/>
                        </a:cxn>
                        <a:cxn ang="0">
                          <a:pos x="47" y="45"/>
                        </a:cxn>
                        <a:cxn ang="0">
                          <a:pos x="44" y="45"/>
                        </a:cxn>
                        <a:cxn ang="0">
                          <a:pos x="43" y="49"/>
                        </a:cxn>
                        <a:cxn ang="0">
                          <a:pos x="42" y="55"/>
                        </a:cxn>
                        <a:cxn ang="0">
                          <a:pos x="43" y="60"/>
                        </a:cxn>
                        <a:cxn ang="0">
                          <a:pos x="44" y="63"/>
                        </a:cxn>
                        <a:cxn ang="0">
                          <a:pos x="46" y="65"/>
                        </a:cxn>
                        <a:cxn ang="0">
                          <a:pos x="49" y="68"/>
                        </a:cxn>
                        <a:cxn ang="0">
                          <a:pos x="44" y="67"/>
                        </a:cxn>
                        <a:cxn ang="0">
                          <a:pos x="42" y="67"/>
                        </a:cxn>
                        <a:cxn ang="0">
                          <a:pos x="41" y="68"/>
                        </a:cxn>
                        <a:cxn ang="0">
                          <a:pos x="38" y="72"/>
                        </a:cxn>
                        <a:cxn ang="0">
                          <a:pos x="36" y="73"/>
                        </a:cxn>
                        <a:cxn ang="0">
                          <a:pos x="33" y="74"/>
                        </a:cxn>
                        <a:cxn ang="0">
                          <a:pos x="30" y="75"/>
                        </a:cxn>
                        <a:cxn ang="0">
                          <a:pos x="21" y="74"/>
                        </a:cxn>
                        <a:cxn ang="0">
                          <a:pos x="17" y="73"/>
                        </a:cxn>
                        <a:cxn ang="0">
                          <a:pos x="16" y="72"/>
                        </a:cxn>
                        <a:cxn ang="0">
                          <a:pos x="11" y="70"/>
                        </a:cxn>
                        <a:cxn ang="0">
                          <a:pos x="8" y="69"/>
                        </a:cxn>
                        <a:cxn ang="0">
                          <a:pos x="5" y="66"/>
                        </a:cxn>
                      </a:cxnLst>
                      <a:rect l="0" t="0" r="r" b="b"/>
                      <a:pathLst>
                        <a:path w="60" h="75">
                          <a:moveTo>
                            <a:pt x="5" y="66"/>
                          </a:moveTo>
                          <a:lnTo>
                            <a:pt x="4" y="57"/>
                          </a:lnTo>
                          <a:lnTo>
                            <a:pt x="2" y="53"/>
                          </a:lnTo>
                          <a:lnTo>
                            <a:pt x="0" y="47"/>
                          </a:lnTo>
                          <a:lnTo>
                            <a:pt x="0" y="42"/>
                          </a:lnTo>
                          <a:lnTo>
                            <a:pt x="0" y="36"/>
                          </a:lnTo>
                          <a:lnTo>
                            <a:pt x="1" y="29"/>
                          </a:lnTo>
                          <a:lnTo>
                            <a:pt x="3" y="21"/>
                          </a:lnTo>
                          <a:lnTo>
                            <a:pt x="6" y="14"/>
                          </a:lnTo>
                          <a:lnTo>
                            <a:pt x="10" y="8"/>
                          </a:ln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3" y="0"/>
                          </a:lnTo>
                          <a:lnTo>
                            <a:pt x="30" y="0"/>
                          </a:lnTo>
                          <a:lnTo>
                            <a:pt x="38" y="2"/>
                          </a:lnTo>
                          <a:lnTo>
                            <a:pt x="45" y="2"/>
                          </a:lnTo>
                          <a:lnTo>
                            <a:pt x="50" y="2"/>
                          </a:lnTo>
                          <a:lnTo>
                            <a:pt x="52" y="3"/>
                          </a:lnTo>
                          <a:lnTo>
                            <a:pt x="55" y="5"/>
                          </a:lnTo>
                          <a:lnTo>
                            <a:pt x="57" y="10"/>
                          </a:lnTo>
                          <a:lnTo>
                            <a:pt x="58" y="13"/>
                          </a:lnTo>
                          <a:lnTo>
                            <a:pt x="60" y="16"/>
                          </a:lnTo>
                          <a:lnTo>
                            <a:pt x="59" y="22"/>
                          </a:lnTo>
                          <a:lnTo>
                            <a:pt x="57" y="27"/>
                          </a:lnTo>
                          <a:lnTo>
                            <a:pt x="57" y="29"/>
                          </a:lnTo>
                          <a:lnTo>
                            <a:pt x="56" y="32"/>
                          </a:lnTo>
                          <a:lnTo>
                            <a:pt x="56" y="36"/>
                          </a:lnTo>
                          <a:lnTo>
                            <a:pt x="54" y="38"/>
                          </a:lnTo>
                          <a:lnTo>
                            <a:pt x="53" y="49"/>
                          </a:lnTo>
                          <a:lnTo>
                            <a:pt x="51" y="51"/>
                          </a:lnTo>
                          <a:lnTo>
                            <a:pt x="49" y="51"/>
                          </a:lnTo>
                          <a:lnTo>
                            <a:pt x="48" y="48"/>
                          </a:lnTo>
                          <a:lnTo>
                            <a:pt x="47" y="45"/>
                          </a:lnTo>
                          <a:lnTo>
                            <a:pt x="44" y="45"/>
                          </a:lnTo>
                          <a:lnTo>
                            <a:pt x="43" y="49"/>
                          </a:lnTo>
                          <a:lnTo>
                            <a:pt x="42" y="55"/>
                          </a:lnTo>
                          <a:lnTo>
                            <a:pt x="43" y="60"/>
                          </a:lnTo>
                          <a:lnTo>
                            <a:pt x="44" y="63"/>
                          </a:lnTo>
                          <a:lnTo>
                            <a:pt x="46" y="65"/>
                          </a:lnTo>
                          <a:lnTo>
                            <a:pt x="49" y="68"/>
                          </a:lnTo>
                          <a:lnTo>
                            <a:pt x="44" y="67"/>
                          </a:lnTo>
                          <a:lnTo>
                            <a:pt x="42" y="67"/>
                          </a:lnTo>
                          <a:lnTo>
                            <a:pt x="41" y="68"/>
                          </a:lnTo>
                          <a:lnTo>
                            <a:pt x="38" y="72"/>
                          </a:lnTo>
                          <a:lnTo>
                            <a:pt x="36" y="73"/>
                          </a:lnTo>
                          <a:lnTo>
                            <a:pt x="33" y="74"/>
                          </a:lnTo>
                          <a:lnTo>
                            <a:pt x="30" y="75"/>
                          </a:lnTo>
                          <a:lnTo>
                            <a:pt x="21" y="74"/>
                          </a:lnTo>
                          <a:lnTo>
                            <a:pt x="17" y="73"/>
                          </a:lnTo>
                          <a:lnTo>
                            <a:pt x="16" y="72"/>
                          </a:lnTo>
                          <a:lnTo>
                            <a:pt x="11" y="70"/>
                          </a:lnTo>
                          <a:lnTo>
                            <a:pt x="8" y="69"/>
                          </a:lnTo>
                          <a:lnTo>
                            <a:pt x="5" y="66"/>
                          </a:lnTo>
                          <a:close/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52" name="Freeform 102"/>
                  <p:cNvSpPr>
                    <a:spLocks/>
                  </p:cNvSpPr>
                  <p:nvPr/>
                </p:nvSpPr>
                <p:spPr bwMode="auto">
                  <a:xfrm>
                    <a:off x="3758" y="2835"/>
                    <a:ext cx="16" cy="23"/>
                  </a:xfrm>
                  <a:custGeom>
                    <a:avLst/>
                    <a:gdLst/>
                    <a:ahLst/>
                    <a:cxnLst>
                      <a:cxn ang="0">
                        <a:pos x="2" y="7"/>
                      </a:cxn>
                      <a:cxn ang="0">
                        <a:pos x="12" y="2"/>
                      </a:cxn>
                      <a:cxn ang="0">
                        <a:pos x="8" y="2"/>
                      </a:cxn>
                      <a:cxn ang="0">
                        <a:pos x="9" y="0"/>
                      </a:cxn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15" y="4"/>
                      </a:cxn>
                      <a:cxn ang="0">
                        <a:pos x="15" y="9"/>
                      </a:cxn>
                      <a:cxn ang="0">
                        <a:pos x="15" y="13"/>
                      </a:cxn>
                      <a:cxn ang="0">
                        <a:pos x="15" y="16"/>
                      </a:cxn>
                      <a:cxn ang="0">
                        <a:pos x="14" y="19"/>
                      </a:cxn>
                      <a:cxn ang="0">
                        <a:pos x="13" y="20"/>
                      </a:cxn>
                      <a:cxn ang="0">
                        <a:pos x="12" y="22"/>
                      </a:cxn>
                      <a:cxn ang="0">
                        <a:pos x="10" y="23"/>
                      </a:cxn>
                      <a:cxn ang="0">
                        <a:pos x="9" y="23"/>
                      </a:cxn>
                      <a:cxn ang="0">
                        <a:pos x="9" y="22"/>
                      </a:cxn>
                      <a:cxn ang="0">
                        <a:pos x="11" y="20"/>
                      </a:cxn>
                      <a:cxn ang="0">
                        <a:pos x="12" y="18"/>
                      </a:cxn>
                      <a:cxn ang="0">
                        <a:pos x="14" y="14"/>
                      </a:cxn>
                      <a:cxn ang="0">
                        <a:pos x="14" y="10"/>
                      </a:cxn>
                      <a:cxn ang="0">
                        <a:pos x="13" y="6"/>
                      </a:cxn>
                      <a:cxn ang="0">
                        <a:pos x="0" y="15"/>
                      </a:cxn>
                      <a:cxn ang="0">
                        <a:pos x="2" y="7"/>
                      </a:cxn>
                    </a:cxnLst>
                    <a:rect l="0" t="0" r="r" b="b"/>
                    <a:pathLst>
                      <a:path w="16" h="23">
                        <a:moveTo>
                          <a:pt x="2" y="7"/>
                        </a:moveTo>
                        <a:lnTo>
                          <a:pt x="12" y="2"/>
                        </a:lnTo>
                        <a:lnTo>
                          <a:pt x="8" y="2"/>
                        </a:lnTo>
                        <a:lnTo>
                          <a:pt x="9" y="0"/>
                        </a:lnTo>
                        <a:lnTo>
                          <a:pt x="16" y="1"/>
                        </a:lnTo>
                        <a:lnTo>
                          <a:pt x="16" y="2"/>
                        </a:lnTo>
                        <a:lnTo>
                          <a:pt x="15" y="4"/>
                        </a:lnTo>
                        <a:lnTo>
                          <a:pt x="15" y="9"/>
                        </a:lnTo>
                        <a:lnTo>
                          <a:pt x="15" y="13"/>
                        </a:lnTo>
                        <a:lnTo>
                          <a:pt x="15" y="16"/>
                        </a:lnTo>
                        <a:lnTo>
                          <a:pt x="14" y="19"/>
                        </a:lnTo>
                        <a:lnTo>
                          <a:pt x="13" y="20"/>
                        </a:lnTo>
                        <a:lnTo>
                          <a:pt x="12" y="22"/>
                        </a:lnTo>
                        <a:lnTo>
                          <a:pt x="10" y="23"/>
                        </a:lnTo>
                        <a:lnTo>
                          <a:pt x="9" y="23"/>
                        </a:lnTo>
                        <a:lnTo>
                          <a:pt x="9" y="22"/>
                        </a:lnTo>
                        <a:lnTo>
                          <a:pt x="11" y="20"/>
                        </a:lnTo>
                        <a:lnTo>
                          <a:pt x="12" y="18"/>
                        </a:lnTo>
                        <a:lnTo>
                          <a:pt x="14" y="14"/>
                        </a:lnTo>
                        <a:lnTo>
                          <a:pt x="14" y="10"/>
                        </a:lnTo>
                        <a:lnTo>
                          <a:pt x="13" y="6"/>
                        </a:lnTo>
                        <a:lnTo>
                          <a:pt x="0" y="15"/>
                        </a:lnTo>
                        <a:lnTo>
                          <a:pt x="2" y="7"/>
                        </a:lnTo>
                        <a:close/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1" name="Freeform 103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62" name="Group 104"/>
              <p:cNvGrpSpPr>
                <a:grpSpLocks/>
              </p:cNvGrpSpPr>
              <p:nvPr/>
            </p:nvGrpSpPr>
            <p:grpSpPr bwMode="auto">
              <a:xfrm>
                <a:off x="3840" y="2913"/>
                <a:ext cx="61" cy="70"/>
                <a:chOff x="3684" y="2744"/>
                <a:chExt cx="61" cy="70"/>
              </a:xfrm>
            </p:grpSpPr>
            <p:sp>
              <p:nvSpPr>
                <p:cNvPr id="444" name="Freeform 105"/>
                <p:cNvSpPr>
                  <a:spLocks/>
                </p:cNvSpPr>
                <p:nvPr/>
              </p:nvSpPr>
              <p:spPr bwMode="auto">
                <a:xfrm>
                  <a:off x="3701" y="2746"/>
                  <a:ext cx="44" cy="68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" y="47"/>
                    </a:cxn>
                    <a:cxn ang="0">
                      <a:pos x="1" y="41"/>
                    </a:cxn>
                    <a:cxn ang="0">
                      <a:pos x="0" y="30"/>
                    </a:cxn>
                    <a:cxn ang="0">
                      <a:pos x="2" y="18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16" y="1"/>
                    </a:cxn>
                    <a:cxn ang="0">
                      <a:pos x="25" y="0"/>
                    </a:cxn>
                    <a:cxn ang="0">
                      <a:pos x="31" y="1"/>
                    </a:cxn>
                    <a:cxn ang="0">
                      <a:pos x="37" y="6"/>
                    </a:cxn>
                    <a:cxn ang="0">
                      <a:pos x="40" y="13"/>
                    </a:cxn>
                    <a:cxn ang="0">
                      <a:pos x="43" y="21"/>
                    </a:cxn>
                    <a:cxn ang="0">
                      <a:pos x="44" y="33"/>
                    </a:cxn>
                    <a:cxn ang="0">
                      <a:pos x="43" y="35"/>
                    </a:cxn>
                    <a:cxn ang="0">
                      <a:pos x="43" y="39"/>
                    </a:cxn>
                    <a:cxn ang="0">
                      <a:pos x="43" y="45"/>
                    </a:cxn>
                    <a:cxn ang="0">
                      <a:pos x="42" y="51"/>
                    </a:cxn>
                    <a:cxn ang="0">
                      <a:pos x="35" y="62"/>
                    </a:cxn>
                    <a:cxn ang="0">
                      <a:pos x="30" y="64"/>
                    </a:cxn>
                    <a:cxn ang="0">
                      <a:pos x="24" y="66"/>
                    </a:cxn>
                    <a:cxn ang="0">
                      <a:pos x="19" y="68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44" h="68">
                      <a:moveTo>
                        <a:pt x="0" y="50"/>
                      </a:moveTo>
                      <a:lnTo>
                        <a:pt x="2" y="47"/>
                      </a:lnTo>
                      <a:lnTo>
                        <a:pt x="1" y="41"/>
                      </a:lnTo>
                      <a:lnTo>
                        <a:pt x="0" y="30"/>
                      </a:lnTo>
                      <a:lnTo>
                        <a:pt x="2" y="18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16" y="1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7" y="6"/>
                      </a:lnTo>
                      <a:lnTo>
                        <a:pt x="40" y="13"/>
                      </a:lnTo>
                      <a:lnTo>
                        <a:pt x="43" y="21"/>
                      </a:lnTo>
                      <a:lnTo>
                        <a:pt x="44" y="33"/>
                      </a:lnTo>
                      <a:lnTo>
                        <a:pt x="43" y="35"/>
                      </a:lnTo>
                      <a:lnTo>
                        <a:pt x="43" y="39"/>
                      </a:lnTo>
                      <a:lnTo>
                        <a:pt x="43" y="45"/>
                      </a:lnTo>
                      <a:lnTo>
                        <a:pt x="42" y="51"/>
                      </a:lnTo>
                      <a:lnTo>
                        <a:pt x="35" y="62"/>
                      </a:lnTo>
                      <a:lnTo>
                        <a:pt x="30" y="64"/>
                      </a:lnTo>
                      <a:lnTo>
                        <a:pt x="24" y="66"/>
                      </a:lnTo>
                      <a:lnTo>
                        <a:pt x="19" y="68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5" name="Freeform 106"/>
                <p:cNvSpPr>
                  <a:spLocks/>
                </p:cNvSpPr>
                <p:nvPr/>
              </p:nvSpPr>
              <p:spPr bwMode="auto">
                <a:xfrm>
                  <a:off x="3698" y="2744"/>
                  <a:ext cx="45" cy="55"/>
                </a:xfrm>
                <a:custGeom>
                  <a:avLst/>
                  <a:gdLst/>
                  <a:ahLst/>
                  <a:cxnLst>
                    <a:cxn ang="0">
                      <a:pos x="2" y="48"/>
                    </a:cxn>
                    <a:cxn ang="0">
                      <a:pos x="1" y="35"/>
                    </a:cxn>
                    <a:cxn ang="0">
                      <a:pos x="0" y="27"/>
                    </a:cxn>
                    <a:cxn ang="0">
                      <a:pos x="2" y="17"/>
                    </a:cxn>
                    <a:cxn ang="0">
                      <a:pos x="4" y="9"/>
                    </a:cxn>
                    <a:cxn ang="0">
                      <a:pos x="10" y="2"/>
                    </a:cxn>
                    <a:cxn ang="0">
                      <a:pos x="16" y="0"/>
                    </a:cxn>
                    <a:cxn ang="0">
                      <a:pos x="25" y="0"/>
                    </a:cxn>
                    <a:cxn ang="0">
                      <a:pos x="30" y="1"/>
                    </a:cxn>
                    <a:cxn ang="0">
                      <a:pos x="34" y="3"/>
                    </a:cxn>
                    <a:cxn ang="0">
                      <a:pos x="38" y="6"/>
                    </a:cxn>
                    <a:cxn ang="0">
                      <a:pos x="42" y="9"/>
                    </a:cxn>
                    <a:cxn ang="0">
                      <a:pos x="43" y="12"/>
                    </a:cxn>
                    <a:cxn ang="0">
                      <a:pos x="39" y="9"/>
                    </a:cxn>
                    <a:cxn ang="0">
                      <a:pos x="35" y="9"/>
                    </a:cxn>
                    <a:cxn ang="0">
                      <a:pos x="33" y="8"/>
                    </a:cxn>
                    <a:cxn ang="0">
                      <a:pos x="37" y="11"/>
                    </a:cxn>
                    <a:cxn ang="0">
                      <a:pos x="39" y="15"/>
                    </a:cxn>
                    <a:cxn ang="0">
                      <a:pos x="40" y="18"/>
                    </a:cxn>
                    <a:cxn ang="0">
                      <a:pos x="42" y="21"/>
                    </a:cxn>
                    <a:cxn ang="0">
                      <a:pos x="44" y="24"/>
                    </a:cxn>
                    <a:cxn ang="0">
                      <a:pos x="44" y="27"/>
                    </a:cxn>
                    <a:cxn ang="0">
                      <a:pos x="45" y="31"/>
                    </a:cxn>
                    <a:cxn ang="0">
                      <a:pos x="43" y="37"/>
                    </a:cxn>
                    <a:cxn ang="0">
                      <a:pos x="41" y="42"/>
                    </a:cxn>
                    <a:cxn ang="0">
                      <a:pos x="39" y="41"/>
                    </a:cxn>
                    <a:cxn ang="0">
                      <a:pos x="39" y="39"/>
                    </a:cxn>
                    <a:cxn ang="0">
                      <a:pos x="40" y="36"/>
                    </a:cxn>
                    <a:cxn ang="0">
                      <a:pos x="38" y="34"/>
                    </a:cxn>
                    <a:cxn ang="0">
                      <a:pos x="35" y="35"/>
                    </a:cxn>
                    <a:cxn ang="0">
                      <a:pos x="30" y="38"/>
                    </a:cxn>
                    <a:cxn ang="0">
                      <a:pos x="29" y="45"/>
                    </a:cxn>
                    <a:cxn ang="0">
                      <a:pos x="28" y="48"/>
                    </a:cxn>
                    <a:cxn ang="0">
                      <a:pos x="29" y="50"/>
                    </a:cxn>
                    <a:cxn ang="0">
                      <a:pos x="30" y="51"/>
                    </a:cxn>
                    <a:cxn ang="0">
                      <a:pos x="23" y="53"/>
                    </a:cxn>
                    <a:cxn ang="0">
                      <a:pos x="17" y="54"/>
                    </a:cxn>
                    <a:cxn ang="0">
                      <a:pos x="12" y="55"/>
                    </a:cxn>
                    <a:cxn ang="0">
                      <a:pos x="7" y="51"/>
                    </a:cxn>
                    <a:cxn ang="0">
                      <a:pos x="2" y="48"/>
                    </a:cxn>
                  </a:cxnLst>
                  <a:rect l="0" t="0" r="r" b="b"/>
                  <a:pathLst>
                    <a:path w="45" h="55">
                      <a:moveTo>
                        <a:pt x="2" y="48"/>
                      </a:moveTo>
                      <a:lnTo>
                        <a:pt x="1" y="35"/>
                      </a:lnTo>
                      <a:lnTo>
                        <a:pt x="0" y="27"/>
                      </a:lnTo>
                      <a:lnTo>
                        <a:pt x="2" y="17"/>
                      </a:lnTo>
                      <a:lnTo>
                        <a:pt x="4" y="9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25" y="0"/>
                      </a:lnTo>
                      <a:lnTo>
                        <a:pt x="30" y="1"/>
                      </a:lnTo>
                      <a:lnTo>
                        <a:pt x="34" y="3"/>
                      </a:lnTo>
                      <a:lnTo>
                        <a:pt x="38" y="6"/>
                      </a:lnTo>
                      <a:lnTo>
                        <a:pt x="42" y="9"/>
                      </a:lnTo>
                      <a:lnTo>
                        <a:pt x="43" y="12"/>
                      </a:lnTo>
                      <a:lnTo>
                        <a:pt x="39" y="9"/>
                      </a:lnTo>
                      <a:lnTo>
                        <a:pt x="35" y="9"/>
                      </a:lnTo>
                      <a:lnTo>
                        <a:pt x="33" y="8"/>
                      </a:lnTo>
                      <a:lnTo>
                        <a:pt x="37" y="11"/>
                      </a:lnTo>
                      <a:lnTo>
                        <a:pt x="39" y="15"/>
                      </a:lnTo>
                      <a:lnTo>
                        <a:pt x="40" y="18"/>
                      </a:lnTo>
                      <a:lnTo>
                        <a:pt x="42" y="21"/>
                      </a:lnTo>
                      <a:lnTo>
                        <a:pt x="44" y="24"/>
                      </a:lnTo>
                      <a:lnTo>
                        <a:pt x="44" y="27"/>
                      </a:lnTo>
                      <a:lnTo>
                        <a:pt x="45" y="31"/>
                      </a:lnTo>
                      <a:lnTo>
                        <a:pt x="43" y="37"/>
                      </a:lnTo>
                      <a:lnTo>
                        <a:pt x="41" y="42"/>
                      </a:lnTo>
                      <a:lnTo>
                        <a:pt x="39" y="41"/>
                      </a:lnTo>
                      <a:lnTo>
                        <a:pt x="39" y="39"/>
                      </a:lnTo>
                      <a:lnTo>
                        <a:pt x="40" y="36"/>
                      </a:lnTo>
                      <a:lnTo>
                        <a:pt x="38" y="34"/>
                      </a:lnTo>
                      <a:lnTo>
                        <a:pt x="35" y="35"/>
                      </a:lnTo>
                      <a:lnTo>
                        <a:pt x="30" y="38"/>
                      </a:lnTo>
                      <a:lnTo>
                        <a:pt x="29" y="45"/>
                      </a:lnTo>
                      <a:lnTo>
                        <a:pt x="28" y="48"/>
                      </a:lnTo>
                      <a:lnTo>
                        <a:pt x="29" y="50"/>
                      </a:lnTo>
                      <a:lnTo>
                        <a:pt x="30" y="51"/>
                      </a:lnTo>
                      <a:lnTo>
                        <a:pt x="23" y="53"/>
                      </a:lnTo>
                      <a:lnTo>
                        <a:pt x="17" y="54"/>
                      </a:lnTo>
                      <a:lnTo>
                        <a:pt x="12" y="55"/>
                      </a:lnTo>
                      <a:lnTo>
                        <a:pt x="7" y="51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6" name="Freeform 107"/>
                <p:cNvSpPr>
                  <a:spLocks/>
                </p:cNvSpPr>
                <p:nvPr/>
              </p:nvSpPr>
              <p:spPr bwMode="auto">
                <a:xfrm>
                  <a:off x="3684" y="2794"/>
                  <a:ext cx="37" cy="20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9" y="9"/>
                    </a:cxn>
                    <a:cxn ang="0">
                      <a:pos x="15" y="0"/>
                    </a:cxn>
                    <a:cxn ang="0">
                      <a:pos x="37" y="20"/>
                    </a:cxn>
                  </a:cxnLst>
                  <a:rect l="0" t="0" r="r" b="b"/>
                  <a:pathLst>
                    <a:path w="37" h="20">
                      <a:moveTo>
                        <a:pt x="0" y="14"/>
                      </a:moveTo>
                      <a:lnTo>
                        <a:pt x="9" y="9"/>
                      </a:lnTo>
                      <a:lnTo>
                        <a:pt x="15" y="0"/>
                      </a:lnTo>
                      <a:lnTo>
                        <a:pt x="37" y="20"/>
                      </a:lnTo>
                    </a:path>
                  </a:pathLst>
                </a:custGeom>
                <a:noFill/>
                <a:ln w="158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65" name="Group 108"/>
              <p:cNvGrpSpPr>
                <a:grpSpLocks/>
              </p:cNvGrpSpPr>
              <p:nvPr/>
            </p:nvGrpSpPr>
            <p:grpSpPr bwMode="auto">
              <a:xfrm>
                <a:off x="3927" y="2820"/>
                <a:ext cx="107" cy="252"/>
                <a:chOff x="3771" y="2651"/>
                <a:chExt cx="107" cy="252"/>
              </a:xfrm>
            </p:grpSpPr>
            <p:sp>
              <p:nvSpPr>
                <p:cNvPr id="380" name="Freeform 109"/>
                <p:cNvSpPr>
                  <a:spLocks/>
                </p:cNvSpPr>
                <p:nvPr/>
              </p:nvSpPr>
              <p:spPr bwMode="auto">
                <a:xfrm>
                  <a:off x="3779" y="2841"/>
                  <a:ext cx="78" cy="6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62"/>
                    </a:cxn>
                    <a:cxn ang="0">
                      <a:pos x="78" y="62"/>
                    </a:cxn>
                    <a:cxn ang="0">
                      <a:pos x="75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8" h="62">
                      <a:moveTo>
                        <a:pt x="7" y="0"/>
                      </a:moveTo>
                      <a:lnTo>
                        <a:pt x="0" y="62"/>
                      </a:lnTo>
                      <a:lnTo>
                        <a:pt x="78" y="62"/>
                      </a:lnTo>
                      <a:lnTo>
                        <a:pt x="7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69" name="Group 110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92" cy="195"/>
                  <a:chOff x="3771" y="2651"/>
                  <a:chExt cx="92" cy="195"/>
                </a:xfrm>
              </p:grpSpPr>
              <p:grpSp>
                <p:nvGrpSpPr>
                  <p:cNvPr id="70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804" y="2711"/>
                    <a:ext cx="34" cy="48"/>
                    <a:chOff x="3804" y="2711"/>
                    <a:chExt cx="34" cy="48"/>
                  </a:xfrm>
                </p:grpSpPr>
                <p:sp>
                  <p:nvSpPr>
                    <p:cNvPr id="441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3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8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7" y="43"/>
                        </a:cxn>
                        <a:cxn ang="0">
                          <a:pos x="12" y="45"/>
                        </a:cxn>
                        <a:cxn ang="0">
                          <a:pos x="16" y="47"/>
                        </a:cxn>
                        <a:cxn ang="0">
                          <a:pos x="20" y="48"/>
                        </a:cxn>
                        <a:cxn ang="0">
                          <a:pos x="23" y="47"/>
                        </a:cxn>
                        <a:cxn ang="0">
                          <a:pos x="27" y="46"/>
                        </a:cxn>
                        <a:cxn ang="0">
                          <a:pos x="30" y="44"/>
                        </a:cxn>
                        <a:cxn ang="0">
                          <a:pos x="33" y="38"/>
                        </a:cxn>
                        <a:cxn ang="0">
                          <a:pos x="34" y="33"/>
                        </a:cxn>
                        <a:cxn ang="0">
                          <a:pos x="33" y="26"/>
                        </a:cxn>
                        <a:cxn ang="0">
                          <a:pos x="32" y="23"/>
                        </a:cxn>
                        <a:cxn ang="0">
                          <a:pos x="28" y="18"/>
                        </a:cxn>
                        <a:cxn ang="0">
                          <a:pos x="27" y="17"/>
                        </a:cxn>
                        <a:cxn ang="0">
                          <a:pos x="27" y="10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34" h="48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8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7" y="43"/>
                          </a:lnTo>
                          <a:lnTo>
                            <a:pt x="12" y="45"/>
                          </a:lnTo>
                          <a:lnTo>
                            <a:pt x="16" y="47"/>
                          </a:lnTo>
                          <a:lnTo>
                            <a:pt x="20" y="48"/>
                          </a:lnTo>
                          <a:lnTo>
                            <a:pt x="23" y="47"/>
                          </a:lnTo>
                          <a:lnTo>
                            <a:pt x="27" y="46"/>
                          </a:lnTo>
                          <a:lnTo>
                            <a:pt x="30" y="44"/>
                          </a:lnTo>
                          <a:lnTo>
                            <a:pt x="33" y="38"/>
                          </a:lnTo>
                          <a:lnTo>
                            <a:pt x="34" y="33"/>
                          </a:lnTo>
                          <a:lnTo>
                            <a:pt x="33" y="26"/>
                          </a:lnTo>
                          <a:lnTo>
                            <a:pt x="32" y="23"/>
                          </a:lnTo>
                          <a:lnTo>
                            <a:pt x="28" y="18"/>
                          </a:lnTo>
                          <a:lnTo>
                            <a:pt x="27" y="17"/>
                          </a:lnTo>
                          <a:lnTo>
                            <a:pt x="27" y="10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2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5" y="39"/>
                        </a:cxn>
                        <a:cxn ang="0">
                          <a:pos x="5" y="36"/>
                        </a:cxn>
                        <a:cxn ang="0">
                          <a:pos x="6" y="34"/>
                        </a:cxn>
                        <a:cxn ang="0">
                          <a:pos x="6" y="32"/>
                        </a:cxn>
                        <a:cxn ang="0">
                          <a:pos x="7" y="29"/>
                        </a:cxn>
                        <a:cxn ang="0">
                          <a:pos x="7" y="27"/>
                        </a:cxn>
                        <a:cxn ang="0">
                          <a:pos x="8" y="23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  <a:cxn ang="0">
                          <a:pos x="14" y="15"/>
                        </a:cxn>
                        <a:cxn ang="0">
                          <a:pos x="17" y="13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41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5" y="39"/>
                          </a:lnTo>
                          <a:lnTo>
                            <a:pt x="5" y="36"/>
                          </a:lnTo>
                          <a:lnTo>
                            <a:pt x="6" y="34"/>
                          </a:lnTo>
                          <a:lnTo>
                            <a:pt x="6" y="32"/>
                          </a:lnTo>
                          <a:lnTo>
                            <a:pt x="7" y="29"/>
                          </a:lnTo>
                          <a:lnTo>
                            <a:pt x="7" y="27"/>
                          </a:lnTo>
                          <a:lnTo>
                            <a:pt x="8" y="23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lnTo>
                            <a:pt x="14" y="15"/>
                          </a:lnTo>
                          <a:lnTo>
                            <a:pt x="17" y="13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3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3" y="31"/>
                        </a:cxn>
                        <a:cxn ang="0">
                          <a:pos x="4" y="28"/>
                        </a:cxn>
                        <a:cxn ang="0">
                          <a:pos x="4" y="25"/>
                        </a:cxn>
                        <a:cxn ang="0">
                          <a:pos x="4" y="23"/>
                        </a:cxn>
                        <a:cxn ang="0">
                          <a:pos x="5" y="21"/>
                        </a:cxn>
                        <a:cxn ang="0">
                          <a:pos x="6" y="19"/>
                        </a:cxn>
                        <a:cxn ang="0">
                          <a:pos x="8" y="17"/>
                        </a:cxn>
                        <a:cxn ang="0">
                          <a:pos x="10" y="17"/>
                        </a:cxn>
                        <a:cxn ang="0">
                          <a:pos x="11" y="16"/>
                        </a:cxn>
                        <a:cxn ang="0">
                          <a:pos x="14" y="14"/>
                        </a:cxn>
                        <a:cxn ang="0">
                          <a:pos x="16" y="12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34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3" y="31"/>
                          </a:lnTo>
                          <a:lnTo>
                            <a:pt x="4" y="28"/>
                          </a:lnTo>
                          <a:lnTo>
                            <a:pt x="4" y="25"/>
                          </a:lnTo>
                          <a:lnTo>
                            <a:pt x="4" y="23"/>
                          </a:lnTo>
                          <a:lnTo>
                            <a:pt x="5" y="21"/>
                          </a:lnTo>
                          <a:lnTo>
                            <a:pt x="6" y="19"/>
                          </a:lnTo>
                          <a:lnTo>
                            <a:pt x="8" y="17"/>
                          </a:lnTo>
                          <a:lnTo>
                            <a:pt x="10" y="17"/>
                          </a:lnTo>
                          <a:lnTo>
                            <a:pt x="11" y="16"/>
                          </a:lnTo>
                          <a:lnTo>
                            <a:pt x="14" y="14"/>
                          </a:lnTo>
                          <a:lnTo>
                            <a:pt x="16" y="12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78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72"/>
                    <a:chOff x="3799" y="2651"/>
                    <a:chExt cx="53" cy="72"/>
                  </a:xfrm>
                </p:grpSpPr>
                <p:grpSp>
                  <p:nvGrpSpPr>
                    <p:cNvPr id="79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94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04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1" y="2713"/>
                          <a:ext cx="20" cy="10"/>
                          <a:chOff x="3811" y="2713"/>
                          <a:chExt cx="20" cy="10"/>
                        </a:xfrm>
                      </p:grpSpPr>
                      <p:sp>
                        <p:nvSpPr>
                          <p:cNvPr id="439" name="Freeform 11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7F3F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40" name="Freeform 12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7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37" name="Freeform 1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62"/>
                          <a:ext cx="38" cy="6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" y="56"/>
                            </a:cxn>
                            <a:cxn ang="0">
                              <a:pos x="29" y="54"/>
                            </a:cxn>
                            <a:cxn ang="0">
                              <a:pos x="30" y="52"/>
                            </a:cxn>
                            <a:cxn ang="0">
                              <a:pos x="32" y="47"/>
                            </a:cxn>
                            <a:cxn ang="0">
                              <a:pos x="35" y="39"/>
                            </a:cxn>
                            <a:cxn ang="0">
                              <a:pos x="36" y="32"/>
                            </a:cxn>
                            <a:cxn ang="0">
                              <a:pos x="37" y="27"/>
                            </a:cxn>
                            <a:cxn ang="0">
                              <a:pos x="38" y="18"/>
                            </a:cxn>
                            <a:cxn ang="0">
                              <a:pos x="38" y="11"/>
                            </a:cxn>
                            <a:cxn ang="0">
                              <a:pos x="37" y="7"/>
                            </a:cxn>
                            <a:cxn ang="0">
                              <a:pos x="34" y="4"/>
                            </a:cxn>
                            <a:cxn ang="0">
                              <a:pos x="30" y="1"/>
                            </a:cxn>
                            <a:cxn ang="0">
                              <a:pos x="25" y="0"/>
                            </a:cxn>
                            <a:cxn ang="0">
                              <a:pos x="22" y="0"/>
                            </a:cxn>
                            <a:cxn ang="0">
                              <a:pos x="18" y="0"/>
                            </a:cxn>
                            <a:cxn ang="0">
                              <a:pos x="14" y="1"/>
                            </a:cxn>
                            <a:cxn ang="0">
                              <a:pos x="11" y="2"/>
                            </a:cxn>
                            <a:cxn ang="0">
                              <a:pos x="9" y="4"/>
                            </a:cxn>
                            <a:cxn ang="0">
                              <a:pos x="6" y="7"/>
                            </a:cxn>
                            <a:cxn ang="0">
                              <a:pos x="5" y="11"/>
                            </a:cxn>
                            <a:cxn ang="0">
                              <a:pos x="3" y="15"/>
                            </a:cxn>
                            <a:cxn ang="0">
                              <a:pos x="3" y="19"/>
                            </a:cxn>
                            <a:cxn ang="0">
                              <a:pos x="2" y="24"/>
                            </a:cxn>
                            <a:cxn ang="0">
                              <a:pos x="2" y="26"/>
                            </a:cxn>
                            <a:cxn ang="0">
                              <a:pos x="2" y="29"/>
                            </a:cxn>
                            <a:cxn ang="0">
                              <a:pos x="1" y="29"/>
                            </a:cxn>
                            <a:cxn ang="0">
                              <a:pos x="0" y="30"/>
                            </a:cxn>
                            <a:cxn ang="0">
                              <a:pos x="0" y="31"/>
                            </a:cxn>
                            <a:cxn ang="0">
                              <a:pos x="1" y="34"/>
                            </a:cxn>
                            <a:cxn ang="0">
                              <a:pos x="2" y="35"/>
                            </a:cxn>
                            <a:cxn ang="0">
                              <a:pos x="3" y="37"/>
                            </a:cxn>
                            <a:cxn ang="0">
                              <a:pos x="4" y="38"/>
                            </a:cxn>
                            <a:cxn ang="0">
                              <a:pos x="6" y="38"/>
                            </a:cxn>
                            <a:cxn ang="0">
                              <a:pos x="5" y="41"/>
                            </a:cxn>
                            <a:cxn ang="0">
                              <a:pos x="6" y="45"/>
                            </a:cxn>
                            <a:cxn ang="0">
                              <a:pos x="7" y="48"/>
                            </a:cxn>
                            <a:cxn ang="0">
                              <a:pos x="7" y="51"/>
                            </a:cxn>
                            <a:cxn ang="0">
                              <a:pos x="8" y="53"/>
                            </a:cxn>
                            <a:cxn ang="0">
                              <a:pos x="9" y="54"/>
                            </a:cxn>
                            <a:cxn ang="0">
                              <a:pos x="10" y="55"/>
                            </a:cxn>
                            <a:cxn ang="0">
                              <a:pos x="11" y="57"/>
                            </a:cxn>
                            <a:cxn ang="0">
                              <a:pos x="12" y="58"/>
                            </a:cxn>
                            <a:cxn ang="0">
                              <a:pos x="14" y="59"/>
                            </a:cxn>
                            <a:cxn ang="0">
                              <a:pos x="15" y="60"/>
                            </a:cxn>
                            <a:cxn ang="0">
                              <a:pos x="16" y="60"/>
                            </a:cxn>
                            <a:cxn ang="0">
                              <a:pos x="18" y="60"/>
                            </a:cxn>
                            <a:cxn ang="0">
                              <a:pos x="19" y="61"/>
                            </a:cxn>
                            <a:cxn ang="0">
                              <a:pos x="21" y="61"/>
                            </a:cxn>
                            <a:cxn ang="0">
                              <a:pos x="23" y="60"/>
                            </a:cxn>
                            <a:cxn ang="0">
                              <a:pos x="24" y="60"/>
                            </a:cxn>
                            <a:cxn ang="0">
                              <a:pos x="25" y="59"/>
                            </a:cxn>
                            <a:cxn ang="0">
                              <a:pos x="27" y="57"/>
                            </a:cxn>
                            <a:cxn ang="0">
                              <a:pos x="28" y="56"/>
                            </a:cxn>
                          </a:cxnLst>
                          <a:rect l="0" t="0" r="r" b="b"/>
                          <a:pathLst>
                            <a:path w="38" h="61">
                              <a:moveTo>
                                <a:pt x="28" y="56"/>
                              </a:moveTo>
                              <a:lnTo>
                                <a:pt x="29" y="54"/>
                              </a:lnTo>
                              <a:lnTo>
                                <a:pt x="30" y="52"/>
                              </a:lnTo>
                              <a:lnTo>
                                <a:pt x="32" y="47"/>
                              </a:lnTo>
                              <a:lnTo>
                                <a:pt x="35" y="39"/>
                              </a:lnTo>
                              <a:lnTo>
                                <a:pt x="36" y="32"/>
                              </a:lnTo>
                              <a:lnTo>
                                <a:pt x="37" y="27"/>
                              </a:lnTo>
                              <a:lnTo>
                                <a:pt x="38" y="18"/>
                              </a:lnTo>
                              <a:lnTo>
                                <a:pt x="38" y="11"/>
                              </a:lnTo>
                              <a:lnTo>
                                <a:pt x="37" y="7"/>
                              </a:lnTo>
                              <a:lnTo>
                                <a:pt x="34" y="4"/>
                              </a:lnTo>
                              <a:lnTo>
                                <a:pt x="30" y="1"/>
                              </a:lnTo>
                              <a:lnTo>
                                <a:pt x="25" y="0"/>
                              </a:lnTo>
                              <a:lnTo>
                                <a:pt x="22" y="0"/>
                              </a:lnTo>
                              <a:lnTo>
                                <a:pt x="18" y="0"/>
                              </a:lnTo>
                              <a:lnTo>
                                <a:pt x="14" y="1"/>
                              </a:lnTo>
                              <a:lnTo>
                                <a:pt x="11" y="2"/>
                              </a:lnTo>
                              <a:lnTo>
                                <a:pt x="9" y="4"/>
                              </a:lnTo>
                              <a:lnTo>
                                <a:pt x="6" y="7"/>
                              </a:lnTo>
                              <a:lnTo>
                                <a:pt x="5" y="11"/>
                              </a:lnTo>
                              <a:lnTo>
                                <a:pt x="3" y="15"/>
                              </a:lnTo>
                              <a:lnTo>
                                <a:pt x="3" y="19"/>
                              </a:lnTo>
                              <a:lnTo>
                                <a:pt x="2" y="24"/>
                              </a:lnTo>
                              <a:lnTo>
                                <a:pt x="2" y="26"/>
                              </a:lnTo>
                              <a:lnTo>
                                <a:pt x="2" y="29"/>
                              </a:lnTo>
                              <a:lnTo>
                                <a:pt x="1" y="29"/>
                              </a:lnTo>
                              <a:lnTo>
                                <a:pt x="0" y="30"/>
                              </a:lnTo>
                              <a:lnTo>
                                <a:pt x="0" y="31"/>
                              </a:lnTo>
                              <a:lnTo>
                                <a:pt x="1" y="34"/>
                              </a:lnTo>
                              <a:lnTo>
                                <a:pt x="2" y="35"/>
                              </a:lnTo>
                              <a:lnTo>
                                <a:pt x="3" y="37"/>
                              </a:lnTo>
                              <a:lnTo>
                                <a:pt x="4" y="38"/>
                              </a:lnTo>
                              <a:lnTo>
                                <a:pt x="6" y="38"/>
                              </a:lnTo>
                              <a:lnTo>
                                <a:pt x="5" y="41"/>
                              </a:lnTo>
                              <a:lnTo>
                                <a:pt x="6" y="45"/>
                              </a:lnTo>
                              <a:lnTo>
                                <a:pt x="7" y="48"/>
                              </a:lnTo>
                              <a:lnTo>
                                <a:pt x="7" y="51"/>
                              </a:lnTo>
                              <a:lnTo>
                                <a:pt x="8" y="53"/>
                              </a:lnTo>
                              <a:lnTo>
                                <a:pt x="9" y="54"/>
                              </a:lnTo>
                              <a:lnTo>
                                <a:pt x="10" y="55"/>
                              </a:lnTo>
                              <a:lnTo>
                                <a:pt x="11" y="57"/>
                              </a:lnTo>
                              <a:lnTo>
                                <a:pt x="12" y="58"/>
                              </a:lnTo>
                              <a:lnTo>
                                <a:pt x="14" y="59"/>
                              </a:lnTo>
                              <a:lnTo>
                                <a:pt x="15" y="60"/>
                              </a:lnTo>
                              <a:lnTo>
                                <a:pt x="16" y="60"/>
                              </a:lnTo>
                              <a:lnTo>
                                <a:pt x="18" y="60"/>
                              </a:lnTo>
                              <a:lnTo>
                                <a:pt x="19" y="61"/>
                              </a:lnTo>
                              <a:lnTo>
                                <a:pt x="21" y="61"/>
                              </a:lnTo>
                              <a:lnTo>
                                <a:pt x="23" y="60"/>
                              </a:lnTo>
                              <a:lnTo>
                                <a:pt x="24" y="60"/>
                              </a:lnTo>
                              <a:lnTo>
                                <a:pt x="25" y="59"/>
                              </a:lnTo>
                              <a:lnTo>
                                <a:pt x="27" y="57"/>
                              </a:lnTo>
                              <a:lnTo>
                                <a:pt x="28" y="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8" name="Freeform 1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9" y="2701"/>
                          <a:ext cx="19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2" y="17"/>
                            </a:cxn>
                            <a:cxn ang="0">
                              <a:pos x="13" y="15"/>
                            </a:cxn>
                            <a:cxn ang="0">
                              <a:pos x="14" y="14"/>
                            </a:cxn>
                            <a:cxn ang="0">
                              <a:pos x="16" y="8"/>
                            </a:cxn>
                            <a:cxn ang="0">
                              <a:pos x="19" y="0"/>
                            </a:cxn>
                            <a:cxn ang="0">
                              <a:pos x="17" y="4"/>
                            </a:cxn>
                            <a:cxn ang="0">
                              <a:pos x="15" y="7"/>
                            </a:cxn>
                            <a:cxn ang="0">
                              <a:pos x="14" y="9"/>
                            </a:cxn>
                            <a:cxn ang="0">
                              <a:pos x="14" y="11"/>
                            </a:cxn>
                            <a:cxn ang="0">
                              <a:pos x="13" y="14"/>
                            </a:cxn>
                            <a:cxn ang="0">
                              <a:pos x="12" y="16"/>
                            </a:cxn>
                            <a:cxn ang="0">
                              <a:pos x="11" y="17"/>
                            </a:cxn>
                            <a:cxn ang="0">
                              <a:pos x="10" y="19"/>
                            </a:cxn>
                            <a:cxn ang="0">
                              <a:pos x="8" y="19"/>
                            </a:cxn>
                            <a:cxn ang="0">
                              <a:pos x="7" y="19"/>
                            </a:cxn>
                            <a:cxn ang="0">
                              <a:pos x="6" y="17"/>
                            </a:cxn>
                            <a:cxn ang="0">
                              <a:pos x="5" y="16"/>
                            </a:cxn>
                            <a:cxn ang="0">
                              <a:pos x="5" y="19"/>
                            </a:cxn>
                            <a:cxn ang="0">
                              <a:pos x="4" y="20"/>
                            </a:cxn>
                            <a:cxn ang="0">
                              <a:pos x="3" y="21"/>
                            </a:cxn>
                            <a:cxn ang="0">
                              <a:pos x="0" y="22"/>
                            </a:cxn>
                            <a:cxn ang="0">
                              <a:pos x="1" y="22"/>
                            </a:cxn>
                            <a:cxn ang="0">
                              <a:pos x="3" y="22"/>
                            </a:cxn>
                            <a:cxn ang="0">
                              <a:pos x="5" y="22"/>
                            </a:cxn>
                            <a:cxn ang="0">
                              <a:pos x="7" y="22"/>
                            </a:cxn>
                            <a:cxn ang="0">
                              <a:pos x="8" y="22"/>
                            </a:cxn>
                            <a:cxn ang="0">
                              <a:pos x="9" y="21"/>
                            </a:cxn>
                            <a:cxn ang="0">
                              <a:pos x="11" y="19"/>
                            </a:cxn>
                            <a:cxn ang="0">
                              <a:pos x="12" y="17"/>
                            </a:cxn>
                          </a:cxnLst>
                          <a:rect l="0" t="0" r="r" b="b"/>
                          <a:pathLst>
                            <a:path w="19" h="22">
                              <a:moveTo>
                                <a:pt x="12" y="17"/>
                              </a:moveTo>
                              <a:lnTo>
                                <a:pt x="13" y="15"/>
                              </a:lnTo>
                              <a:lnTo>
                                <a:pt x="14" y="14"/>
                              </a:lnTo>
                              <a:lnTo>
                                <a:pt x="16" y="8"/>
                              </a:lnTo>
                              <a:lnTo>
                                <a:pt x="19" y="0"/>
                              </a:lnTo>
                              <a:lnTo>
                                <a:pt x="17" y="4"/>
                              </a:lnTo>
                              <a:lnTo>
                                <a:pt x="15" y="7"/>
                              </a:lnTo>
                              <a:lnTo>
                                <a:pt x="14" y="9"/>
                              </a:lnTo>
                              <a:lnTo>
                                <a:pt x="14" y="11"/>
                              </a:lnTo>
                              <a:lnTo>
                                <a:pt x="13" y="14"/>
                              </a:lnTo>
                              <a:lnTo>
                                <a:pt x="12" y="16"/>
                              </a:lnTo>
                              <a:lnTo>
                                <a:pt x="11" y="17"/>
                              </a:lnTo>
                              <a:lnTo>
                                <a:pt x="10" y="19"/>
                              </a:lnTo>
                              <a:lnTo>
                                <a:pt x="8" y="19"/>
                              </a:lnTo>
                              <a:lnTo>
                                <a:pt x="7" y="19"/>
                              </a:lnTo>
                              <a:lnTo>
                                <a:pt x="6" y="17"/>
                              </a:lnTo>
                              <a:lnTo>
                                <a:pt x="5" y="16"/>
                              </a:lnTo>
                              <a:lnTo>
                                <a:pt x="5" y="19"/>
                              </a:lnTo>
                              <a:lnTo>
                                <a:pt x="4" y="20"/>
                              </a:lnTo>
                              <a:lnTo>
                                <a:pt x="3" y="21"/>
                              </a:lnTo>
                              <a:lnTo>
                                <a:pt x="0" y="22"/>
                              </a:lnTo>
                              <a:lnTo>
                                <a:pt x="1" y="22"/>
                              </a:lnTo>
                              <a:lnTo>
                                <a:pt x="3" y="22"/>
                              </a:lnTo>
                              <a:lnTo>
                                <a:pt x="5" y="22"/>
                              </a:lnTo>
                              <a:lnTo>
                                <a:pt x="7" y="22"/>
                              </a:lnTo>
                              <a:lnTo>
                                <a:pt x="8" y="22"/>
                              </a:lnTo>
                              <a:lnTo>
                                <a:pt x="9" y="21"/>
                              </a:lnTo>
                              <a:lnTo>
                                <a:pt x="11" y="19"/>
                              </a:lnTo>
                              <a:lnTo>
                                <a:pt x="12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35" name="Freeform 1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92"/>
                        <a:ext cx="8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17"/>
                          </a:cxn>
                          <a:cxn ang="0">
                            <a:pos x="7" y="16"/>
                          </a:cxn>
                          <a:cxn ang="0">
                            <a:pos x="7" y="14"/>
                          </a:cxn>
                          <a:cxn ang="0">
                            <a:pos x="7" y="13"/>
                          </a:cxn>
                          <a:cxn ang="0">
                            <a:pos x="8" y="11"/>
                          </a:cxn>
                          <a:cxn ang="0">
                            <a:pos x="8" y="10"/>
                          </a:cxn>
                          <a:cxn ang="0">
                            <a:pos x="8" y="9"/>
                          </a:cxn>
                          <a:cxn ang="0">
                            <a:pos x="8" y="7"/>
                          </a:cxn>
                          <a:cxn ang="0">
                            <a:pos x="8" y="6"/>
                          </a:cxn>
                          <a:cxn ang="0">
                            <a:pos x="8" y="5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6" y="2"/>
                          </a:cxn>
                          <a:cxn ang="0">
                            <a:pos x="5" y="1"/>
                          </a:cxn>
                          <a:cxn ang="0">
                            <a:pos x="5" y="1"/>
                          </a:cxn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1" y="4"/>
                          </a:cxn>
                          <a:cxn ang="0">
                            <a:pos x="2" y="5"/>
                          </a:cxn>
                          <a:cxn ang="0">
                            <a:pos x="3" y="7"/>
                          </a:cxn>
                          <a:cxn ang="0">
                            <a:pos x="4" y="8"/>
                          </a:cxn>
                          <a:cxn ang="0">
                            <a:pos x="6" y="8"/>
                          </a:cxn>
                          <a:cxn ang="0">
                            <a:pos x="5" y="12"/>
                          </a:cxn>
                          <a:cxn ang="0">
                            <a:pos x="6" y="15"/>
                          </a:cxn>
                          <a:cxn ang="0">
                            <a:pos x="7" y="19"/>
                          </a:cxn>
                          <a:cxn ang="0">
                            <a:pos x="8" y="21"/>
                          </a:cxn>
                          <a:cxn ang="0">
                            <a:pos x="8" y="17"/>
                          </a:cxn>
                        </a:cxnLst>
                        <a:rect l="0" t="0" r="r" b="b"/>
                        <a:pathLst>
                          <a:path w="8" h="21">
                            <a:moveTo>
                              <a:pt x="8" y="17"/>
                            </a:moveTo>
                            <a:lnTo>
                              <a:pt x="7" y="16"/>
                            </a:lnTo>
                            <a:lnTo>
                              <a:pt x="7" y="14"/>
                            </a:lnTo>
                            <a:lnTo>
                              <a:pt x="7" y="13"/>
                            </a:lnTo>
                            <a:lnTo>
                              <a:pt x="8" y="11"/>
                            </a:lnTo>
                            <a:lnTo>
                              <a:pt x="8" y="10"/>
                            </a:lnTo>
                            <a:lnTo>
                              <a:pt x="8" y="9"/>
                            </a:lnTo>
                            <a:lnTo>
                              <a:pt x="8" y="7"/>
                            </a:lnTo>
                            <a:lnTo>
                              <a:pt x="8" y="6"/>
                            </a:lnTo>
                            <a:lnTo>
                              <a:pt x="8" y="5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6" y="2"/>
                            </a:lnTo>
                            <a:lnTo>
                              <a:pt x="5" y="1"/>
                            </a:lnTo>
                            <a:lnTo>
                              <a:pt x="5" y="1"/>
                            </a:lnTo>
                            <a:lnTo>
                              <a:pt x="0" y="0"/>
                            </a:lnTo>
                            <a:lnTo>
                              <a:pt x="0" y="1"/>
                            </a:lnTo>
                            <a:lnTo>
                              <a:pt x="1" y="4"/>
                            </a:lnTo>
                            <a:lnTo>
                              <a:pt x="2" y="5"/>
                            </a:lnTo>
                            <a:lnTo>
                              <a:pt x="3" y="7"/>
                            </a:lnTo>
                            <a:lnTo>
                              <a:pt x="4" y="8"/>
                            </a:lnTo>
                            <a:lnTo>
                              <a:pt x="6" y="8"/>
                            </a:lnTo>
                            <a:lnTo>
                              <a:pt x="5" y="12"/>
                            </a:lnTo>
                            <a:lnTo>
                              <a:pt x="6" y="15"/>
                            </a:lnTo>
                            <a:lnTo>
                              <a:pt x="7" y="19"/>
                            </a:lnTo>
                            <a:lnTo>
                              <a:pt x="8" y="21"/>
                            </a:lnTo>
                            <a:lnTo>
                              <a:pt x="8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6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32"/>
                      <a:chOff x="3812" y="2682"/>
                      <a:chExt cx="24" cy="32"/>
                    </a:xfrm>
                  </p:grpSpPr>
                  <p:grpSp>
                    <p:nvGrpSpPr>
                      <p:cNvPr id="107" name="Group 1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7" y="2708"/>
                        <a:ext cx="10" cy="6"/>
                        <a:chOff x="3817" y="2708"/>
                        <a:chExt cx="10" cy="6"/>
                      </a:xfrm>
                    </p:grpSpPr>
                    <p:sp>
                      <p:nvSpPr>
                        <p:cNvPr id="431" name="Oval 1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19" y="2710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2" name="Freeform 1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08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1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5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7" y="0"/>
                            </a:cxn>
                            <a:cxn ang="0">
                              <a:pos x="8" y="1"/>
                            </a:cxn>
                            <a:cxn ang="0">
                              <a:pos x="9" y="2"/>
                            </a:cxn>
                            <a:cxn ang="0">
                              <a:pos x="9" y="3"/>
                            </a:cxn>
                            <a:cxn ang="0">
                              <a:pos x="9" y="3"/>
                            </a:cxn>
                            <a:cxn ang="0">
                              <a:pos x="10" y="4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2"/>
                              </a:moveTo>
                              <a:lnTo>
                                <a:pt x="1" y="1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5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7" y="0"/>
                              </a:lnTo>
                              <a:lnTo>
                                <a:pt x="8" y="1"/>
                              </a:lnTo>
                              <a:lnTo>
                                <a:pt x="9" y="2"/>
                              </a:lnTo>
                              <a:lnTo>
                                <a:pt x="9" y="3"/>
                              </a:lnTo>
                              <a:lnTo>
                                <a:pt x="9" y="3"/>
                              </a:lnTo>
                              <a:lnTo>
                                <a:pt x="10" y="4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3" name="Freeform 1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10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4" y="1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8" y="2"/>
                            </a:cxn>
                            <a:cxn ang="0">
                              <a:pos x="9" y="2"/>
                            </a:cxn>
                            <a:cxn ang="0">
                              <a:pos x="10" y="2"/>
                            </a:cxn>
                            <a:cxn ang="0">
                              <a:pos x="9" y="3"/>
                            </a:cxn>
                            <a:cxn ang="0">
                              <a:pos x="8" y="4"/>
                            </a:cxn>
                            <a:cxn ang="0">
                              <a:pos x="7" y="4"/>
                            </a:cxn>
                            <a:cxn ang="0">
                              <a:pos x="6" y="4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2" y="2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4" y="1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8" y="2"/>
                              </a:lnTo>
                              <a:lnTo>
                                <a:pt x="9" y="2"/>
                              </a:lnTo>
                              <a:lnTo>
                                <a:pt x="10" y="2"/>
                              </a:lnTo>
                              <a:lnTo>
                                <a:pt x="9" y="3"/>
                              </a:lnTo>
                              <a:lnTo>
                                <a:pt x="8" y="4"/>
                              </a:lnTo>
                              <a:lnTo>
                                <a:pt x="7" y="4"/>
                              </a:lnTo>
                              <a:lnTo>
                                <a:pt x="6" y="4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2" y="2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10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12"/>
                        <a:chOff x="3812" y="2682"/>
                        <a:chExt cx="24" cy="12"/>
                      </a:xfrm>
                    </p:grpSpPr>
                    <p:grpSp>
                      <p:nvGrpSpPr>
                        <p:cNvPr id="113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10" cy="8"/>
                          <a:chOff x="3812" y="2682"/>
                          <a:chExt cx="10" cy="8"/>
                        </a:xfrm>
                      </p:grpSpPr>
                      <p:sp>
                        <p:nvSpPr>
                          <p:cNvPr id="428" name="Freeform 1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682"/>
                            <a:ext cx="9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8" y="4"/>
                              </a:cxn>
                              <a:cxn ang="0">
                                <a:pos x="9" y="6"/>
                              </a:cxn>
                              <a:cxn ang="0">
                                <a:pos x="7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6">
                                <a:moveTo>
                                  <a:pt x="0" y="2"/>
                                </a:move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8" y="4"/>
                                </a:lnTo>
                                <a:lnTo>
                                  <a:pt x="9" y="6"/>
                                </a:lnTo>
                                <a:lnTo>
                                  <a:pt x="7" y="4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0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9" name="Freeform 1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2" y="2685"/>
                            <a:ext cx="9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9" y="4"/>
                              </a:cxn>
                              <a:cxn ang="0">
                                <a:pos x="8" y="5"/>
                              </a:cxn>
                              <a:cxn ang="0">
                                <a:pos x="8" y="5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1" y="3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5">
                                <a:moveTo>
                                  <a:pt x="0" y="2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9" y="4"/>
                                </a:lnTo>
                                <a:lnTo>
                                  <a:pt x="8" y="5"/>
                                </a:lnTo>
                                <a:lnTo>
                                  <a:pt x="8" y="5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1" y="3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30" name="Freeform 1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689"/>
                            <a:ext cx="4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4" h="1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118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26" y="2686"/>
                          <a:ext cx="10" cy="8"/>
                          <a:chOff x="3826" y="2686"/>
                          <a:chExt cx="10" cy="8"/>
                        </a:xfrm>
                      </p:grpSpPr>
                      <p:sp>
                        <p:nvSpPr>
                          <p:cNvPr id="425" name="Freeform 13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6" y="2686"/>
                            <a:ext cx="10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6"/>
                              </a:cxn>
                              <a:cxn ang="0">
                                <a:pos x="0" y="5"/>
                              </a:cxn>
                              <a:cxn ang="0">
                                <a:pos x="1" y="3"/>
                              </a:cxn>
                              <a:cxn ang="0">
                                <a:pos x="2" y="2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1"/>
                              </a:cxn>
                              <a:cxn ang="0">
                                <a:pos x="10" y="2"/>
                              </a:cxn>
                              <a:cxn ang="0">
                                <a:pos x="9" y="1"/>
                              </a:cxn>
                              <a:cxn ang="0">
                                <a:pos x="8" y="1"/>
                              </a:cxn>
                              <a:cxn ang="0">
                                <a:pos x="6" y="1"/>
                              </a:cxn>
                              <a:cxn ang="0">
                                <a:pos x="5" y="1"/>
                              </a:cxn>
                              <a:cxn ang="0">
                                <a:pos x="4" y="2"/>
                              </a:cxn>
                              <a:cxn ang="0">
                                <a:pos x="3" y="2"/>
                              </a:cxn>
                              <a:cxn ang="0">
                                <a:pos x="2" y="3"/>
                              </a:cxn>
                              <a:cxn ang="0">
                                <a:pos x="2" y="4"/>
                              </a:cxn>
                              <a:cxn ang="0">
                                <a:pos x="1" y="5"/>
                              </a:cxn>
                              <a:cxn ang="0">
                                <a:pos x="1" y="6"/>
                              </a:cxn>
                            </a:cxnLst>
                            <a:rect l="0" t="0" r="r" b="b"/>
                            <a:pathLst>
                              <a:path w="10" h="6">
                                <a:moveTo>
                                  <a:pt x="1" y="6"/>
                                </a:moveTo>
                                <a:lnTo>
                                  <a:pt x="0" y="5"/>
                                </a:lnTo>
                                <a:lnTo>
                                  <a:pt x="1" y="3"/>
                                </a:lnTo>
                                <a:lnTo>
                                  <a:pt x="2" y="2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1"/>
                                </a:lnTo>
                                <a:lnTo>
                                  <a:pt x="10" y="2"/>
                                </a:lnTo>
                                <a:lnTo>
                                  <a:pt x="9" y="1"/>
                                </a:lnTo>
                                <a:lnTo>
                                  <a:pt x="8" y="1"/>
                                </a:lnTo>
                                <a:lnTo>
                                  <a:pt x="6" y="1"/>
                                </a:lnTo>
                                <a:lnTo>
                                  <a:pt x="5" y="1"/>
                                </a:lnTo>
                                <a:lnTo>
                                  <a:pt x="4" y="2"/>
                                </a:lnTo>
                                <a:lnTo>
                                  <a:pt x="3" y="2"/>
                                </a:lnTo>
                                <a:lnTo>
                                  <a:pt x="2" y="3"/>
                                </a:lnTo>
                                <a:lnTo>
                                  <a:pt x="2" y="4"/>
                                </a:lnTo>
                                <a:lnTo>
                                  <a:pt x="1" y="5"/>
                                </a:lnTo>
                                <a:lnTo>
                                  <a:pt x="1" y="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6" name="Freeform 13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89"/>
                            <a:ext cx="8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7" y="3"/>
                              </a:cxn>
                              <a:cxn ang="0">
                                <a:pos x="8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5"/>
                              </a:cxn>
                              <a:cxn ang="0">
                                <a:pos x="7" y="5"/>
                              </a:cxn>
                              <a:cxn ang="0">
                                <a:pos x="6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3"/>
                              </a:cxn>
                              <a:cxn ang="0">
                                <a:pos x="5" y="3"/>
                              </a:cxn>
                              <a:cxn ang="0">
                                <a:pos x="4" y="4"/>
                              </a:cxn>
                              <a:cxn ang="0">
                                <a:pos x="3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3"/>
                              </a:cxn>
                            </a:cxnLst>
                            <a:rect l="0" t="0" r="r" b="b"/>
                            <a:pathLst>
                              <a:path w="8" h="5">
                                <a:moveTo>
                                  <a:pt x="0" y="3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7" y="3"/>
                                </a:lnTo>
                                <a:lnTo>
                                  <a:pt x="8" y="4"/>
                                </a:lnTo>
                                <a:lnTo>
                                  <a:pt x="8" y="4"/>
                                </a:lnTo>
                                <a:lnTo>
                                  <a:pt x="8" y="5"/>
                                </a:lnTo>
                                <a:lnTo>
                                  <a:pt x="7" y="5"/>
                                </a:lnTo>
                                <a:lnTo>
                                  <a:pt x="6" y="4"/>
                                </a:lnTo>
                                <a:lnTo>
                                  <a:pt x="6" y="3"/>
                                </a:lnTo>
                                <a:lnTo>
                                  <a:pt x="5" y="3"/>
                                </a:lnTo>
                                <a:lnTo>
                                  <a:pt x="5" y="3"/>
                                </a:lnTo>
                                <a:lnTo>
                                  <a:pt x="4" y="4"/>
                                </a:lnTo>
                                <a:lnTo>
                                  <a:pt x="3" y="4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7" name="Freeform 13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92"/>
                            <a:ext cx="1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1"/>
                              </a:cxn>
                              <a:cxn ang="0">
                                <a:pos x="0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h="2">
                                <a:moveTo>
                                  <a:pt x="0" y="0"/>
                                </a:moveTo>
                                <a:lnTo>
                                  <a:pt x="0" y="1"/>
                                </a:lnTo>
                                <a:lnTo>
                                  <a:pt x="0" y="1"/>
                                </a:lnTo>
                                <a:lnTo>
                                  <a:pt x="0" y="2"/>
                                </a:lnTo>
                                <a:lnTo>
                                  <a:pt x="0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422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0" y="2698"/>
                        <a:ext cx="7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1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  <a:cxn ang="0">
                            <a:pos x="0" y="3"/>
                          </a:cxn>
                          <a:cxn ang="0">
                            <a:pos x="1" y="3"/>
                          </a:cxn>
                          <a:cxn ang="0">
                            <a:pos x="2" y="4"/>
                          </a:cxn>
                          <a:cxn ang="0">
                            <a:pos x="2" y="5"/>
                          </a:cxn>
                          <a:cxn ang="0">
                            <a:pos x="3" y="5"/>
                          </a:cxn>
                          <a:cxn ang="0">
                            <a:pos x="4" y="5"/>
                          </a:cxn>
                          <a:cxn ang="0">
                            <a:pos x="5" y="4"/>
                          </a:cxn>
                          <a:cxn ang="0">
                            <a:pos x="6" y="4"/>
                          </a:cxn>
                          <a:cxn ang="0">
                            <a:pos x="7" y="4"/>
                          </a:cxn>
                        </a:cxnLst>
                        <a:rect l="0" t="0" r="r" b="b"/>
                        <a:pathLst>
                          <a:path w="7" h="5">
                            <a:moveTo>
                              <a:pt x="2" y="0"/>
                            </a:moveTo>
                            <a:lnTo>
                              <a:pt x="1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lnTo>
                              <a:pt x="0" y="3"/>
                            </a:lnTo>
                            <a:lnTo>
                              <a:pt x="1" y="3"/>
                            </a:lnTo>
                            <a:lnTo>
                              <a:pt x="2" y="4"/>
                            </a:lnTo>
                            <a:lnTo>
                              <a:pt x="2" y="5"/>
                            </a:lnTo>
                            <a:lnTo>
                              <a:pt x="3" y="5"/>
                            </a:lnTo>
                            <a:lnTo>
                              <a:pt x="4" y="5"/>
                            </a:lnTo>
                            <a:lnTo>
                              <a:pt x="5" y="4"/>
                            </a:lnTo>
                            <a:lnTo>
                              <a:pt x="6" y="4"/>
                            </a:lnTo>
                            <a:lnTo>
                              <a:pt x="7" y="4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FF7F3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4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62"/>
                      <a:chOff x="3799" y="2651"/>
                      <a:chExt cx="53" cy="62"/>
                    </a:xfrm>
                  </p:grpSpPr>
                  <p:sp>
                    <p:nvSpPr>
                      <p:cNvPr id="41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9" y="2651"/>
                        <a:ext cx="53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57"/>
                          </a:cxn>
                          <a:cxn ang="0">
                            <a:pos x="7" y="54"/>
                          </a:cxn>
                          <a:cxn ang="0">
                            <a:pos x="5" y="50"/>
                          </a:cxn>
                          <a:cxn ang="0">
                            <a:pos x="4" y="46"/>
                          </a:cxn>
                          <a:cxn ang="0">
                            <a:pos x="3" y="44"/>
                          </a:cxn>
                          <a:cxn ang="0">
                            <a:pos x="2" y="33"/>
                          </a:cxn>
                          <a:cxn ang="0">
                            <a:pos x="0" y="29"/>
                          </a:cxn>
                          <a:cxn ang="0">
                            <a:pos x="0" y="23"/>
                          </a:cxn>
                          <a:cxn ang="0">
                            <a:pos x="5" y="18"/>
                          </a:cxn>
                          <a:cxn ang="0">
                            <a:pos x="7" y="10"/>
                          </a:cxn>
                          <a:cxn ang="0">
                            <a:pos x="10" y="6"/>
                          </a:cxn>
                          <a:cxn ang="0">
                            <a:pos x="14" y="4"/>
                          </a:cxn>
                          <a:cxn ang="0">
                            <a:pos x="20" y="0"/>
                          </a:cxn>
                          <a:cxn ang="0">
                            <a:pos x="25" y="0"/>
                          </a:cxn>
                          <a:cxn ang="0">
                            <a:pos x="29" y="0"/>
                          </a:cxn>
                          <a:cxn ang="0">
                            <a:pos x="35" y="2"/>
                          </a:cxn>
                          <a:cxn ang="0">
                            <a:pos x="40" y="5"/>
                          </a:cxn>
                          <a:cxn ang="0">
                            <a:pos x="44" y="10"/>
                          </a:cxn>
                          <a:cxn ang="0">
                            <a:pos x="46" y="15"/>
                          </a:cxn>
                          <a:cxn ang="0">
                            <a:pos x="48" y="19"/>
                          </a:cxn>
                          <a:cxn ang="0">
                            <a:pos x="51" y="26"/>
                          </a:cxn>
                          <a:cxn ang="0">
                            <a:pos x="53" y="32"/>
                          </a:cxn>
                          <a:cxn ang="0">
                            <a:pos x="52" y="38"/>
                          </a:cxn>
                          <a:cxn ang="0">
                            <a:pos x="51" y="43"/>
                          </a:cxn>
                          <a:cxn ang="0">
                            <a:pos x="48" y="47"/>
                          </a:cxn>
                          <a:cxn ang="0">
                            <a:pos x="42" y="54"/>
                          </a:cxn>
                          <a:cxn ang="0">
                            <a:pos x="40" y="58"/>
                          </a:cxn>
                          <a:cxn ang="0">
                            <a:pos x="35" y="62"/>
                          </a:cxn>
                          <a:cxn ang="0">
                            <a:pos x="39" y="50"/>
                          </a:cxn>
                          <a:cxn ang="0">
                            <a:pos x="41" y="39"/>
                          </a:cxn>
                          <a:cxn ang="0">
                            <a:pos x="40" y="34"/>
                          </a:cxn>
                          <a:cxn ang="0">
                            <a:pos x="40" y="27"/>
                          </a:cxn>
                          <a:cxn ang="0">
                            <a:pos x="35" y="28"/>
                          </a:cxn>
                          <a:cxn ang="0">
                            <a:pos x="29" y="30"/>
                          </a:cxn>
                          <a:cxn ang="0">
                            <a:pos x="22" y="30"/>
                          </a:cxn>
                          <a:cxn ang="0">
                            <a:pos x="19" y="28"/>
                          </a:cxn>
                          <a:cxn ang="0">
                            <a:pos x="14" y="29"/>
                          </a:cxn>
                          <a:cxn ang="0">
                            <a:pos x="13" y="33"/>
                          </a:cxn>
                          <a:cxn ang="0">
                            <a:pos x="11" y="35"/>
                          </a:cxn>
                          <a:cxn ang="0">
                            <a:pos x="9" y="41"/>
                          </a:cxn>
                          <a:cxn ang="0">
                            <a:pos x="8" y="43"/>
                          </a:cxn>
                          <a:cxn ang="0">
                            <a:pos x="6" y="43"/>
                          </a:cxn>
                          <a:cxn ang="0">
                            <a:pos x="6" y="45"/>
                          </a:cxn>
                          <a:cxn ang="0">
                            <a:pos x="6" y="48"/>
                          </a:cxn>
                          <a:cxn ang="0">
                            <a:pos x="9" y="49"/>
                          </a:cxn>
                          <a:cxn ang="0">
                            <a:pos x="10" y="58"/>
                          </a:cxn>
                        </a:cxnLst>
                        <a:rect l="0" t="0" r="r" b="b"/>
                        <a:pathLst>
                          <a:path w="53" h="62">
                            <a:moveTo>
                              <a:pt x="10" y="58"/>
                            </a:moveTo>
                            <a:lnTo>
                              <a:pt x="8" y="57"/>
                            </a:lnTo>
                            <a:lnTo>
                              <a:pt x="7" y="55"/>
                            </a:lnTo>
                            <a:lnTo>
                              <a:pt x="7" y="54"/>
                            </a:lnTo>
                            <a:lnTo>
                              <a:pt x="6" y="51"/>
                            </a:lnTo>
                            <a:lnTo>
                              <a:pt x="5" y="50"/>
                            </a:lnTo>
                            <a:lnTo>
                              <a:pt x="4" y="48"/>
                            </a:lnTo>
                            <a:lnTo>
                              <a:pt x="4" y="46"/>
                            </a:lnTo>
                            <a:lnTo>
                              <a:pt x="3" y="46"/>
                            </a:lnTo>
                            <a:lnTo>
                              <a:pt x="3" y="44"/>
                            </a:lnTo>
                            <a:lnTo>
                              <a:pt x="1" y="40"/>
                            </a:lnTo>
                            <a:lnTo>
                              <a:pt x="2" y="33"/>
                            </a:lnTo>
                            <a:lnTo>
                              <a:pt x="1" y="32"/>
                            </a:lnTo>
                            <a:lnTo>
                              <a:pt x="0" y="29"/>
                            </a:lnTo>
                            <a:lnTo>
                              <a:pt x="0" y="26"/>
                            </a:lnTo>
                            <a:lnTo>
                              <a:pt x="0" y="23"/>
                            </a:lnTo>
                            <a:lnTo>
                              <a:pt x="2" y="20"/>
                            </a:lnTo>
                            <a:lnTo>
                              <a:pt x="5" y="18"/>
                            </a:lnTo>
                            <a:lnTo>
                              <a:pt x="4" y="14"/>
                            </a:lnTo>
                            <a:lnTo>
                              <a:pt x="7" y="10"/>
                            </a:lnTo>
                            <a:lnTo>
                              <a:pt x="8" y="9"/>
                            </a:lnTo>
                            <a:lnTo>
                              <a:pt x="10" y="6"/>
                            </a:lnTo>
                            <a:lnTo>
                              <a:pt x="12" y="4"/>
                            </a:lnTo>
                            <a:lnTo>
                              <a:pt x="14" y="4"/>
                            </a:lnTo>
                            <a:lnTo>
                              <a:pt x="18" y="1"/>
                            </a:lnTo>
                            <a:lnTo>
                              <a:pt x="20" y="0"/>
                            </a:lnTo>
                            <a:lnTo>
                              <a:pt x="23" y="0"/>
                            </a:lnTo>
                            <a:lnTo>
                              <a:pt x="25" y="0"/>
                            </a:lnTo>
                            <a:lnTo>
                              <a:pt x="27" y="0"/>
                            </a:lnTo>
                            <a:lnTo>
                              <a:pt x="29" y="0"/>
                            </a:lnTo>
                            <a:lnTo>
                              <a:pt x="32" y="1"/>
                            </a:lnTo>
                            <a:lnTo>
                              <a:pt x="35" y="2"/>
                            </a:lnTo>
                            <a:lnTo>
                              <a:pt x="36" y="3"/>
                            </a:lnTo>
                            <a:lnTo>
                              <a:pt x="40" y="5"/>
                            </a:lnTo>
                            <a:lnTo>
                              <a:pt x="42" y="8"/>
                            </a:lnTo>
                            <a:lnTo>
                              <a:pt x="44" y="10"/>
                            </a:lnTo>
                            <a:lnTo>
                              <a:pt x="45" y="12"/>
                            </a:lnTo>
                            <a:lnTo>
                              <a:pt x="46" y="15"/>
                            </a:lnTo>
                            <a:lnTo>
                              <a:pt x="47" y="17"/>
                            </a:lnTo>
                            <a:lnTo>
                              <a:pt x="48" y="19"/>
                            </a:lnTo>
                            <a:lnTo>
                              <a:pt x="50" y="21"/>
                            </a:lnTo>
                            <a:lnTo>
                              <a:pt x="51" y="26"/>
                            </a:lnTo>
                            <a:lnTo>
                              <a:pt x="52" y="30"/>
                            </a:lnTo>
                            <a:lnTo>
                              <a:pt x="53" y="32"/>
                            </a:lnTo>
                            <a:lnTo>
                              <a:pt x="53" y="34"/>
                            </a:lnTo>
                            <a:lnTo>
                              <a:pt x="52" y="38"/>
                            </a:lnTo>
                            <a:lnTo>
                              <a:pt x="51" y="40"/>
                            </a:lnTo>
                            <a:lnTo>
                              <a:pt x="51" y="43"/>
                            </a:lnTo>
                            <a:lnTo>
                              <a:pt x="50" y="45"/>
                            </a:lnTo>
                            <a:lnTo>
                              <a:pt x="48" y="47"/>
                            </a:lnTo>
                            <a:lnTo>
                              <a:pt x="47" y="49"/>
                            </a:lnTo>
                            <a:lnTo>
                              <a:pt x="42" y="54"/>
                            </a:lnTo>
                            <a:lnTo>
                              <a:pt x="42" y="56"/>
                            </a:lnTo>
                            <a:lnTo>
                              <a:pt x="40" y="58"/>
                            </a:lnTo>
                            <a:lnTo>
                              <a:pt x="37" y="61"/>
                            </a:lnTo>
                            <a:lnTo>
                              <a:pt x="35" y="62"/>
                            </a:lnTo>
                            <a:lnTo>
                              <a:pt x="37" y="56"/>
                            </a:lnTo>
                            <a:lnTo>
                              <a:pt x="39" y="50"/>
                            </a:lnTo>
                            <a:lnTo>
                              <a:pt x="40" y="45"/>
                            </a:lnTo>
                            <a:lnTo>
                              <a:pt x="41" y="39"/>
                            </a:lnTo>
                            <a:lnTo>
                              <a:pt x="41" y="37"/>
                            </a:lnTo>
                            <a:lnTo>
                              <a:pt x="40" y="34"/>
                            </a:lnTo>
                            <a:lnTo>
                              <a:pt x="41" y="29"/>
                            </a:lnTo>
                            <a:lnTo>
                              <a:pt x="40" y="27"/>
                            </a:lnTo>
                            <a:lnTo>
                              <a:pt x="39" y="26"/>
                            </a:lnTo>
                            <a:lnTo>
                              <a:pt x="35" y="28"/>
                            </a:lnTo>
                            <a:lnTo>
                              <a:pt x="33" y="30"/>
                            </a:lnTo>
                            <a:lnTo>
                              <a:pt x="29" y="30"/>
                            </a:lnTo>
                            <a:lnTo>
                              <a:pt x="25" y="30"/>
                            </a:lnTo>
                            <a:lnTo>
                              <a:pt x="22" y="30"/>
                            </a:lnTo>
                            <a:lnTo>
                              <a:pt x="20" y="29"/>
                            </a:lnTo>
                            <a:lnTo>
                              <a:pt x="19" y="28"/>
                            </a:lnTo>
                            <a:lnTo>
                              <a:pt x="16" y="28"/>
                            </a:lnTo>
                            <a:lnTo>
                              <a:pt x="14" y="29"/>
                            </a:lnTo>
                            <a:lnTo>
                              <a:pt x="14" y="31"/>
                            </a:lnTo>
                            <a:lnTo>
                              <a:pt x="13" y="33"/>
                            </a:lnTo>
                            <a:lnTo>
                              <a:pt x="12" y="35"/>
                            </a:lnTo>
                            <a:lnTo>
                              <a:pt x="11" y="35"/>
                            </a:lnTo>
                            <a:lnTo>
                              <a:pt x="10" y="38"/>
                            </a:lnTo>
                            <a:lnTo>
                              <a:pt x="9" y="41"/>
                            </a:lnTo>
                            <a:lnTo>
                              <a:pt x="9" y="42"/>
                            </a:lnTo>
                            <a:lnTo>
                              <a:pt x="8" y="43"/>
                            </a:lnTo>
                            <a:lnTo>
                              <a:pt x="7" y="43"/>
                            </a:lnTo>
                            <a:lnTo>
                              <a:pt x="6" y="43"/>
                            </a:lnTo>
                            <a:lnTo>
                              <a:pt x="6" y="44"/>
                            </a:lnTo>
                            <a:lnTo>
                              <a:pt x="6" y="45"/>
                            </a:lnTo>
                            <a:lnTo>
                              <a:pt x="6" y="47"/>
                            </a:lnTo>
                            <a:lnTo>
                              <a:pt x="6" y="48"/>
                            </a:lnTo>
                            <a:lnTo>
                              <a:pt x="8" y="49"/>
                            </a:lnTo>
                            <a:lnTo>
                              <a:pt x="9" y="49"/>
                            </a:lnTo>
                            <a:lnTo>
                              <a:pt x="10" y="54"/>
                            </a:lnTo>
                            <a:lnTo>
                              <a:pt x="10" y="58"/>
                            </a:lnTo>
                            <a:close/>
                          </a:path>
                        </a:pathLst>
                      </a:custGeom>
                      <a:solidFill>
                        <a:srgbClr val="7F5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5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1" y="2653"/>
                        <a:ext cx="49" cy="43"/>
                        <a:chOff x="3801" y="2653"/>
                        <a:chExt cx="49" cy="43"/>
                      </a:xfrm>
                    </p:grpSpPr>
                    <p:sp>
                      <p:nvSpPr>
                        <p:cNvPr id="416" name="Freeform 1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1" y="2670"/>
                          <a:ext cx="21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17"/>
                            </a:cxn>
                            <a:cxn ang="0">
                              <a:pos x="5" y="17"/>
                            </a:cxn>
                            <a:cxn ang="0">
                              <a:pos x="10" y="13"/>
                            </a:cxn>
                            <a:cxn ang="0">
                              <a:pos x="6" y="12"/>
                            </a:cxn>
                            <a:cxn ang="0">
                              <a:pos x="3" y="12"/>
                            </a:cxn>
                            <a:cxn ang="0">
                              <a:pos x="1" y="11"/>
                            </a:cxn>
                            <a:cxn ang="0">
                              <a:pos x="0" y="9"/>
                            </a:cxn>
                            <a:cxn ang="0">
                              <a:pos x="0" y="5"/>
                            </a:cxn>
                            <a:cxn ang="0">
                              <a:pos x="3" y="7"/>
                            </a:cxn>
                            <a:cxn ang="0">
                              <a:pos x="5" y="7"/>
                            </a:cxn>
                            <a:cxn ang="0">
                              <a:pos x="7" y="8"/>
                            </a:cxn>
                            <a:cxn ang="0">
                              <a:pos x="9" y="8"/>
                            </a:cxn>
                            <a:cxn ang="0">
                              <a:pos x="12" y="10"/>
                            </a:cxn>
                            <a:cxn ang="0">
                              <a:pos x="10" y="7"/>
                            </a:cxn>
                            <a:cxn ang="0">
                              <a:pos x="9" y="5"/>
                            </a:cxn>
                            <a:cxn ang="0">
                              <a:pos x="6" y="4"/>
                            </a:cxn>
                            <a:cxn ang="0">
                              <a:pos x="7" y="1"/>
                            </a:cxn>
                            <a:cxn ang="0">
                              <a:pos x="6" y="0"/>
                            </a:cxn>
                            <a:cxn ang="0">
                              <a:pos x="9" y="0"/>
                            </a:cxn>
                            <a:cxn ang="0">
                              <a:pos x="10" y="2"/>
                            </a:cxn>
                            <a:cxn ang="0">
                              <a:pos x="10" y="4"/>
                            </a:cxn>
                            <a:cxn ang="0">
                              <a:pos x="11" y="6"/>
                            </a:cxn>
                            <a:cxn ang="0">
                              <a:pos x="13" y="7"/>
                            </a:cxn>
                            <a:cxn ang="0">
                              <a:pos x="16" y="8"/>
                            </a:cxn>
                            <a:cxn ang="0">
                              <a:pos x="19" y="10"/>
                            </a:cxn>
                            <a:cxn ang="0">
                              <a:pos x="21" y="10"/>
                            </a:cxn>
                          </a:cxnLst>
                          <a:rect l="0" t="0" r="r" b="b"/>
                          <a:pathLst>
                            <a:path w="21" h="17">
                              <a:moveTo>
                                <a:pt x="1" y="17"/>
                              </a:moveTo>
                              <a:lnTo>
                                <a:pt x="5" y="17"/>
                              </a:lnTo>
                              <a:lnTo>
                                <a:pt x="10" y="13"/>
                              </a:lnTo>
                              <a:lnTo>
                                <a:pt x="6" y="12"/>
                              </a:lnTo>
                              <a:lnTo>
                                <a:pt x="3" y="12"/>
                              </a:lnTo>
                              <a:lnTo>
                                <a:pt x="1" y="11"/>
                              </a:lnTo>
                              <a:lnTo>
                                <a:pt x="0" y="9"/>
                              </a:lnTo>
                              <a:lnTo>
                                <a:pt x="0" y="5"/>
                              </a:lnTo>
                              <a:lnTo>
                                <a:pt x="3" y="7"/>
                              </a:lnTo>
                              <a:lnTo>
                                <a:pt x="5" y="7"/>
                              </a:lnTo>
                              <a:lnTo>
                                <a:pt x="7" y="8"/>
                              </a:lnTo>
                              <a:lnTo>
                                <a:pt x="9" y="8"/>
                              </a:lnTo>
                              <a:lnTo>
                                <a:pt x="12" y="10"/>
                              </a:lnTo>
                              <a:lnTo>
                                <a:pt x="10" y="7"/>
                              </a:lnTo>
                              <a:lnTo>
                                <a:pt x="9" y="5"/>
                              </a:lnTo>
                              <a:lnTo>
                                <a:pt x="6" y="4"/>
                              </a:lnTo>
                              <a:lnTo>
                                <a:pt x="7" y="1"/>
                              </a:lnTo>
                              <a:lnTo>
                                <a:pt x="6" y="0"/>
                              </a:lnTo>
                              <a:lnTo>
                                <a:pt x="9" y="0"/>
                              </a:lnTo>
                              <a:lnTo>
                                <a:pt x="10" y="2"/>
                              </a:lnTo>
                              <a:lnTo>
                                <a:pt x="10" y="4"/>
                              </a:lnTo>
                              <a:lnTo>
                                <a:pt x="11" y="6"/>
                              </a:lnTo>
                              <a:lnTo>
                                <a:pt x="13" y="7"/>
                              </a:lnTo>
                              <a:lnTo>
                                <a:pt x="16" y="8"/>
                              </a:lnTo>
                              <a:lnTo>
                                <a:pt x="19" y="10"/>
                              </a:lnTo>
                              <a:lnTo>
                                <a:pt x="21" y="1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7" name="Freeform 1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4" y="2661"/>
                          <a:ext cx="41" cy="1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7"/>
                            </a:cxn>
                            <a:cxn ang="0">
                              <a:pos x="3" y="6"/>
                            </a:cxn>
                            <a:cxn ang="0">
                              <a:pos x="7" y="6"/>
                            </a:cxn>
                            <a:cxn ang="0">
                              <a:pos x="10" y="6"/>
                            </a:cxn>
                            <a:cxn ang="0">
                              <a:pos x="9" y="9"/>
                            </a:cxn>
                            <a:cxn ang="0">
                              <a:pos x="10" y="11"/>
                            </a:cxn>
                            <a:cxn ang="0">
                              <a:pos x="13" y="9"/>
                            </a:cxn>
                            <a:cxn ang="0">
                              <a:pos x="15" y="6"/>
                            </a:cxn>
                            <a:cxn ang="0">
                              <a:pos x="18" y="3"/>
                            </a:cxn>
                            <a:cxn ang="0">
                              <a:pos x="22" y="1"/>
                            </a:cxn>
                            <a:cxn ang="0">
                              <a:pos x="23" y="0"/>
                            </a:cxn>
                            <a:cxn ang="0">
                              <a:pos x="32" y="3"/>
                            </a:cxn>
                            <a:cxn ang="0">
                              <a:pos x="35" y="8"/>
                            </a:cxn>
                            <a:cxn ang="0">
                              <a:pos x="36" y="9"/>
                            </a:cxn>
                            <a:cxn ang="0">
                              <a:pos x="36" y="14"/>
                            </a:cxn>
                            <a:cxn ang="0">
                              <a:pos x="38" y="15"/>
                            </a:cxn>
                            <a:cxn ang="0">
                              <a:pos x="40" y="11"/>
                            </a:cxn>
                            <a:cxn ang="0">
                              <a:pos x="41" y="8"/>
                            </a:cxn>
                            <a:cxn ang="0">
                              <a:pos x="41" y="5"/>
                            </a:cxn>
                          </a:cxnLst>
                          <a:rect l="0" t="0" r="r" b="b"/>
                          <a:pathLst>
                            <a:path w="41" h="15">
                              <a:moveTo>
                                <a:pt x="0" y="7"/>
                              </a:moveTo>
                              <a:lnTo>
                                <a:pt x="3" y="6"/>
                              </a:lnTo>
                              <a:lnTo>
                                <a:pt x="7" y="6"/>
                              </a:lnTo>
                              <a:lnTo>
                                <a:pt x="10" y="6"/>
                              </a:lnTo>
                              <a:lnTo>
                                <a:pt x="9" y="9"/>
                              </a:lnTo>
                              <a:lnTo>
                                <a:pt x="10" y="11"/>
                              </a:lnTo>
                              <a:lnTo>
                                <a:pt x="13" y="9"/>
                              </a:lnTo>
                              <a:lnTo>
                                <a:pt x="15" y="6"/>
                              </a:lnTo>
                              <a:lnTo>
                                <a:pt x="18" y="3"/>
                              </a:lnTo>
                              <a:lnTo>
                                <a:pt x="22" y="1"/>
                              </a:lnTo>
                              <a:lnTo>
                                <a:pt x="23" y="0"/>
                              </a:lnTo>
                              <a:lnTo>
                                <a:pt x="32" y="3"/>
                              </a:lnTo>
                              <a:lnTo>
                                <a:pt x="35" y="8"/>
                              </a:lnTo>
                              <a:lnTo>
                                <a:pt x="36" y="9"/>
                              </a:lnTo>
                              <a:lnTo>
                                <a:pt x="36" y="14"/>
                              </a:lnTo>
                              <a:lnTo>
                                <a:pt x="38" y="15"/>
                              </a:lnTo>
                              <a:lnTo>
                                <a:pt x="40" y="11"/>
                              </a:lnTo>
                              <a:lnTo>
                                <a:pt x="41" y="8"/>
                              </a:lnTo>
                              <a:lnTo>
                                <a:pt x="41" y="5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8" name="Freeform 1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6" y="2653"/>
                          <a:ext cx="36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3" y="12"/>
                            </a:cxn>
                            <a:cxn ang="0">
                              <a:pos x="10" y="10"/>
                            </a:cxn>
                            <a:cxn ang="0">
                              <a:pos x="5" y="10"/>
                            </a:cxn>
                            <a:cxn ang="0">
                              <a:pos x="0" y="11"/>
                            </a:cxn>
                            <a:cxn ang="0">
                              <a:pos x="8" y="8"/>
                            </a:cxn>
                            <a:cxn ang="0">
                              <a:pos x="14" y="8"/>
                            </a:cxn>
                            <a:cxn ang="0">
                              <a:pos x="12" y="6"/>
                            </a:cxn>
                            <a:cxn ang="0">
                              <a:pos x="7" y="4"/>
                            </a:cxn>
                            <a:cxn ang="0">
                              <a:pos x="13" y="4"/>
                            </a:cxn>
                            <a:cxn ang="0">
                              <a:pos x="15" y="5"/>
                            </a:cxn>
                            <a:cxn ang="0">
                              <a:pos x="18" y="7"/>
                            </a:cxn>
                            <a:cxn ang="0">
                              <a:pos x="20" y="5"/>
                            </a:cxn>
                            <a:cxn ang="0">
                              <a:pos x="16" y="1"/>
                            </a:cxn>
                            <a:cxn ang="0">
                              <a:pos x="19" y="0"/>
                            </a:cxn>
                            <a:cxn ang="0">
                              <a:pos x="21" y="0"/>
                            </a:cxn>
                            <a:cxn ang="0">
                              <a:pos x="23" y="6"/>
                            </a:cxn>
                            <a:cxn ang="0">
                              <a:pos x="25" y="4"/>
                            </a:cxn>
                            <a:cxn ang="0">
                              <a:pos x="25" y="2"/>
                            </a:cxn>
                            <a:cxn ang="0">
                              <a:pos x="27" y="4"/>
                            </a:cxn>
                            <a:cxn ang="0">
                              <a:pos x="28" y="6"/>
                            </a:cxn>
                            <a:cxn ang="0">
                              <a:pos x="29" y="7"/>
                            </a:cxn>
                            <a:cxn ang="0">
                              <a:pos x="29" y="9"/>
                            </a:cxn>
                            <a:cxn ang="0">
                              <a:pos x="31" y="9"/>
                            </a:cxn>
                            <a:cxn ang="0">
                              <a:pos x="31" y="5"/>
                            </a:cxn>
                            <a:cxn ang="0">
                              <a:pos x="33" y="6"/>
                            </a:cxn>
                            <a:cxn ang="0">
                              <a:pos x="33" y="9"/>
                            </a:cxn>
                            <a:cxn ang="0">
                              <a:pos x="33" y="11"/>
                            </a:cxn>
                            <a:cxn ang="0">
                              <a:pos x="34" y="13"/>
                            </a:cxn>
                            <a:cxn ang="0">
                              <a:pos x="36" y="17"/>
                            </a:cxn>
                          </a:cxnLst>
                          <a:rect l="0" t="0" r="r" b="b"/>
                          <a:pathLst>
                            <a:path w="36" h="17">
                              <a:moveTo>
                                <a:pt x="13" y="12"/>
                              </a:moveTo>
                              <a:lnTo>
                                <a:pt x="10" y="10"/>
                              </a:lnTo>
                              <a:lnTo>
                                <a:pt x="5" y="10"/>
                              </a:lnTo>
                              <a:lnTo>
                                <a:pt x="0" y="11"/>
                              </a:lnTo>
                              <a:lnTo>
                                <a:pt x="8" y="8"/>
                              </a:lnTo>
                              <a:lnTo>
                                <a:pt x="14" y="8"/>
                              </a:lnTo>
                              <a:lnTo>
                                <a:pt x="12" y="6"/>
                              </a:lnTo>
                              <a:lnTo>
                                <a:pt x="7" y="4"/>
                              </a:lnTo>
                              <a:lnTo>
                                <a:pt x="13" y="4"/>
                              </a:lnTo>
                              <a:lnTo>
                                <a:pt x="15" y="5"/>
                              </a:lnTo>
                              <a:lnTo>
                                <a:pt x="18" y="7"/>
                              </a:lnTo>
                              <a:lnTo>
                                <a:pt x="20" y="5"/>
                              </a:lnTo>
                              <a:lnTo>
                                <a:pt x="16" y="1"/>
                              </a:lnTo>
                              <a:lnTo>
                                <a:pt x="19" y="0"/>
                              </a:lnTo>
                              <a:lnTo>
                                <a:pt x="21" y="0"/>
                              </a:lnTo>
                              <a:lnTo>
                                <a:pt x="23" y="6"/>
                              </a:lnTo>
                              <a:lnTo>
                                <a:pt x="25" y="4"/>
                              </a:lnTo>
                              <a:lnTo>
                                <a:pt x="25" y="2"/>
                              </a:lnTo>
                              <a:lnTo>
                                <a:pt x="27" y="4"/>
                              </a:lnTo>
                              <a:lnTo>
                                <a:pt x="28" y="6"/>
                              </a:lnTo>
                              <a:lnTo>
                                <a:pt x="29" y="7"/>
                              </a:lnTo>
                              <a:lnTo>
                                <a:pt x="29" y="9"/>
                              </a:lnTo>
                              <a:lnTo>
                                <a:pt x="31" y="9"/>
                              </a:lnTo>
                              <a:lnTo>
                                <a:pt x="31" y="5"/>
                              </a:lnTo>
                              <a:lnTo>
                                <a:pt x="33" y="6"/>
                              </a:lnTo>
                              <a:lnTo>
                                <a:pt x="33" y="9"/>
                              </a:lnTo>
                              <a:lnTo>
                                <a:pt x="33" y="11"/>
                              </a:lnTo>
                              <a:lnTo>
                                <a:pt x="34" y="13"/>
                              </a:lnTo>
                              <a:lnTo>
                                <a:pt x="36" y="17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9" name="Freeform 1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41" y="2670"/>
                          <a:ext cx="9" cy="2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" y="0"/>
                            </a:cxn>
                            <a:cxn ang="0">
                              <a:pos x="7" y="6"/>
                            </a:cxn>
                            <a:cxn ang="0">
                              <a:pos x="8" y="9"/>
                            </a:cxn>
                            <a:cxn ang="0">
                              <a:pos x="9" y="12"/>
                            </a:cxn>
                            <a:cxn ang="0">
                              <a:pos x="9" y="15"/>
                            </a:cxn>
                            <a:cxn ang="0">
                              <a:pos x="9" y="18"/>
                            </a:cxn>
                            <a:cxn ang="0">
                              <a:pos x="8" y="19"/>
                            </a:cxn>
                            <a:cxn ang="0">
                              <a:pos x="7" y="15"/>
                            </a:cxn>
                            <a:cxn ang="0">
                              <a:pos x="6" y="12"/>
                            </a:cxn>
                            <a:cxn ang="0">
                              <a:pos x="4" y="7"/>
                            </a:cxn>
                            <a:cxn ang="0">
                              <a:pos x="3" y="4"/>
                            </a:cxn>
                            <a:cxn ang="0">
                              <a:pos x="1" y="11"/>
                            </a:cxn>
                            <a:cxn ang="0">
                              <a:pos x="4" y="15"/>
                            </a:cxn>
                            <a:cxn ang="0">
                              <a:pos x="5" y="17"/>
                            </a:cxn>
                            <a:cxn ang="0">
                              <a:pos x="6" y="26"/>
                            </a:cxn>
                            <a:cxn ang="0">
                              <a:pos x="2" y="24"/>
                            </a:cxn>
                            <a:cxn ang="0">
                              <a:pos x="1" y="21"/>
                            </a:cxn>
                            <a:cxn ang="0">
                              <a:pos x="0" y="16"/>
                            </a:cxn>
                          </a:cxnLst>
                          <a:rect l="0" t="0" r="r" b="b"/>
                          <a:pathLst>
                            <a:path w="9" h="26">
                              <a:moveTo>
                                <a:pt x="5" y="0"/>
                              </a:moveTo>
                              <a:lnTo>
                                <a:pt x="7" y="6"/>
                              </a:lnTo>
                              <a:lnTo>
                                <a:pt x="8" y="9"/>
                              </a:lnTo>
                              <a:lnTo>
                                <a:pt x="9" y="12"/>
                              </a:lnTo>
                              <a:lnTo>
                                <a:pt x="9" y="15"/>
                              </a:lnTo>
                              <a:lnTo>
                                <a:pt x="9" y="18"/>
                              </a:lnTo>
                              <a:lnTo>
                                <a:pt x="8" y="19"/>
                              </a:lnTo>
                              <a:lnTo>
                                <a:pt x="7" y="15"/>
                              </a:lnTo>
                              <a:lnTo>
                                <a:pt x="6" y="12"/>
                              </a:lnTo>
                              <a:lnTo>
                                <a:pt x="4" y="7"/>
                              </a:lnTo>
                              <a:lnTo>
                                <a:pt x="3" y="4"/>
                              </a:lnTo>
                              <a:lnTo>
                                <a:pt x="1" y="11"/>
                              </a:lnTo>
                              <a:lnTo>
                                <a:pt x="4" y="15"/>
                              </a:lnTo>
                              <a:lnTo>
                                <a:pt x="5" y="17"/>
                              </a:lnTo>
                              <a:lnTo>
                                <a:pt x="6" y="26"/>
                              </a:lnTo>
                              <a:lnTo>
                                <a:pt x="2" y="24"/>
                              </a:lnTo>
                              <a:lnTo>
                                <a:pt x="1" y="21"/>
                              </a:lnTo>
                              <a:lnTo>
                                <a:pt x="0" y="16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26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6" y="2698"/>
                      <a:ext cx="3" cy="4"/>
                      <a:chOff x="3806" y="2698"/>
                      <a:chExt cx="3" cy="4"/>
                    </a:xfrm>
                  </p:grpSpPr>
                  <p:sp>
                    <p:nvSpPr>
                      <p:cNvPr id="412" name="Oval 1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solidFill>
                        <a:srgbClr val="FF5FB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13" name="Oval 1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noFill/>
                      <a:ln w="1588" cap="rnd">
                        <a:solidFill>
                          <a:srgbClr val="FF009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27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3771" y="2710"/>
                    <a:ext cx="92" cy="136"/>
                    <a:chOff x="3771" y="2710"/>
                    <a:chExt cx="92" cy="136"/>
                  </a:xfrm>
                </p:grpSpPr>
                <p:sp>
                  <p:nvSpPr>
                    <p:cNvPr id="38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3814" y="2710"/>
                      <a:ext cx="9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"/>
                        </a:cxn>
                        <a:cxn ang="0">
                          <a:pos x="2" y="42"/>
                        </a:cxn>
                        <a:cxn ang="0">
                          <a:pos x="0" y="43"/>
                        </a:cxn>
                        <a:cxn ang="0">
                          <a:pos x="7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9" y="1"/>
                        </a:cxn>
                      </a:cxnLst>
                      <a:rect l="0" t="0" r="r" b="b"/>
                      <a:pathLst>
                        <a:path w="9" h="43">
                          <a:moveTo>
                            <a:pt x="9" y="1"/>
                          </a:moveTo>
                          <a:lnTo>
                            <a:pt x="2" y="42"/>
                          </a:lnTo>
                          <a:lnTo>
                            <a:pt x="0" y="43"/>
                          </a:lnTo>
                          <a:lnTo>
                            <a:pt x="7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9" y="1"/>
                          </a:lnTo>
                          <a:close/>
                        </a:path>
                      </a:pathLst>
                    </a:custGeom>
                    <a:solidFill>
                      <a:srgbClr val="BF7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29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26"/>
                      <a:ext cx="92" cy="120"/>
                      <a:chOff x="3771" y="2726"/>
                      <a:chExt cx="92" cy="120"/>
                    </a:xfrm>
                  </p:grpSpPr>
                  <p:sp>
                    <p:nvSpPr>
                      <p:cNvPr id="398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26"/>
                        <a:ext cx="92" cy="1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2" y="2"/>
                          </a:cxn>
                          <a:cxn ang="0">
                            <a:pos x="27" y="3"/>
                          </a:cxn>
                          <a:cxn ang="0">
                            <a:pos x="23" y="4"/>
                          </a:cxn>
                          <a:cxn ang="0">
                            <a:pos x="19" y="6"/>
                          </a:cxn>
                          <a:cxn ang="0">
                            <a:pos x="16" y="7"/>
                          </a:cxn>
                          <a:cxn ang="0">
                            <a:pos x="14" y="10"/>
                          </a:cxn>
                          <a:cxn ang="0">
                            <a:pos x="11" y="13"/>
                          </a:cxn>
                          <a:cxn ang="0">
                            <a:pos x="8" y="19"/>
                          </a:cxn>
                          <a:cxn ang="0">
                            <a:pos x="0" y="35"/>
                          </a:cxn>
                          <a:cxn ang="0">
                            <a:pos x="2" y="37"/>
                          </a:cxn>
                          <a:cxn ang="0">
                            <a:pos x="23" y="49"/>
                          </a:cxn>
                          <a:cxn ang="0">
                            <a:pos x="22" y="74"/>
                          </a:cxn>
                          <a:cxn ang="0">
                            <a:pos x="20" y="93"/>
                          </a:cxn>
                          <a:cxn ang="0">
                            <a:pos x="15" y="110"/>
                          </a:cxn>
                          <a:cxn ang="0">
                            <a:pos x="86" y="120"/>
                          </a:cxn>
                          <a:cxn ang="0">
                            <a:pos x="75" y="75"/>
                          </a:cxn>
                          <a:cxn ang="0">
                            <a:pos x="79" y="70"/>
                          </a:cxn>
                          <a:cxn ang="0">
                            <a:pos x="81" y="63"/>
                          </a:cxn>
                          <a:cxn ang="0">
                            <a:pos x="81" y="56"/>
                          </a:cxn>
                          <a:cxn ang="0">
                            <a:pos x="81" y="50"/>
                          </a:cxn>
                          <a:cxn ang="0">
                            <a:pos x="85" y="16"/>
                          </a:cxn>
                          <a:cxn ang="0">
                            <a:pos x="82" y="10"/>
                          </a:cxn>
                          <a:cxn ang="0">
                            <a:pos x="78" y="7"/>
                          </a:cxn>
                          <a:cxn ang="0">
                            <a:pos x="65" y="2"/>
                          </a:cxn>
                          <a:cxn ang="0">
                            <a:pos x="62" y="1"/>
                          </a:cxn>
                          <a:cxn ang="0">
                            <a:pos x="60" y="0"/>
                          </a:cxn>
                          <a:cxn ang="0">
                            <a:pos x="60" y="4"/>
                          </a:cxn>
                          <a:cxn ang="0">
                            <a:pos x="62" y="7"/>
                          </a:cxn>
                          <a:cxn ang="0">
                            <a:pos x="64" y="11"/>
                          </a:cxn>
                          <a:cxn ang="0">
                            <a:pos x="65" y="14"/>
                          </a:cxn>
                          <a:cxn ang="0">
                            <a:pos x="65" y="18"/>
                          </a:cxn>
                          <a:cxn ang="0">
                            <a:pos x="64" y="22"/>
                          </a:cxn>
                          <a:cxn ang="0">
                            <a:pos x="62" y="24"/>
                          </a:cxn>
                          <a:cxn ang="0">
                            <a:pos x="58" y="27"/>
                          </a:cxn>
                          <a:cxn ang="0">
                            <a:pos x="55" y="28"/>
                          </a:cxn>
                          <a:cxn ang="0">
                            <a:pos x="50" y="28"/>
                          </a:cxn>
                          <a:cxn ang="0">
                            <a:pos x="46" y="27"/>
                          </a:cxn>
                          <a:cxn ang="0">
                            <a:pos x="41" y="24"/>
                          </a:cxn>
                          <a:cxn ang="0">
                            <a:pos x="38" y="20"/>
                          </a:cxn>
                          <a:cxn ang="0">
                            <a:pos x="37" y="16"/>
                          </a:cxn>
                          <a:cxn ang="0">
                            <a:pos x="35" y="10"/>
                          </a:cxn>
                          <a:cxn ang="0">
                            <a:pos x="34" y="5"/>
                          </a:cxn>
                          <a:cxn ang="0">
                            <a:pos x="33" y="1"/>
                          </a:cxn>
                        </a:cxnLst>
                        <a:rect l="0" t="0" r="r" b="b"/>
                        <a:pathLst>
                          <a:path w="92" h="120">
                            <a:moveTo>
                              <a:pt x="33" y="1"/>
                            </a:moveTo>
                            <a:lnTo>
                              <a:pt x="32" y="2"/>
                            </a:lnTo>
                            <a:lnTo>
                              <a:pt x="30" y="2"/>
                            </a:lnTo>
                            <a:lnTo>
                              <a:pt x="27" y="3"/>
                            </a:lnTo>
                            <a:lnTo>
                              <a:pt x="25" y="4"/>
                            </a:lnTo>
                            <a:lnTo>
                              <a:pt x="23" y="4"/>
                            </a:lnTo>
                            <a:lnTo>
                              <a:pt x="21" y="5"/>
                            </a:lnTo>
                            <a:lnTo>
                              <a:pt x="19" y="6"/>
                            </a:lnTo>
                            <a:lnTo>
                              <a:pt x="18" y="6"/>
                            </a:lnTo>
                            <a:lnTo>
                              <a:pt x="16" y="7"/>
                            </a:lnTo>
                            <a:lnTo>
                              <a:pt x="15" y="9"/>
                            </a:lnTo>
                            <a:lnTo>
                              <a:pt x="14" y="10"/>
                            </a:lnTo>
                            <a:lnTo>
                              <a:pt x="13" y="11"/>
                            </a:lnTo>
                            <a:lnTo>
                              <a:pt x="11" y="13"/>
                            </a:lnTo>
                            <a:lnTo>
                              <a:pt x="10" y="15"/>
                            </a:lnTo>
                            <a:lnTo>
                              <a:pt x="8" y="19"/>
                            </a:lnTo>
                            <a:lnTo>
                              <a:pt x="5" y="26"/>
                            </a:lnTo>
                            <a:lnTo>
                              <a:pt x="0" y="35"/>
                            </a:lnTo>
                            <a:lnTo>
                              <a:pt x="1" y="36"/>
                            </a:lnTo>
                            <a:lnTo>
                              <a:pt x="2" y="37"/>
                            </a:lnTo>
                            <a:lnTo>
                              <a:pt x="22" y="46"/>
                            </a:lnTo>
                            <a:lnTo>
                              <a:pt x="23" y="49"/>
                            </a:lnTo>
                            <a:lnTo>
                              <a:pt x="23" y="60"/>
                            </a:lnTo>
                            <a:lnTo>
                              <a:pt x="22" y="74"/>
                            </a:lnTo>
                            <a:lnTo>
                              <a:pt x="21" y="85"/>
                            </a:lnTo>
                            <a:lnTo>
                              <a:pt x="20" y="93"/>
                            </a:lnTo>
                            <a:lnTo>
                              <a:pt x="18" y="102"/>
                            </a:lnTo>
                            <a:lnTo>
                              <a:pt x="15" y="110"/>
                            </a:lnTo>
                            <a:lnTo>
                              <a:pt x="11" y="120"/>
                            </a:lnTo>
                            <a:lnTo>
                              <a:pt x="86" y="120"/>
                            </a:lnTo>
                            <a:lnTo>
                              <a:pt x="78" y="96"/>
                            </a:lnTo>
                            <a:lnTo>
                              <a:pt x="75" y="75"/>
                            </a:lnTo>
                            <a:lnTo>
                              <a:pt x="77" y="73"/>
                            </a:lnTo>
                            <a:lnTo>
                              <a:pt x="79" y="70"/>
                            </a:lnTo>
                            <a:lnTo>
                              <a:pt x="80" y="67"/>
                            </a:lnTo>
                            <a:lnTo>
                              <a:pt x="81" y="63"/>
                            </a:lnTo>
                            <a:lnTo>
                              <a:pt x="81" y="59"/>
                            </a:lnTo>
                            <a:lnTo>
                              <a:pt x="81" y="56"/>
                            </a:lnTo>
                            <a:lnTo>
                              <a:pt x="81" y="53"/>
                            </a:lnTo>
                            <a:lnTo>
                              <a:pt x="81" y="50"/>
                            </a:lnTo>
                            <a:lnTo>
                              <a:pt x="92" y="39"/>
                            </a:lnTo>
                            <a:lnTo>
                              <a:pt x="85" y="16"/>
                            </a:lnTo>
                            <a:lnTo>
                              <a:pt x="84" y="13"/>
                            </a:lnTo>
                            <a:lnTo>
                              <a:pt x="82" y="10"/>
                            </a:lnTo>
                            <a:lnTo>
                              <a:pt x="80" y="8"/>
                            </a:lnTo>
                            <a:lnTo>
                              <a:pt x="78" y="7"/>
                            </a:lnTo>
                            <a:lnTo>
                              <a:pt x="66" y="3"/>
                            </a:lnTo>
                            <a:lnTo>
                              <a:pt x="65" y="2"/>
                            </a:lnTo>
                            <a:lnTo>
                              <a:pt x="63" y="1"/>
                            </a:lnTo>
                            <a:lnTo>
                              <a:pt x="62" y="1"/>
                            </a:lnTo>
                            <a:lnTo>
                              <a:pt x="61" y="1"/>
                            </a:lnTo>
                            <a:lnTo>
                              <a:pt x="60" y="0"/>
                            </a:lnTo>
                            <a:lnTo>
                              <a:pt x="60" y="2"/>
                            </a:lnTo>
                            <a:lnTo>
                              <a:pt x="60" y="4"/>
                            </a:lnTo>
                            <a:lnTo>
                              <a:pt x="61" y="5"/>
                            </a:lnTo>
                            <a:lnTo>
                              <a:pt x="62" y="7"/>
                            </a:lnTo>
                            <a:lnTo>
                              <a:pt x="63" y="9"/>
                            </a:lnTo>
                            <a:lnTo>
                              <a:pt x="64" y="11"/>
                            </a:lnTo>
                            <a:lnTo>
                              <a:pt x="64" y="12"/>
                            </a:lnTo>
                            <a:lnTo>
                              <a:pt x="65" y="14"/>
                            </a:lnTo>
                            <a:lnTo>
                              <a:pt x="65" y="16"/>
                            </a:lnTo>
                            <a:lnTo>
                              <a:pt x="65" y="18"/>
                            </a:lnTo>
                            <a:lnTo>
                              <a:pt x="64" y="20"/>
                            </a:lnTo>
                            <a:lnTo>
                              <a:pt x="64" y="22"/>
                            </a:lnTo>
                            <a:lnTo>
                              <a:pt x="63" y="23"/>
                            </a:lnTo>
                            <a:lnTo>
                              <a:pt x="62" y="24"/>
                            </a:lnTo>
                            <a:lnTo>
                              <a:pt x="60" y="26"/>
                            </a:lnTo>
                            <a:lnTo>
                              <a:pt x="58" y="27"/>
                            </a:lnTo>
                            <a:lnTo>
                              <a:pt x="56" y="28"/>
                            </a:lnTo>
                            <a:lnTo>
                              <a:pt x="55" y="28"/>
                            </a:lnTo>
                            <a:lnTo>
                              <a:pt x="53" y="29"/>
                            </a:lnTo>
                            <a:lnTo>
                              <a:pt x="50" y="28"/>
                            </a:lnTo>
                            <a:lnTo>
                              <a:pt x="48" y="28"/>
                            </a:lnTo>
                            <a:lnTo>
                              <a:pt x="46" y="27"/>
                            </a:lnTo>
                            <a:lnTo>
                              <a:pt x="44" y="25"/>
                            </a:lnTo>
                            <a:lnTo>
                              <a:pt x="41" y="24"/>
                            </a:lnTo>
                            <a:lnTo>
                              <a:pt x="40" y="23"/>
                            </a:lnTo>
                            <a:lnTo>
                              <a:pt x="38" y="20"/>
                            </a:lnTo>
                            <a:lnTo>
                              <a:pt x="38" y="18"/>
                            </a:lnTo>
                            <a:lnTo>
                              <a:pt x="37" y="16"/>
                            </a:lnTo>
                            <a:lnTo>
                              <a:pt x="36" y="13"/>
                            </a:lnTo>
                            <a:lnTo>
                              <a:pt x="35" y="10"/>
                            </a:lnTo>
                            <a:lnTo>
                              <a:pt x="35" y="8"/>
                            </a:lnTo>
                            <a:lnTo>
                              <a:pt x="34" y="5"/>
                            </a:lnTo>
                            <a:lnTo>
                              <a:pt x="33" y="2"/>
                            </a:lnTo>
                            <a:lnTo>
                              <a:pt x="33" y="1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34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grpSp>
                      <p:nvGrpSpPr>
                        <p:cNvPr id="143" name="Group 1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sp>
                        <p:nvSpPr>
                          <p:cNvPr id="406" name="Freeform 15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07" name="Freeform 15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02" name="Freeform 1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7"/>
                          <a:ext cx="7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"/>
                            </a:cxn>
                            <a:cxn ang="0">
                              <a:pos x="5" y="0"/>
                            </a:cxn>
                            <a:cxn ang="0">
                              <a:pos x="7" y="0"/>
                            </a:cxn>
                          </a:cxnLst>
                          <a:rect l="0" t="0" r="r" b="b"/>
                          <a:pathLst>
                            <a:path w="7" h="1">
                              <a:moveTo>
                                <a:pt x="0" y="1"/>
                              </a:moveTo>
                              <a:lnTo>
                                <a:pt x="5" y="0"/>
                              </a:lnTo>
                              <a:lnTo>
                                <a:pt x="7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3" name="Freeform 1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760"/>
                          <a:ext cx="9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5" y="1"/>
                            </a:cxn>
                            <a:cxn ang="0">
                              <a:pos x="9" y="0"/>
                            </a:cxn>
                          </a:cxnLst>
                          <a:rect l="0" t="0" r="r" b="b"/>
                          <a:pathLst>
                            <a:path w="9" h="3">
                              <a:moveTo>
                                <a:pt x="0" y="3"/>
                              </a:moveTo>
                              <a:lnTo>
                                <a:pt x="5" y="1"/>
                              </a:lnTo>
                              <a:lnTo>
                                <a:pt x="9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4" name="Freeform 1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5"/>
                          <a:ext cx="4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3" y="0"/>
                            </a:cxn>
                            <a:cxn ang="0">
                              <a:pos x="4" y="2"/>
                            </a:cxn>
                          </a:cxnLst>
                          <a:rect l="0" t="0" r="r" b="b"/>
                          <a:pathLst>
                            <a:path w="4" h="3">
                              <a:moveTo>
                                <a:pt x="0" y="3"/>
                              </a:moveTo>
                              <a:lnTo>
                                <a:pt x="3" y="0"/>
                              </a:lnTo>
                              <a:lnTo>
                                <a:pt x="4" y="2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5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817" y="2749"/>
                          <a:ext cx="2" cy="1"/>
                        </a:xfrm>
                        <a:prstGeom prst="line">
                          <a:avLst/>
                        </a:prstGeom>
                        <a:noFill/>
                        <a:ln w="1588" cap="rnd">
                          <a:solidFill>
                            <a:srgbClr val="BF3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00" name="Freeform 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56"/>
                        <a:ext cx="23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6"/>
                          </a:cxn>
                          <a:cxn ang="0">
                            <a:pos x="2" y="0"/>
                          </a:cxn>
                          <a:cxn ang="0">
                            <a:pos x="0" y="4"/>
                          </a:cxn>
                          <a:cxn ang="0">
                            <a:pos x="1" y="6"/>
                          </a:cxn>
                          <a:cxn ang="0">
                            <a:pos x="2" y="7"/>
                          </a:cxn>
                          <a:cxn ang="0">
                            <a:pos x="23" y="17"/>
                          </a:cxn>
                          <a:cxn ang="0">
                            <a:pos x="23" y="15"/>
                          </a:cxn>
                          <a:cxn ang="0">
                            <a:pos x="11" y="6"/>
                          </a:cxn>
                        </a:cxnLst>
                        <a:rect l="0" t="0" r="r" b="b"/>
                        <a:pathLst>
                          <a:path w="23" h="17">
                            <a:moveTo>
                              <a:pt x="11" y="6"/>
                            </a:moveTo>
                            <a:lnTo>
                              <a:pt x="2" y="0"/>
                            </a:lnTo>
                            <a:lnTo>
                              <a:pt x="0" y="4"/>
                            </a:lnTo>
                            <a:lnTo>
                              <a:pt x="1" y="6"/>
                            </a:lnTo>
                            <a:lnTo>
                              <a:pt x="2" y="7"/>
                            </a:lnTo>
                            <a:lnTo>
                              <a:pt x="23" y="17"/>
                            </a:lnTo>
                            <a:lnTo>
                              <a:pt x="23" y="15"/>
                            </a:lnTo>
                            <a:lnTo>
                              <a:pt x="11" y="6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70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grpSp>
                    <p:nvGrpSpPr>
                      <p:cNvPr id="177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sp>
                      <p:nvSpPr>
                        <p:cNvPr id="396" name="Freeform 1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7" name="Freeform 1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78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5" y="2737"/>
                        <a:ext cx="4" cy="2"/>
                        <a:chOff x="3815" y="2737"/>
                        <a:chExt cx="4" cy="2"/>
                      </a:xfrm>
                    </p:grpSpPr>
                    <p:sp>
                      <p:nvSpPr>
                        <p:cNvPr id="394" name="Freeform 1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5" name="Freeform 1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00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  <p:sp>
              <p:nvSpPr>
                <p:cNvPr id="382" name="Freeform 169"/>
                <p:cNvSpPr>
                  <a:spLocks/>
                </p:cNvSpPr>
                <p:nvPr/>
              </p:nvSpPr>
              <p:spPr bwMode="auto">
                <a:xfrm>
                  <a:off x="3818" y="2726"/>
                  <a:ext cx="60" cy="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58" y="9"/>
                    </a:cxn>
                    <a:cxn ang="0">
                      <a:pos x="55" y="10"/>
                    </a:cxn>
                    <a:cxn ang="0">
                      <a:pos x="60" y="12"/>
                    </a:cxn>
                    <a:cxn ang="0">
                      <a:pos x="40" y="87"/>
                    </a:cxn>
                    <a:cxn ang="0">
                      <a:pos x="15" y="83"/>
                    </a:cxn>
                    <a:cxn ang="0">
                      <a:pos x="0" y="73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0" h="87">
                      <a:moveTo>
                        <a:pt x="23" y="0"/>
                      </a:moveTo>
                      <a:lnTo>
                        <a:pt x="58" y="9"/>
                      </a:lnTo>
                      <a:lnTo>
                        <a:pt x="55" y="10"/>
                      </a:lnTo>
                      <a:lnTo>
                        <a:pt x="60" y="12"/>
                      </a:lnTo>
                      <a:lnTo>
                        <a:pt x="40" y="87"/>
                      </a:lnTo>
                      <a:lnTo>
                        <a:pt x="15" y="83"/>
                      </a:lnTo>
                      <a:lnTo>
                        <a:pt x="0" y="7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84" name="Group 170"/>
                <p:cNvGrpSpPr>
                  <a:grpSpLocks/>
                </p:cNvGrpSpPr>
                <p:nvPr/>
              </p:nvGrpSpPr>
              <p:grpSpPr bwMode="auto">
                <a:xfrm>
                  <a:off x="3809" y="2780"/>
                  <a:ext cx="62" cy="43"/>
                  <a:chOff x="3809" y="2780"/>
                  <a:chExt cx="62" cy="43"/>
                </a:xfrm>
              </p:grpSpPr>
              <p:sp>
                <p:nvSpPr>
                  <p:cNvPr id="384" name="Freeform 171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5" name="Freeform 172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86" name="Group 173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95"/>
                <a:chOff x="3630" y="2788"/>
                <a:chExt cx="69" cy="95"/>
              </a:xfrm>
            </p:grpSpPr>
            <p:sp>
              <p:nvSpPr>
                <p:cNvPr id="373" name="Freeform 174"/>
                <p:cNvSpPr>
                  <a:spLocks/>
                </p:cNvSpPr>
                <p:nvPr/>
              </p:nvSpPr>
              <p:spPr bwMode="auto">
                <a:xfrm>
                  <a:off x="3639" y="2801"/>
                  <a:ext cx="53" cy="7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" y="51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8" y="8"/>
                    </a:cxn>
                    <a:cxn ang="0">
                      <a:pos x="13" y="4"/>
                    </a:cxn>
                    <a:cxn ang="0">
                      <a:pos x="20" y="1"/>
                    </a:cxn>
                    <a:cxn ang="0">
                      <a:pos x="27" y="0"/>
                    </a:cxn>
                    <a:cxn ang="0">
                      <a:pos x="37" y="2"/>
                    </a:cxn>
                    <a:cxn ang="0">
                      <a:pos x="46" y="8"/>
                    </a:cxn>
                    <a:cxn ang="0">
                      <a:pos x="50" y="14"/>
                    </a:cxn>
                    <a:cxn ang="0">
                      <a:pos x="53" y="21"/>
                    </a:cxn>
                    <a:cxn ang="0">
                      <a:pos x="53" y="29"/>
                    </a:cxn>
                    <a:cxn ang="0">
                      <a:pos x="52" y="36"/>
                    </a:cxn>
                    <a:cxn ang="0">
                      <a:pos x="48" y="44"/>
                    </a:cxn>
                    <a:cxn ang="0">
                      <a:pos x="48" y="50"/>
                    </a:cxn>
                    <a:cxn ang="0">
                      <a:pos x="48" y="53"/>
                    </a:cxn>
                    <a:cxn ang="0">
                      <a:pos x="47" y="55"/>
                    </a:cxn>
                    <a:cxn ang="0">
                      <a:pos x="43" y="63"/>
                    </a:cxn>
                    <a:cxn ang="0">
                      <a:pos x="40" y="66"/>
                    </a:cxn>
                    <a:cxn ang="0">
                      <a:pos x="38" y="69"/>
                    </a:cxn>
                    <a:cxn ang="0">
                      <a:pos x="37" y="71"/>
                    </a:cxn>
                    <a:cxn ang="0">
                      <a:pos x="37" y="72"/>
                    </a:cxn>
                    <a:cxn ang="0">
                      <a:pos x="36" y="72"/>
                    </a:cxn>
                    <a:cxn ang="0">
                      <a:pos x="34" y="72"/>
                    </a:cxn>
                    <a:cxn ang="0">
                      <a:pos x="32" y="71"/>
                    </a:cxn>
                    <a:cxn ang="0">
                      <a:pos x="31" y="71"/>
                    </a:cxn>
                    <a:cxn ang="0">
                      <a:pos x="30" y="71"/>
                    </a:cxn>
                    <a:cxn ang="0">
                      <a:pos x="26" y="75"/>
                    </a:cxn>
                    <a:cxn ang="0">
                      <a:pos x="0" y="55"/>
                    </a:cxn>
                  </a:cxnLst>
                  <a:rect l="0" t="0" r="r" b="b"/>
                  <a:pathLst>
                    <a:path w="53" h="75">
                      <a:moveTo>
                        <a:pt x="0" y="55"/>
                      </a:moveTo>
                      <a:lnTo>
                        <a:pt x="1" y="51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8" y="8"/>
                      </a:lnTo>
                      <a:lnTo>
                        <a:pt x="13" y="4"/>
                      </a:lnTo>
                      <a:lnTo>
                        <a:pt x="20" y="1"/>
                      </a:lnTo>
                      <a:lnTo>
                        <a:pt x="27" y="0"/>
                      </a:lnTo>
                      <a:lnTo>
                        <a:pt x="37" y="2"/>
                      </a:lnTo>
                      <a:lnTo>
                        <a:pt x="46" y="8"/>
                      </a:lnTo>
                      <a:lnTo>
                        <a:pt x="50" y="14"/>
                      </a:lnTo>
                      <a:lnTo>
                        <a:pt x="53" y="21"/>
                      </a:lnTo>
                      <a:lnTo>
                        <a:pt x="53" y="29"/>
                      </a:lnTo>
                      <a:lnTo>
                        <a:pt x="52" y="36"/>
                      </a:lnTo>
                      <a:lnTo>
                        <a:pt x="48" y="44"/>
                      </a:lnTo>
                      <a:lnTo>
                        <a:pt x="48" y="50"/>
                      </a:lnTo>
                      <a:lnTo>
                        <a:pt x="48" y="53"/>
                      </a:lnTo>
                      <a:lnTo>
                        <a:pt x="47" y="55"/>
                      </a:lnTo>
                      <a:lnTo>
                        <a:pt x="43" y="63"/>
                      </a:lnTo>
                      <a:lnTo>
                        <a:pt x="40" y="66"/>
                      </a:lnTo>
                      <a:lnTo>
                        <a:pt x="38" y="69"/>
                      </a:lnTo>
                      <a:lnTo>
                        <a:pt x="37" y="71"/>
                      </a:lnTo>
                      <a:lnTo>
                        <a:pt x="37" y="72"/>
                      </a:lnTo>
                      <a:lnTo>
                        <a:pt x="36" y="72"/>
                      </a:lnTo>
                      <a:lnTo>
                        <a:pt x="34" y="72"/>
                      </a:lnTo>
                      <a:lnTo>
                        <a:pt x="32" y="71"/>
                      </a:lnTo>
                      <a:lnTo>
                        <a:pt x="31" y="71"/>
                      </a:lnTo>
                      <a:lnTo>
                        <a:pt x="30" y="71"/>
                      </a:lnTo>
                      <a:lnTo>
                        <a:pt x="26" y="7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FB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" name="Oval 175"/>
                <p:cNvSpPr>
                  <a:spLocks noChangeArrowheads="1"/>
                </p:cNvSpPr>
                <p:nvPr/>
              </p:nvSpPr>
              <p:spPr bwMode="auto">
                <a:xfrm>
                  <a:off x="3670" y="2860"/>
                  <a:ext cx="5" cy="8"/>
                </a:xfrm>
                <a:prstGeom prst="ellipse">
                  <a:avLst/>
                </a:prstGeom>
                <a:noFill/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5" name="Freeform 176"/>
                <p:cNvSpPr>
                  <a:spLocks/>
                </p:cNvSpPr>
                <p:nvPr/>
              </p:nvSpPr>
              <p:spPr bwMode="auto">
                <a:xfrm>
                  <a:off x="3668" y="2849"/>
                  <a:ext cx="6" cy="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5"/>
                    </a:cxn>
                    <a:cxn ang="0">
                      <a:pos x="1" y="10"/>
                    </a:cxn>
                    <a:cxn ang="0">
                      <a:pos x="3" y="14"/>
                    </a:cxn>
                    <a:cxn ang="0">
                      <a:pos x="5" y="15"/>
                    </a:cxn>
                    <a:cxn ang="0">
                      <a:pos x="6" y="14"/>
                    </a:cxn>
                  </a:cxnLst>
                  <a:rect l="0" t="0" r="r" b="b"/>
                  <a:pathLst>
                    <a:path w="6" h="1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10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6" y="1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6" name="Freeform 177"/>
                <p:cNvSpPr>
                  <a:spLocks/>
                </p:cNvSpPr>
                <p:nvPr/>
              </p:nvSpPr>
              <p:spPr bwMode="auto">
                <a:xfrm>
                  <a:off x="3634" y="2852"/>
                  <a:ext cx="35" cy="3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22" y="8"/>
                    </a:cxn>
                    <a:cxn ang="0">
                      <a:pos x="27" y="12"/>
                    </a:cxn>
                    <a:cxn ang="0">
                      <a:pos x="30" y="15"/>
                    </a:cxn>
                    <a:cxn ang="0">
                      <a:pos x="32" y="17"/>
                    </a:cxn>
                    <a:cxn ang="0">
                      <a:pos x="33" y="19"/>
                    </a:cxn>
                    <a:cxn ang="0">
                      <a:pos x="34" y="21"/>
                    </a:cxn>
                    <a:cxn ang="0">
                      <a:pos x="35" y="23"/>
                    </a:cxn>
                    <a:cxn ang="0">
                      <a:pos x="31" y="31"/>
                    </a:cxn>
                    <a:cxn ang="0">
                      <a:pos x="0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5" h="31">
                      <a:moveTo>
                        <a:pt x="6" y="0"/>
                      </a:moveTo>
                      <a:lnTo>
                        <a:pt x="22" y="8"/>
                      </a:lnTo>
                      <a:lnTo>
                        <a:pt x="27" y="12"/>
                      </a:lnTo>
                      <a:lnTo>
                        <a:pt x="30" y="15"/>
                      </a:lnTo>
                      <a:lnTo>
                        <a:pt x="32" y="17"/>
                      </a:lnTo>
                      <a:lnTo>
                        <a:pt x="33" y="19"/>
                      </a:lnTo>
                      <a:lnTo>
                        <a:pt x="34" y="21"/>
                      </a:lnTo>
                      <a:lnTo>
                        <a:pt x="35" y="23"/>
                      </a:lnTo>
                      <a:lnTo>
                        <a:pt x="31" y="31"/>
                      </a:lnTo>
                      <a:lnTo>
                        <a:pt x="0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5" name="Group 178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69"/>
                  <a:chOff x="3630" y="2788"/>
                  <a:chExt cx="69" cy="69"/>
                </a:xfrm>
              </p:grpSpPr>
              <p:sp>
                <p:nvSpPr>
                  <p:cNvPr id="378" name="Freeform 179"/>
                  <p:cNvSpPr>
                    <a:spLocks/>
                  </p:cNvSpPr>
                  <p:nvPr/>
                </p:nvSpPr>
                <p:spPr bwMode="auto">
                  <a:xfrm>
                    <a:off x="3630" y="2788"/>
                    <a:ext cx="69" cy="69"/>
                  </a:xfrm>
                  <a:custGeom>
                    <a:avLst/>
                    <a:gdLst/>
                    <a:ahLst/>
                    <a:cxnLst>
                      <a:cxn ang="0">
                        <a:pos x="32" y="3"/>
                      </a:cxn>
                      <a:cxn ang="0">
                        <a:pos x="35" y="0"/>
                      </a:cxn>
                      <a:cxn ang="0">
                        <a:pos x="41" y="4"/>
                      </a:cxn>
                      <a:cxn ang="0">
                        <a:pos x="49" y="9"/>
                      </a:cxn>
                      <a:cxn ang="0">
                        <a:pos x="65" y="31"/>
                      </a:cxn>
                      <a:cxn ang="0">
                        <a:pos x="68" y="34"/>
                      </a:cxn>
                      <a:cxn ang="0">
                        <a:pos x="69" y="38"/>
                      </a:cxn>
                      <a:cxn ang="0">
                        <a:pos x="69" y="42"/>
                      </a:cxn>
                      <a:cxn ang="0">
                        <a:pos x="69" y="45"/>
                      </a:cxn>
                      <a:cxn ang="0">
                        <a:pos x="68" y="48"/>
                      </a:cxn>
                      <a:cxn ang="0">
                        <a:pos x="67" y="50"/>
                      </a:cxn>
                      <a:cxn ang="0">
                        <a:pos x="65" y="52"/>
                      </a:cxn>
                      <a:cxn ang="0">
                        <a:pos x="57" y="58"/>
                      </a:cxn>
                      <a:cxn ang="0">
                        <a:pos x="55" y="59"/>
                      </a:cxn>
                      <a:cxn ang="0">
                        <a:pos x="53" y="59"/>
                      </a:cxn>
                      <a:cxn ang="0">
                        <a:pos x="49" y="62"/>
                      </a:cxn>
                      <a:cxn ang="0">
                        <a:pos x="44" y="62"/>
                      </a:cxn>
                      <a:cxn ang="0">
                        <a:pos x="42" y="63"/>
                      </a:cxn>
                      <a:cxn ang="0">
                        <a:pos x="41" y="60"/>
                      </a:cxn>
                      <a:cxn ang="0">
                        <a:pos x="40" y="60"/>
                      </a:cxn>
                      <a:cxn ang="0">
                        <a:pos x="38" y="61"/>
                      </a:cxn>
                      <a:cxn ang="0">
                        <a:pos x="37" y="62"/>
                      </a:cxn>
                      <a:cxn ang="0">
                        <a:pos x="36" y="64"/>
                      </a:cxn>
                      <a:cxn ang="0">
                        <a:pos x="37" y="65"/>
                      </a:cxn>
                      <a:cxn ang="0">
                        <a:pos x="34" y="66"/>
                      </a:cxn>
                      <a:cxn ang="0">
                        <a:pos x="31" y="68"/>
                      </a:cxn>
                      <a:cxn ang="0">
                        <a:pos x="27" y="68"/>
                      </a:cxn>
                      <a:cxn ang="0">
                        <a:pos x="22" y="69"/>
                      </a:cxn>
                      <a:cxn ang="0">
                        <a:pos x="17" y="69"/>
                      </a:cxn>
                      <a:cxn ang="0">
                        <a:pos x="10" y="68"/>
                      </a:cxn>
                      <a:cxn ang="0">
                        <a:pos x="5" y="65"/>
                      </a:cxn>
                      <a:cxn ang="0">
                        <a:pos x="4" y="62"/>
                      </a:cxn>
                      <a:cxn ang="0">
                        <a:pos x="3" y="60"/>
                      </a:cxn>
                      <a:cxn ang="0">
                        <a:pos x="2" y="56"/>
                      </a:cxn>
                      <a:cxn ang="0">
                        <a:pos x="1" y="49"/>
                      </a:cxn>
                      <a:cxn ang="0">
                        <a:pos x="1" y="45"/>
                      </a:cxn>
                      <a:cxn ang="0">
                        <a:pos x="0" y="41"/>
                      </a:cxn>
                      <a:cxn ang="0">
                        <a:pos x="1" y="38"/>
                      </a:cxn>
                      <a:cxn ang="0">
                        <a:pos x="2" y="35"/>
                      </a:cxn>
                      <a:cxn ang="0">
                        <a:pos x="4" y="30"/>
                      </a:cxn>
                      <a:cxn ang="0">
                        <a:pos x="7" y="24"/>
                      </a:cxn>
                      <a:cxn ang="0">
                        <a:pos x="12" y="15"/>
                      </a:cxn>
                      <a:cxn ang="0">
                        <a:pos x="17" y="10"/>
                      </a:cxn>
                      <a:cxn ang="0">
                        <a:pos x="24" y="5"/>
                      </a:cxn>
                      <a:cxn ang="0">
                        <a:pos x="29" y="4"/>
                      </a:cxn>
                      <a:cxn ang="0">
                        <a:pos x="32" y="3"/>
                      </a:cxn>
                    </a:cxnLst>
                    <a:rect l="0" t="0" r="r" b="b"/>
                    <a:pathLst>
                      <a:path w="69" h="69">
                        <a:moveTo>
                          <a:pt x="32" y="3"/>
                        </a:moveTo>
                        <a:lnTo>
                          <a:pt x="35" y="0"/>
                        </a:lnTo>
                        <a:lnTo>
                          <a:pt x="41" y="4"/>
                        </a:lnTo>
                        <a:lnTo>
                          <a:pt x="49" y="9"/>
                        </a:lnTo>
                        <a:lnTo>
                          <a:pt x="65" y="31"/>
                        </a:lnTo>
                        <a:lnTo>
                          <a:pt x="68" y="34"/>
                        </a:lnTo>
                        <a:lnTo>
                          <a:pt x="69" y="38"/>
                        </a:lnTo>
                        <a:lnTo>
                          <a:pt x="69" y="42"/>
                        </a:lnTo>
                        <a:lnTo>
                          <a:pt x="69" y="45"/>
                        </a:lnTo>
                        <a:lnTo>
                          <a:pt x="68" y="48"/>
                        </a:lnTo>
                        <a:lnTo>
                          <a:pt x="67" y="50"/>
                        </a:lnTo>
                        <a:lnTo>
                          <a:pt x="65" y="52"/>
                        </a:lnTo>
                        <a:lnTo>
                          <a:pt x="57" y="58"/>
                        </a:lnTo>
                        <a:lnTo>
                          <a:pt x="55" y="59"/>
                        </a:lnTo>
                        <a:lnTo>
                          <a:pt x="53" y="59"/>
                        </a:lnTo>
                        <a:lnTo>
                          <a:pt x="49" y="62"/>
                        </a:lnTo>
                        <a:lnTo>
                          <a:pt x="44" y="62"/>
                        </a:lnTo>
                        <a:lnTo>
                          <a:pt x="42" y="63"/>
                        </a:lnTo>
                        <a:lnTo>
                          <a:pt x="41" y="60"/>
                        </a:lnTo>
                        <a:lnTo>
                          <a:pt x="40" y="60"/>
                        </a:lnTo>
                        <a:lnTo>
                          <a:pt x="38" y="61"/>
                        </a:lnTo>
                        <a:lnTo>
                          <a:pt x="37" y="62"/>
                        </a:lnTo>
                        <a:lnTo>
                          <a:pt x="36" y="64"/>
                        </a:lnTo>
                        <a:lnTo>
                          <a:pt x="37" y="65"/>
                        </a:lnTo>
                        <a:lnTo>
                          <a:pt x="34" y="66"/>
                        </a:lnTo>
                        <a:lnTo>
                          <a:pt x="31" y="68"/>
                        </a:lnTo>
                        <a:lnTo>
                          <a:pt x="27" y="68"/>
                        </a:lnTo>
                        <a:lnTo>
                          <a:pt x="22" y="69"/>
                        </a:lnTo>
                        <a:lnTo>
                          <a:pt x="17" y="69"/>
                        </a:lnTo>
                        <a:lnTo>
                          <a:pt x="10" y="68"/>
                        </a:lnTo>
                        <a:lnTo>
                          <a:pt x="5" y="65"/>
                        </a:lnTo>
                        <a:lnTo>
                          <a:pt x="4" y="62"/>
                        </a:lnTo>
                        <a:lnTo>
                          <a:pt x="3" y="60"/>
                        </a:lnTo>
                        <a:lnTo>
                          <a:pt x="2" y="56"/>
                        </a:lnTo>
                        <a:lnTo>
                          <a:pt x="1" y="49"/>
                        </a:lnTo>
                        <a:lnTo>
                          <a:pt x="1" y="45"/>
                        </a:lnTo>
                        <a:lnTo>
                          <a:pt x="0" y="41"/>
                        </a:lnTo>
                        <a:lnTo>
                          <a:pt x="1" y="38"/>
                        </a:lnTo>
                        <a:lnTo>
                          <a:pt x="2" y="35"/>
                        </a:lnTo>
                        <a:lnTo>
                          <a:pt x="4" y="30"/>
                        </a:lnTo>
                        <a:lnTo>
                          <a:pt x="7" y="24"/>
                        </a:lnTo>
                        <a:lnTo>
                          <a:pt x="12" y="15"/>
                        </a:lnTo>
                        <a:lnTo>
                          <a:pt x="17" y="10"/>
                        </a:lnTo>
                        <a:lnTo>
                          <a:pt x="24" y="5"/>
                        </a:lnTo>
                        <a:lnTo>
                          <a:pt x="29" y="4"/>
                        </a:lnTo>
                        <a:lnTo>
                          <a:pt x="32" y="3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" name="Freeform 180"/>
                  <p:cNvSpPr>
                    <a:spLocks/>
                  </p:cNvSpPr>
                  <p:nvPr/>
                </p:nvSpPr>
                <p:spPr bwMode="auto">
                  <a:xfrm>
                    <a:off x="3683" y="2843"/>
                    <a:ext cx="10" cy="13"/>
                  </a:xfrm>
                  <a:custGeom>
                    <a:avLst/>
                    <a:gdLst/>
                    <a:ahLst/>
                    <a:cxnLst>
                      <a:cxn ang="0">
                        <a:pos x="2" y="1"/>
                      </a:cxn>
                      <a:cxn ang="0">
                        <a:pos x="8" y="1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3"/>
                      </a:cxn>
                      <a:cxn ang="0">
                        <a:pos x="9" y="3"/>
                      </a:cxn>
                      <a:cxn ang="0">
                        <a:pos x="9" y="5"/>
                      </a:cxn>
                      <a:cxn ang="0">
                        <a:pos x="8" y="7"/>
                      </a:cxn>
                      <a:cxn ang="0">
                        <a:pos x="8" y="9"/>
                      </a:cxn>
                      <a:cxn ang="0">
                        <a:pos x="7" y="10"/>
                      </a:cxn>
                      <a:cxn ang="0">
                        <a:pos x="7" y="11"/>
                      </a:cxn>
                      <a:cxn ang="0">
                        <a:pos x="6" y="11"/>
                      </a:cxn>
                      <a:cxn ang="0">
                        <a:pos x="5" y="12"/>
                      </a:cxn>
                      <a:cxn ang="0">
                        <a:pos x="4" y="12"/>
                      </a:cxn>
                      <a:cxn ang="0">
                        <a:pos x="3" y="12"/>
                      </a:cxn>
                      <a:cxn ang="0">
                        <a:pos x="3" y="13"/>
                      </a:cxn>
                      <a:cxn ang="0">
                        <a:pos x="4" y="11"/>
                      </a:cxn>
                      <a:cxn ang="0">
                        <a:pos x="4" y="11"/>
                      </a:cxn>
                      <a:cxn ang="0">
                        <a:pos x="5" y="11"/>
                      </a:cxn>
                      <a:cxn ang="0">
                        <a:pos x="6" y="10"/>
                      </a:cxn>
                      <a:cxn ang="0">
                        <a:pos x="7" y="9"/>
                      </a:cxn>
                      <a:cxn ang="0">
                        <a:pos x="7" y="8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8" y="3"/>
                      </a:cxn>
                      <a:cxn ang="0">
                        <a:pos x="0" y="4"/>
                      </a:cxn>
                      <a:cxn ang="0">
                        <a:pos x="2" y="1"/>
                      </a:cxn>
                    </a:cxnLst>
                    <a:rect l="0" t="0" r="r" b="b"/>
                    <a:pathLst>
                      <a:path w="10" h="13">
                        <a:moveTo>
                          <a:pt x="2" y="1"/>
                        </a:moveTo>
                        <a:lnTo>
                          <a:pt x="8" y="1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3"/>
                        </a:lnTo>
                        <a:lnTo>
                          <a:pt x="9" y="3"/>
                        </a:lnTo>
                        <a:lnTo>
                          <a:pt x="9" y="5"/>
                        </a:lnTo>
                        <a:lnTo>
                          <a:pt x="8" y="7"/>
                        </a:lnTo>
                        <a:lnTo>
                          <a:pt x="8" y="9"/>
                        </a:lnTo>
                        <a:lnTo>
                          <a:pt x="7" y="10"/>
                        </a:lnTo>
                        <a:lnTo>
                          <a:pt x="7" y="11"/>
                        </a:lnTo>
                        <a:lnTo>
                          <a:pt x="6" y="11"/>
                        </a:lnTo>
                        <a:lnTo>
                          <a:pt x="5" y="12"/>
                        </a:lnTo>
                        <a:lnTo>
                          <a:pt x="4" y="12"/>
                        </a:lnTo>
                        <a:lnTo>
                          <a:pt x="3" y="12"/>
                        </a:lnTo>
                        <a:lnTo>
                          <a:pt x="3" y="13"/>
                        </a:lnTo>
                        <a:lnTo>
                          <a:pt x="4" y="11"/>
                        </a:lnTo>
                        <a:lnTo>
                          <a:pt x="4" y="11"/>
                        </a:lnTo>
                        <a:lnTo>
                          <a:pt x="5" y="11"/>
                        </a:lnTo>
                        <a:lnTo>
                          <a:pt x="6" y="10"/>
                        </a:lnTo>
                        <a:lnTo>
                          <a:pt x="7" y="9"/>
                        </a:lnTo>
                        <a:lnTo>
                          <a:pt x="7" y="8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8" y="3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06" name="Group 181"/>
              <p:cNvGrpSpPr>
                <a:grpSpLocks/>
              </p:cNvGrpSpPr>
              <p:nvPr/>
            </p:nvGrpSpPr>
            <p:grpSpPr bwMode="auto">
              <a:xfrm>
                <a:off x="3863" y="2973"/>
                <a:ext cx="67" cy="93"/>
                <a:chOff x="3707" y="2804"/>
                <a:chExt cx="67" cy="93"/>
              </a:xfrm>
            </p:grpSpPr>
            <p:grpSp>
              <p:nvGrpSpPr>
                <p:cNvPr id="220" name="Group 182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3" cy="93"/>
                  <a:chOff x="3707" y="2804"/>
                  <a:chExt cx="63" cy="93"/>
                </a:xfrm>
              </p:grpSpPr>
              <p:sp>
                <p:nvSpPr>
                  <p:cNvPr id="371" name="Freeform 183"/>
                  <p:cNvSpPr>
                    <a:spLocks/>
                  </p:cNvSpPr>
                  <p:nvPr/>
                </p:nvSpPr>
                <p:spPr bwMode="auto">
                  <a:xfrm>
                    <a:off x="3712" y="2808"/>
                    <a:ext cx="58" cy="89"/>
                  </a:xfrm>
                  <a:custGeom>
                    <a:avLst/>
                    <a:gdLst/>
                    <a:ahLst/>
                    <a:cxnLst>
                      <a:cxn ang="0">
                        <a:pos x="50" y="13"/>
                      </a:cxn>
                      <a:cxn ang="0">
                        <a:pos x="54" y="25"/>
                      </a:cxn>
                      <a:cxn ang="0">
                        <a:pos x="54" y="30"/>
                      </a:cxn>
                      <a:cxn ang="0">
                        <a:pos x="54" y="34"/>
                      </a:cxn>
                      <a:cxn ang="0">
                        <a:pos x="54" y="40"/>
                      </a:cxn>
                      <a:cxn ang="0">
                        <a:pos x="58" y="50"/>
                      </a:cxn>
                      <a:cxn ang="0">
                        <a:pos x="55" y="55"/>
                      </a:cxn>
                      <a:cxn ang="0">
                        <a:pos x="57" y="57"/>
                      </a:cxn>
                      <a:cxn ang="0">
                        <a:pos x="56" y="63"/>
                      </a:cxn>
                      <a:cxn ang="0">
                        <a:pos x="55" y="67"/>
                      </a:cxn>
                      <a:cxn ang="0">
                        <a:pos x="54" y="70"/>
                      </a:cxn>
                      <a:cxn ang="0">
                        <a:pos x="55" y="75"/>
                      </a:cxn>
                      <a:cxn ang="0">
                        <a:pos x="54" y="78"/>
                      </a:cxn>
                      <a:cxn ang="0">
                        <a:pos x="51" y="80"/>
                      </a:cxn>
                      <a:cxn ang="0">
                        <a:pos x="47" y="81"/>
                      </a:cxn>
                      <a:cxn ang="0">
                        <a:pos x="36" y="89"/>
                      </a:cxn>
                      <a:cxn ang="0">
                        <a:pos x="4" y="64"/>
                      </a:cxn>
                      <a:cxn ang="0">
                        <a:pos x="3" y="55"/>
                      </a:cxn>
                      <a:cxn ang="0">
                        <a:pos x="1" y="48"/>
                      </a:cxn>
                      <a:cxn ang="0">
                        <a:pos x="0" y="43"/>
                      </a:cxn>
                      <a:cxn ang="0">
                        <a:pos x="0" y="37"/>
                      </a:cxn>
                      <a:cxn ang="0">
                        <a:pos x="0" y="29"/>
                      </a:cxn>
                      <a:cxn ang="0">
                        <a:pos x="2" y="20"/>
                      </a:cxn>
                      <a:cxn ang="0">
                        <a:pos x="4" y="14"/>
                      </a:cxn>
                      <a:cxn ang="0">
                        <a:pos x="8" y="10"/>
                      </a:cxn>
                      <a:cxn ang="0">
                        <a:pos x="12" y="5"/>
                      </a:cxn>
                      <a:cxn ang="0">
                        <a:pos x="17" y="2"/>
                      </a:cxn>
                      <a:cxn ang="0">
                        <a:pos x="24" y="0"/>
                      </a:cxn>
                      <a:cxn ang="0">
                        <a:pos x="28" y="0"/>
                      </a:cxn>
                      <a:cxn ang="0">
                        <a:pos x="34" y="0"/>
                      </a:cxn>
                      <a:cxn ang="0">
                        <a:pos x="41" y="2"/>
                      </a:cxn>
                      <a:cxn ang="0">
                        <a:pos x="46" y="6"/>
                      </a:cxn>
                      <a:cxn ang="0">
                        <a:pos x="50" y="13"/>
                      </a:cxn>
                    </a:cxnLst>
                    <a:rect l="0" t="0" r="r" b="b"/>
                    <a:pathLst>
                      <a:path w="58" h="89">
                        <a:moveTo>
                          <a:pt x="50" y="13"/>
                        </a:moveTo>
                        <a:lnTo>
                          <a:pt x="54" y="25"/>
                        </a:lnTo>
                        <a:lnTo>
                          <a:pt x="54" y="30"/>
                        </a:lnTo>
                        <a:lnTo>
                          <a:pt x="54" y="34"/>
                        </a:lnTo>
                        <a:lnTo>
                          <a:pt x="54" y="40"/>
                        </a:lnTo>
                        <a:lnTo>
                          <a:pt x="58" y="50"/>
                        </a:lnTo>
                        <a:lnTo>
                          <a:pt x="55" y="55"/>
                        </a:lnTo>
                        <a:lnTo>
                          <a:pt x="57" y="57"/>
                        </a:lnTo>
                        <a:lnTo>
                          <a:pt x="56" y="63"/>
                        </a:lnTo>
                        <a:lnTo>
                          <a:pt x="55" y="67"/>
                        </a:lnTo>
                        <a:lnTo>
                          <a:pt x="54" y="70"/>
                        </a:lnTo>
                        <a:lnTo>
                          <a:pt x="55" y="75"/>
                        </a:lnTo>
                        <a:lnTo>
                          <a:pt x="54" y="78"/>
                        </a:lnTo>
                        <a:lnTo>
                          <a:pt x="51" y="80"/>
                        </a:lnTo>
                        <a:lnTo>
                          <a:pt x="47" y="81"/>
                        </a:lnTo>
                        <a:lnTo>
                          <a:pt x="36" y="89"/>
                        </a:lnTo>
                        <a:lnTo>
                          <a:pt x="4" y="64"/>
                        </a:lnTo>
                        <a:lnTo>
                          <a:pt x="3" y="55"/>
                        </a:lnTo>
                        <a:lnTo>
                          <a:pt x="1" y="48"/>
                        </a:lnTo>
                        <a:lnTo>
                          <a:pt x="0" y="43"/>
                        </a:lnTo>
                        <a:lnTo>
                          <a:pt x="0" y="37"/>
                        </a:lnTo>
                        <a:lnTo>
                          <a:pt x="0" y="29"/>
                        </a:lnTo>
                        <a:lnTo>
                          <a:pt x="2" y="20"/>
                        </a:lnTo>
                        <a:lnTo>
                          <a:pt x="4" y="14"/>
                        </a:lnTo>
                        <a:lnTo>
                          <a:pt x="8" y="10"/>
                        </a:lnTo>
                        <a:lnTo>
                          <a:pt x="12" y="5"/>
                        </a:lnTo>
                        <a:lnTo>
                          <a:pt x="17" y="2"/>
                        </a:lnTo>
                        <a:lnTo>
                          <a:pt x="24" y="0"/>
                        </a:lnTo>
                        <a:lnTo>
                          <a:pt x="28" y="0"/>
                        </a:lnTo>
                        <a:lnTo>
                          <a:pt x="34" y="0"/>
                        </a:lnTo>
                        <a:lnTo>
                          <a:pt x="41" y="2"/>
                        </a:lnTo>
                        <a:lnTo>
                          <a:pt x="46" y="6"/>
                        </a:lnTo>
                        <a:lnTo>
                          <a:pt x="50" y="13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2" name="Freeform 184"/>
                  <p:cNvSpPr>
                    <a:spLocks/>
                  </p:cNvSpPr>
                  <p:nvPr/>
                </p:nvSpPr>
                <p:spPr bwMode="auto">
                  <a:xfrm>
                    <a:off x="3707" y="2804"/>
                    <a:ext cx="60" cy="75"/>
                  </a:xfrm>
                  <a:custGeom>
                    <a:avLst/>
                    <a:gdLst/>
                    <a:ahLst/>
                    <a:cxnLst>
                      <a:cxn ang="0">
                        <a:pos x="5" y="66"/>
                      </a:cxn>
                      <a:cxn ang="0">
                        <a:pos x="4" y="57"/>
                      </a:cxn>
                      <a:cxn ang="0">
                        <a:pos x="2" y="53"/>
                      </a:cxn>
                      <a:cxn ang="0">
                        <a:pos x="0" y="47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9"/>
                      </a:cxn>
                      <a:cxn ang="0">
                        <a:pos x="3" y="21"/>
                      </a:cxn>
                      <a:cxn ang="0">
                        <a:pos x="6" y="14"/>
                      </a:cxn>
                      <a:cxn ang="0">
                        <a:pos x="10" y="8"/>
                      </a:cxn>
                      <a:cxn ang="0">
                        <a:pos x="13" y="5"/>
                      </a:cxn>
                      <a:cxn ang="0">
                        <a:pos x="18" y="2"/>
                      </a:cxn>
                      <a:cxn ang="0">
                        <a:pos x="23" y="0"/>
                      </a:cxn>
                      <a:cxn ang="0">
                        <a:pos x="30" y="0"/>
                      </a:cxn>
                      <a:cxn ang="0">
                        <a:pos x="38" y="2"/>
                      </a:cxn>
                      <a:cxn ang="0">
                        <a:pos x="45" y="2"/>
                      </a:cxn>
                      <a:cxn ang="0">
                        <a:pos x="50" y="2"/>
                      </a:cxn>
                      <a:cxn ang="0">
                        <a:pos x="52" y="3"/>
                      </a:cxn>
                      <a:cxn ang="0">
                        <a:pos x="55" y="5"/>
                      </a:cxn>
                      <a:cxn ang="0">
                        <a:pos x="57" y="10"/>
                      </a:cxn>
                      <a:cxn ang="0">
                        <a:pos x="58" y="13"/>
                      </a:cxn>
                      <a:cxn ang="0">
                        <a:pos x="60" y="16"/>
                      </a:cxn>
                      <a:cxn ang="0">
                        <a:pos x="59" y="22"/>
                      </a:cxn>
                      <a:cxn ang="0">
                        <a:pos x="57" y="27"/>
                      </a:cxn>
                      <a:cxn ang="0">
                        <a:pos x="57" y="29"/>
                      </a:cxn>
                      <a:cxn ang="0">
                        <a:pos x="56" y="32"/>
                      </a:cxn>
                      <a:cxn ang="0">
                        <a:pos x="56" y="36"/>
                      </a:cxn>
                      <a:cxn ang="0">
                        <a:pos x="54" y="38"/>
                      </a:cxn>
                      <a:cxn ang="0">
                        <a:pos x="53" y="49"/>
                      </a:cxn>
                      <a:cxn ang="0">
                        <a:pos x="51" y="51"/>
                      </a:cxn>
                      <a:cxn ang="0">
                        <a:pos x="49" y="51"/>
                      </a:cxn>
                      <a:cxn ang="0">
                        <a:pos x="48" y="48"/>
                      </a:cxn>
                      <a:cxn ang="0">
                        <a:pos x="47" y="45"/>
                      </a:cxn>
                      <a:cxn ang="0">
                        <a:pos x="44" y="45"/>
                      </a:cxn>
                      <a:cxn ang="0">
                        <a:pos x="43" y="49"/>
                      </a:cxn>
                      <a:cxn ang="0">
                        <a:pos x="42" y="55"/>
                      </a:cxn>
                      <a:cxn ang="0">
                        <a:pos x="43" y="60"/>
                      </a:cxn>
                      <a:cxn ang="0">
                        <a:pos x="44" y="63"/>
                      </a:cxn>
                      <a:cxn ang="0">
                        <a:pos x="46" y="65"/>
                      </a:cxn>
                      <a:cxn ang="0">
                        <a:pos x="49" y="68"/>
                      </a:cxn>
                      <a:cxn ang="0">
                        <a:pos x="44" y="67"/>
                      </a:cxn>
                      <a:cxn ang="0">
                        <a:pos x="42" y="67"/>
                      </a:cxn>
                      <a:cxn ang="0">
                        <a:pos x="41" y="68"/>
                      </a:cxn>
                      <a:cxn ang="0">
                        <a:pos x="38" y="72"/>
                      </a:cxn>
                      <a:cxn ang="0">
                        <a:pos x="36" y="73"/>
                      </a:cxn>
                      <a:cxn ang="0">
                        <a:pos x="33" y="74"/>
                      </a:cxn>
                      <a:cxn ang="0">
                        <a:pos x="30" y="75"/>
                      </a:cxn>
                      <a:cxn ang="0">
                        <a:pos x="21" y="74"/>
                      </a:cxn>
                      <a:cxn ang="0">
                        <a:pos x="17" y="73"/>
                      </a:cxn>
                      <a:cxn ang="0">
                        <a:pos x="16" y="72"/>
                      </a:cxn>
                      <a:cxn ang="0">
                        <a:pos x="11" y="70"/>
                      </a:cxn>
                      <a:cxn ang="0">
                        <a:pos x="8" y="69"/>
                      </a:cxn>
                      <a:cxn ang="0">
                        <a:pos x="5" y="66"/>
                      </a:cxn>
                    </a:cxnLst>
                    <a:rect l="0" t="0" r="r" b="b"/>
                    <a:pathLst>
                      <a:path w="60" h="75">
                        <a:moveTo>
                          <a:pt x="5" y="66"/>
                        </a:moveTo>
                        <a:lnTo>
                          <a:pt x="4" y="57"/>
                        </a:lnTo>
                        <a:lnTo>
                          <a:pt x="2" y="53"/>
                        </a:lnTo>
                        <a:lnTo>
                          <a:pt x="0" y="47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9"/>
                        </a:lnTo>
                        <a:lnTo>
                          <a:pt x="3" y="21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3" y="5"/>
                        </a:lnTo>
                        <a:lnTo>
                          <a:pt x="18" y="2"/>
                        </a:lnTo>
                        <a:lnTo>
                          <a:pt x="23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5" y="2"/>
                        </a:lnTo>
                        <a:lnTo>
                          <a:pt x="50" y="2"/>
                        </a:lnTo>
                        <a:lnTo>
                          <a:pt x="52" y="3"/>
                        </a:lnTo>
                        <a:lnTo>
                          <a:pt x="55" y="5"/>
                        </a:lnTo>
                        <a:lnTo>
                          <a:pt x="57" y="10"/>
                        </a:lnTo>
                        <a:lnTo>
                          <a:pt x="58" y="13"/>
                        </a:lnTo>
                        <a:lnTo>
                          <a:pt x="60" y="16"/>
                        </a:lnTo>
                        <a:lnTo>
                          <a:pt x="59" y="22"/>
                        </a:lnTo>
                        <a:lnTo>
                          <a:pt x="57" y="27"/>
                        </a:lnTo>
                        <a:lnTo>
                          <a:pt x="57" y="29"/>
                        </a:lnTo>
                        <a:lnTo>
                          <a:pt x="56" y="32"/>
                        </a:lnTo>
                        <a:lnTo>
                          <a:pt x="56" y="36"/>
                        </a:lnTo>
                        <a:lnTo>
                          <a:pt x="54" y="38"/>
                        </a:lnTo>
                        <a:lnTo>
                          <a:pt x="53" y="49"/>
                        </a:lnTo>
                        <a:lnTo>
                          <a:pt x="51" y="51"/>
                        </a:lnTo>
                        <a:lnTo>
                          <a:pt x="49" y="51"/>
                        </a:lnTo>
                        <a:lnTo>
                          <a:pt x="48" y="48"/>
                        </a:lnTo>
                        <a:lnTo>
                          <a:pt x="47" y="45"/>
                        </a:lnTo>
                        <a:lnTo>
                          <a:pt x="44" y="45"/>
                        </a:lnTo>
                        <a:lnTo>
                          <a:pt x="43" y="49"/>
                        </a:lnTo>
                        <a:lnTo>
                          <a:pt x="42" y="55"/>
                        </a:lnTo>
                        <a:lnTo>
                          <a:pt x="43" y="60"/>
                        </a:lnTo>
                        <a:lnTo>
                          <a:pt x="44" y="63"/>
                        </a:lnTo>
                        <a:lnTo>
                          <a:pt x="46" y="65"/>
                        </a:lnTo>
                        <a:lnTo>
                          <a:pt x="49" y="68"/>
                        </a:lnTo>
                        <a:lnTo>
                          <a:pt x="44" y="67"/>
                        </a:lnTo>
                        <a:lnTo>
                          <a:pt x="42" y="67"/>
                        </a:lnTo>
                        <a:lnTo>
                          <a:pt x="41" y="68"/>
                        </a:lnTo>
                        <a:lnTo>
                          <a:pt x="38" y="72"/>
                        </a:lnTo>
                        <a:lnTo>
                          <a:pt x="36" y="73"/>
                        </a:lnTo>
                        <a:lnTo>
                          <a:pt x="33" y="74"/>
                        </a:lnTo>
                        <a:lnTo>
                          <a:pt x="30" y="75"/>
                        </a:lnTo>
                        <a:lnTo>
                          <a:pt x="21" y="74"/>
                        </a:lnTo>
                        <a:lnTo>
                          <a:pt x="17" y="73"/>
                        </a:lnTo>
                        <a:lnTo>
                          <a:pt x="16" y="72"/>
                        </a:lnTo>
                        <a:lnTo>
                          <a:pt x="11" y="70"/>
                        </a:lnTo>
                        <a:lnTo>
                          <a:pt x="8" y="69"/>
                        </a:lnTo>
                        <a:lnTo>
                          <a:pt x="5" y="66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70" name="Freeform 185"/>
                <p:cNvSpPr>
                  <a:spLocks/>
                </p:cNvSpPr>
                <p:nvPr/>
              </p:nvSpPr>
              <p:spPr bwMode="auto">
                <a:xfrm>
                  <a:off x="3758" y="2835"/>
                  <a:ext cx="16" cy="23"/>
                </a:xfrm>
                <a:custGeom>
                  <a:avLst/>
                  <a:gdLst/>
                  <a:ahLst/>
                  <a:cxnLst>
                    <a:cxn ang="0">
                      <a:pos x="2" y="7"/>
                    </a:cxn>
                    <a:cxn ang="0">
                      <a:pos x="12" y="2"/>
                    </a:cxn>
                    <a:cxn ang="0">
                      <a:pos x="8" y="2"/>
                    </a:cxn>
                    <a:cxn ang="0">
                      <a:pos x="9" y="0"/>
                    </a:cxn>
                    <a:cxn ang="0">
                      <a:pos x="16" y="1"/>
                    </a:cxn>
                    <a:cxn ang="0">
                      <a:pos x="16" y="2"/>
                    </a:cxn>
                    <a:cxn ang="0">
                      <a:pos x="15" y="4"/>
                    </a:cxn>
                    <a:cxn ang="0">
                      <a:pos x="15" y="9"/>
                    </a:cxn>
                    <a:cxn ang="0">
                      <a:pos x="15" y="13"/>
                    </a:cxn>
                    <a:cxn ang="0">
                      <a:pos x="15" y="16"/>
                    </a:cxn>
                    <a:cxn ang="0">
                      <a:pos x="14" y="19"/>
                    </a:cxn>
                    <a:cxn ang="0">
                      <a:pos x="13" y="20"/>
                    </a:cxn>
                    <a:cxn ang="0">
                      <a:pos x="12" y="22"/>
                    </a:cxn>
                    <a:cxn ang="0">
                      <a:pos x="10" y="23"/>
                    </a:cxn>
                    <a:cxn ang="0">
                      <a:pos x="9" y="23"/>
                    </a:cxn>
                    <a:cxn ang="0">
                      <a:pos x="9" y="22"/>
                    </a:cxn>
                    <a:cxn ang="0">
                      <a:pos x="11" y="20"/>
                    </a:cxn>
                    <a:cxn ang="0">
                      <a:pos x="12" y="18"/>
                    </a:cxn>
                    <a:cxn ang="0">
                      <a:pos x="14" y="14"/>
                    </a:cxn>
                    <a:cxn ang="0">
                      <a:pos x="14" y="10"/>
                    </a:cxn>
                    <a:cxn ang="0">
                      <a:pos x="13" y="6"/>
                    </a:cxn>
                    <a:cxn ang="0">
                      <a:pos x="0" y="15"/>
                    </a:cxn>
                    <a:cxn ang="0">
                      <a:pos x="2" y="7"/>
                    </a:cxn>
                  </a:cxnLst>
                  <a:rect l="0" t="0" r="r" b="b"/>
                  <a:pathLst>
                    <a:path w="16" h="23">
                      <a:moveTo>
                        <a:pt x="2" y="7"/>
                      </a:moveTo>
                      <a:lnTo>
                        <a:pt x="12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16" y="1"/>
                      </a:lnTo>
                      <a:lnTo>
                        <a:pt x="16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5" y="13"/>
                      </a:lnTo>
                      <a:lnTo>
                        <a:pt x="15" y="16"/>
                      </a:lnTo>
                      <a:lnTo>
                        <a:pt x="14" y="19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0" y="23"/>
                      </a:lnTo>
                      <a:lnTo>
                        <a:pt x="9" y="23"/>
                      </a:lnTo>
                      <a:lnTo>
                        <a:pt x="9" y="22"/>
                      </a:lnTo>
                      <a:lnTo>
                        <a:pt x="11" y="20"/>
                      </a:lnTo>
                      <a:lnTo>
                        <a:pt x="12" y="18"/>
                      </a:lnTo>
                      <a:lnTo>
                        <a:pt x="14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0" y="15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9F9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6" name="Freeform 186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87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88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89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190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191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192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28" name="Group 193"/>
              <p:cNvGrpSpPr>
                <a:grpSpLocks/>
              </p:cNvGrpSpPr>
              <p:nvPr/>
            </p:nvGrpSpPr>
            <p:grpSpPr bwMode="auto">
              <a:xfrm>
                <a:off x="3927" y="2820"/>
                <a:ext cx="92" cy="195"/>
                <a:chOff x="3771" y="2651"/>
                <a:chExt cx="92" cy="195"/>
              </a:xfrm>
            </p:grpSpPr>
            <p:grpSp>
              <p:nvGrpSpPr>
                <p:cNvPr id="233" name="Group 194"/>
                <p:cNvGrpSpPr>
                  <a:grpSpLocks/>
                </p:cNvGrpSpPr>
                <p:nvPr/>
              </p:nvGrpSpPr>
              <p:grpSpPr bwMode="auto">
                <a:xfrm>
                  <a:off x="3804" y="2711"/>
                  <a:ext cx="34" cy="48"/>
                  <a:chOff x="3804" y="2711"/>
                  <a:chExt cx="34" cy="48"/>
                </a:xfrm>
              </p:grpSpPr>
              <p:sp>
                <p:nvSpPr>
                  <p:cNvPr id="366" name="Freeform 195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34" cy="48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8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7" y="43"/>
                      </a:cxn>
                      <a:cxn ang="0">
                        <a:pos x="12" y="45"/>
                      </a:cxn>
                      <a:cxn ang="0">
                        <a:pos x="16" y="47"/>
                      </a:cxn>
                      <a:cxn ang="0">
                        <a:pos x="20" y="48"/>
                      </a:cxn>
                      <a:cxn ang="0">
                        <a:pos x="23" y="47"/>
                      </a:cxn>
                      <a:cxn ang="0">
                        <a:pos x="27" y="46"/>
                      </a:cxn>
                      <a:cxn ang="0">
                        <a:pos x="30" y="44"/>
                      </a:cxn>
                      <a:cxn ang="0">
                        <a:pos x="33" y="38"/>
                      </a:cxn>
                      <a:cxn ang="0">
                        <a:pos x="34" y="33"/>
                      </a:cxn>
                      <a:cxn ang="0">
                        <a:pos x="33" y="26"/>
                      </a:cxn>
                      <a:cxn ang="0">
                        <a:pos x="32" y="23"/>
                      </a:cxn>
                      <a:cxn ang="0">
                        <a:pos x="28" y="18"/>
                      </a:cxn>
                      <a:cxn ang="0">
                        <a:pos x="27" y="17"/>
                      </a:cxn>
                      <a:cxn ang="0">
                        <a:pos x="27" y="10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4" h="48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8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7" y="43"/>
                        </a:lnTo>
                        <a:lnTo>
                          <a:pt x="12" y="45"/>
                        </a:lnTo>
                        <a:lnTo>
                          <a:pt x="16" y="47"/>
                        </a:lnTo>
                        <a:lnTo>
                          <a:pt x="20" y="48"/>
                        </a:lnTo>
                        <a:lnTo>
                          <a:pt x="23" y="47"/>
                        </a:lnTo>
                        <a:lnTo>
                          <a:pt x="27" y="46"/>
                        </a:lnTo>
                        <a:lnTo>
                          <a:pt x="30" y="44"/>
                        </a:lnTo>
                        <a:lnTo>
                          <a:pt x="33" y="38"/>
                        </a:lnTo>
                        <a:lnTo>
                          <a:pt x="34" y="33"/>
                        </a:lnTo>
                        <a:lnTo>
                          <a:pt x="33" y="26"/>
                        </a:lnTo>
                        <a:lnTo>
                          <a:pt x="32" y="23"/>
                        </a:lnTo>
                        <a:lnTo>
                          <a:pt x="28" y="18"/>
                        </a:lnTo>
                        <a:lnTo>
                          <a:pt x="27" y="17"/>
                        </a:lnTo>
                        <a:lnTo>
                          <a:pt x="27" y="10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7" name="Freeform 196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4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5" y="39"/>
                      </a:cxn>
                      <a:cxn ang="0">
                        <a:pos x="5" y="36"/>
                      </a:cxn>
                      <a:cxn ang="0">
                        <a:pos x="6" y="34"/>
                      </a:cxn>
                      <a:cxn ang="0">
                        <a:pos x="6" y="32"/>
                      </a:cxn>
                      <a:cxn ang="0">
                        <a:pos x="7" y="29"/>
                      </a:cxn>
                      <a:cxn ang="0">
                        <a:pos x="7" y="27"/>
                      </a:cxn>
                      <a:cxn ang="0">
                        <a:pos x="8" y="23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  <a:cxn ang="0">
                        <a:pos x="14" y="15"/>
                      </a:cxn>
                      <a:cxn ang="0">
                        <a:pos x="17" y="13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41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5" y="39"/>
                        </a:lnTo>
                        <a:lnTo>
                          <a:pt x="5" y="36"/>
                        </a:lnTo>
                        <a:lnTo>
                          <a:pt x="6" y="34"/>
                        </a:lnTo>
                        <a:lnTo>
                          <a:pt x="6" y="32"/>
                        </a:lnTo>
                        <a:lnTo>
                          <a:pt x="7" y="29"/>
                        </a:lnTo>
                        <a:lnTo>
                          <a:pt x="7" y="27"/>
                        </a:lnTo>
                        <a:lnTo>
                          <a:pt x="8" y="23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lnTo>
                          <a:pt x="14" y="15"/>
                        </a:lnTo>
                        <a:lnTo>
                          <a:pt x="17" y="13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8" name="Freeform 197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34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3" y="31"/>
                      </a:cxn>
                      <a:cxn ang="0">
                        <a:pos x="4" y="28"/>
                      </a:cxn>
                      <a:cxn ang="0">
                        <a:pos x="4" y="25"/>
                      </a:cxn>
                      <a:cxn ang="0">
                        <a:pos x="4" y="23"/>
                      </a:cxn>
                      <a:cxn ang="0">
                        <a:pos x="5" y="21"/>
                      </a:cxn>
                      <a:cxn ang="0">
                        <a:pos x="6" y="19"/>
                      </a:cxn>
                      <a:cxn ang="0">
                        <a:pos x="8" y="17"/>
                      </a:cxn>
                      <a:cxn ang="0">
                        <a:pos x="10" y="17"/>
                      </a:cxn>
                      <a:cxn ang="0">
                        <a:pos x="11" y="16"/>
                      </a:cxn>
                      <a:cxn ang="0">
                        <a:pos x="14" y="14"/>
                      </a:cxn>
                      <a:cxn ang="0">
                        <a:pos x="16" y="12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34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3" y="31"/>
                        </a:lnTo>
                        <a:lnTo>
                          <a:pt x="4" y="28"/>
                        </a:lnTo>
                        <a:lnTo>
                          <a:pt x="4" y="25"/>
                        </a:lnTo>
                        <a:lnTo>
                          <a:pt x="4" y="23"/>
                        </a:lnTo>
                        <a:lnTo>
                          <a:pt x="5" y="21"/>
                        </a:lnTo>
                        <a:lnTo>
                          <a:pt x="6" y="19"/>
                        </a:lnTo>
                        <a:lnTo>
                          <a:pt x="8" y="17"/>
                        </a:lnTo>
                        <a:lnTo>
                          <a:pt x="10" y="17"/>
                        </a:lnTo>
                        <a:lnTo>
                          <a:pt x="11" y="16"/>
                        </a:lnTo>
                        <a:lnTo>
                          <a:pt x="14" y="14"/>
                        </a:lnTo>
                        <a:lnTo>
                          <a:pt x="16" y="12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34" name="Group 198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72"/>
                  <a:chOff x="3799" y="2651"/>
                  <a:chExt cx="53" cy="72"/>
                </a:xfrm>
              </p:grpSpPr>
              <p:grpSp>
                <p:nvGrpSpPr>
                  <p:cNvPr id="236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237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247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1" y="2713"/>
                        <a:ext cx="20" cy="10"/>
                        <a:chOff x="3811" y="2713"/>
                        <a:chExt cx="20" cy="10"/>
                      </a:xfrm>
                    </p:grpSpPr>
                    <p:sp>
                      <p:nvSpPr>
                        <p:cNvPr id="364" name="Freeform 2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3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65" name="Freeform 20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7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62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62"/>
                        <a:ext cx="38" cy="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56"/>
                          </a:cxn>
                          <a:cxn ang="0">
                            <a:pos x="29" y="54"/>
                          </a:cxn>
                          <a:cxn ang="0">
                            <a:pos x="30" y="52"/>
                          </a:cxn>
                          <a:cxn ang="0">
                            <a:pos x="32" y="47"/>
                          </a:cxn>
                          <a:cxn ang="0">
                            <a:pos x="35" y="39"/>
                          </a:cxn>
                          <a:cxn ang="0">
                            <a:pos x="36" y="32"/>
                          </a:cxn>
                          <a:cxn ang="0">
                            <a:pos x="37" y="27"/>
                          </a:cxn>
                          <a:cxn ang="0">
                            <a:pos x="38" y="18"/>
                          </a:cxn>
                          <a:cxn ang="0">
                            <a:pos x="38" y="11"/>
                          </a:cxn>
                          <a:cxn ang="0">
                            <a:pos x="37" y="7"/>
                          </a:cxn>
                          <a:cxn ang="0">
                            <a:pos x="34" y="4"/>
                          </a:cxn>
                          <a:cxn ang="0">
                            <a:pos x="30" y="1"/>
                          </a:cxn>
                          <a:cxn ang="0">
                            <a:pos x="25" y="0"/>
                          </a:cxn>
                          <a:cxn ang="0">
                            <a:pos x="22" y="0"/>
                          </a:cxn>
                          <a:cxn ang="0">
                            <a:pos x="18" y="0"/>
                          </a:cxn>
                          <a:cxn ang="0">
                            <a:pos x="14" y="1"/>
                          </a:cxn>
                          <a:cxn ang="0">
                            <a:pos x="11" y="2"/>
                          </a:cxn>
                          <a:cxn ang="0">
                            <a:pos x="9" y="4"/>
                          </a:cxn>
                          <a:cxn ang="0">
                            <a:pos x="6" y="7"/>
                          </a:cxn>
                          <a:cxn ang="0">
                            <a:pos x="5" y="11"/>
                          </a:cxn>
                          <a:cxn ang="0">
                            <a:pos x="3" y="15"/>
                          </a:cxn>
                          <a:cxn ang="0">
                            <a:pos x="3" y="19"/>
                          </a:cxn>
                          <a:cxn ang="0">
                            <a:pos x="2" y="24"/>
                          </a:cxn>
                          <a:cxn ang="0">
                            <a:pos x="2" y="26"/>
                          </a:cxn>
                          <a:cxn ang="0">
                            <a:pos x="2" y="29"/>
                          </a:cxn>
                          <a:cxn ang="0">
                            <a:pos x="1" y="29"/>
                          </a:cxn>
                          <a:cxn ang="0">
                            <a:pos x="0" y="30"/>
                          </a:cxn>
                          <a:cxn ang="0">
                            <a:pos x="0" y="31"/>
                          </a:cxn>
                          <a:cxn ang="0">
                            <a:pos x="1" y="34"/>
                          </a:cxn>
                          <a:cxn ang="0">
                            <a:pos x="2" y="35"/>
                          </a:cxn>
                          <a:cxn ang="0">
                            <a:pos x="3" y="37"/>
                          </a:cxn>
                          <a:cxn ang="0">
                            <a:pos x="4" y="38"/>
                          </a:cxn>
                          <a:cxn ang="0">
                            <a:pos x="6" y="38"/>
                          </a:cxn>
                          <a:cxn ang="0">
                            <a:pos x="5" y="41"/>
                          </a:cxn>
                          <a:cxn ang="0">
                            <a:pos x="6" y="45"/>
                          </a:cxn>
                          <a:cxn ang="0">
                            <a:pos x="7" y="48"/>
                          </a:cxn>
                          <a:cxn ang="0">
                            <a:pos x="7" y="51"/>
                          </a:cxn>
                          <a:cxn ang="0">
                            <a:pos x="8" y="53"/>
                          </a:cxn>
                          <a:cxn ang="0">
                            <a:pos x="9" y="54"/>
                          </a:cxn>
                          <a:cxn ang="0">
                            <a:pos x="10" y="55"/>
                          </a:cxn>
                          <a:cxn ang="0">
                            <a:pos x="11" y="57"/>
                          </a:cxn>
                          <a:cxn ang="0">
                            <a:pos x="12" y="58"/>
                          </a:cxn>
                          <a:cxn ang="0">
                            <a:pos x="14" y="59"/>
                          </a:cxn>
                          <a:cxn ang="0">
                            <a:pos x="15" y="60"/>
                          </a:cxn>
                          <a:cxn ang="0">
                            <a:pos x="16" y="60"/>
                          </a:cxn>
                          <a:cxn ang="0">
                            <a:pos x="18" y="60"/>
                          </a:cxn>
                          <a:cxn ang="0">
                            <a:pos x="19" y="61"/>
                          </a:cxn>
                          <a:cxn ang="0">
                            <a:pos x="21" y="61"/>
                          </a:cxn>
                          <a:cxn ang="0">
                            <a:pos x="23" y="60"/>
                          </a:cxn>
                          <a:cxn ang="0">
                            <a:pos x="24" y="60"/>
                          </a:cxn>
                          <a:cxn ang="0">
                            <a:pos x="25" y="59"/>
                          </a:cxn>
                          <a:cxn ang="0">
                            <a:pos x="27" y="57"/>
                          </a:cxn>
                          <a:cxn ang="0">
                            <a:pos x="28" y="56"/>
                          </a:cxn>
                        </a:cxnLst>
                        <a:rect l="0" t="0" r="r" b="b"/>
                        <a:pathLst>
                          <a:path w="38" h="61">
                            <a:moveTo>
                              <a:pt x="28" y="56"/>
                            </a:moveTo>
                            <a:lnTo>
                              <a:pt x="29" y="54"/>
                            </a:lnTo>
                            <a:lnTo>
                              <a:pt x="30" y="52"/>
                            </a:lnTo>
                            <a:lnTo>
                              <a:pt x="32" y="47"/>
                            </a:lnTo>
                            <a:lnTo>
                              <a:pt x="35" y="39"/>
                            </a:lnTo>
                            <a:lnTo>
                              <a:pt x="36" y="32"/>
                            </a:lnTo>
                            <a:lnTo>
                              <a:pt x="37" y="27"/>
                            </a:lnTo>
                            <a:lnTo>
                              <a:pt x="38" y="18"/>
                            </a:lnTo>
                            <a:lnTo>
                              <a:pt x="38" y="11"/>
                            </a:lnTo>
                            <a:lnTo>
                              <a:pt x="37" y="7"/>
                            </a:lnTo>
                            <a:lnTo>
                              <a:pt x="34" y="4"/>
                            </a:lnTo>
                            <a:lnTo>
                              <a:pt x="30" y="1"/>
                            </a:lnTo>
                            <a:lnTo>
                              <a:pt x="25" y="0"/>
                            </a:lnTo>
                            <a:lnTo>
                              <a:pt x="22" y="0"/>
                            </a:lnTo>
                            <a:lnTo>
                              <a:pt x="18" y="0"/>
                            </a:lnTo>
                            <a:lnTo>
                              <a:pt x="14" y="1"/>
                            </a:lnTo>
                            <a:lnTo>
                              <a:pt x="11" y="2"/>
                            </a:lnTo>
                            <a:lnTo>
                              <a:pt x="9" y="4"/>
                            </a:lnTo>
                            <a:lnTo>
                              <a:pt x="6" y="7"/>
                            </a:lnTo>
                            <a:lnTo>
                              <a:pt x="5" y="11"/>
                            </a:lnTo>
                            <a:lnTo>
                              <a:pt x="3" y="15"/>
                            </a:lnTo>
                            <a:lnTo>
                              <a:pt x="3" y="19"/>
                            </a:lnTo>
                            <a:lnTo>
                              <a:pt x="2" y="24"/>
                            </a:lnTo>
                            <a:lnTo>
                              <a:pt x="2" y="26"/>
                            </a:lnTo>
                            <a:lnTo>
                              <a:pt x="2" y="29"/>
                            </a:lnTo>
                            <a:lnTo>
                              <a:pt x="1" y="29"/>
                            </a:lnTo>
                            <a:lnTo>
                              <a:pt x="0" y="30"/>
                            </a:lnTo>
                            <a:lnTo>
                              <a:pt x="0" y="31"/>
                            </a:lnTo>
                            <a:lnTo>
                              <a:pt x="1" y="34"/>
                            </a:lnTo>
                            <a:lnTo>
                              <a:pt x="2" y="35"/>
                            </a:lnTo>
                            <a:lnTo>
                              <a:pt x="3" y="37"/>
                            </a:lnTo>
                            <a:lnTo>
                              <a:pt x="4" y="38"/>
                            </a:lnTo>
                            <a:lnTo>
                              <a:pt x="6" y="38"/>
                            </a:lnTo>
                            <a:lnTo>
                              <a:pt x="5" y="41"/>
                            </a:lnTo>
                            <a:lnTo>
                              <a:pt x="6" y="45"/>
                            </a:lnTo>
                            <a:lnTo>
                              <a:pt x="7" y="48"/>
                            </a:lnTo>
                            <a:lnTo>
                              <a:pt x="7" y="51"/>
                            </a:lnTo>
                            <a:lnTo>
                              <a:pt x="8" y="53"/>
                            </a:lnTo>
                            <a:lnTo>
                              <a:pt x="9" y="54"/>
                            </a:lnTo>
                            <a:lnTo>
                              <a:pt x="10" y="55"/>
                            </a:lnTo>
                            <a:lnTo>
                              <a:pt x="11" y="57"/>
                            </a:lnTo>
                            <a:lnTo>
                              <a:pt x="12" y="58"/>
                            </a:lnTo>
                            <a:lnTo>
                              <a:pt x="14" y="59"/>
                            </a:lnTo>
                            <a:lnTo>
                              <a:pt x="15" y="60"/>
                            </a:lnTo>
                            <a:lnTo>
                              <a:pt x="16" y="60"/>
                            </a:lnTo>
                            <a:lnTo>
                              <a:pt x="18" y="60"/>
                            </a:lnTo>
                            <a:lnTo>
                              <a:pt x="19" y="61"/>
                            </a:lnTo>
                            <a:lnTo>
                              <a:pt x="21" y="61"/>
                            </a:lnTo>
                            <a:lnTo>
                              <a:pt x="23" y="60"/>
                            </a:lnTo>
                            <a:lnTo>
                              <a:pt x="24" y="60"/>
                            </a:lnTo>
                            <a:lnTo>
                              <a:pt x="25" y="59"/>
                            </a:lnTo>
                            <a:lnTo>
                              <a:pt x="27" y="57"/>
                            </a:lnTo>
                            <a:lnTo>
                              <a:pt x="28" y="5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3" name="Freeform 2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9" y="2701"/>
                        <a:ext cx="19" cy="2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" y="17"/>
                          </a:cxn>
                          <a:cxn ang="0">
                            <a:pos x="13" y="15"/>
                          </a:cxn>
                          <a:cxn ang="0">
                            <a:pos x="14" y="14"/>
                          </a:cxn>
                          <a:cxn ang="0">
                            <a:pos x="16" y="8"/>
                          </a:cxn>
                          <a:cxn ang="0">
                            <a:pos x="19" y="0"/>
                          </a:cxn>
                          <a:cxn ang="0">
                            <a:pos x="17" y="4"/>
                          </a:cxn>
                          <a:cxn ang="0">
                            <a:pos x="15" y="7"/>
                          </a:cxn>
                          <a:cxn ang="0">
                            <a:pos x="14" y="9"/>
                          </a:cxn>
                          <a:cxn ang="0">
                            <a:pos x="14" y="11"/>
                          </a:cxn>
                          <a:cxn ang="0">
                            <a:pos x="13" y="14"/>
                          </a:cxn>
                          <a:cxn ang="0">
                            <a:pos x="12" y="16"/>
                          </a:cxn>
                          <a:cxn ang="0">
                            <a:pos x="11" y="17"/>
                          </a:cxn>
                          <a:cxn ang="0">
                            <a:pos x="10" y="19"/>
                          </a:cxn>
                          <a:cxn ang="0">
                            <a:pos x="8" y="19"/>
                          </a:cxn>
                          <a:cxn ang="0">
                            <a:pos x="7" y="19"/>
                          </a:cxn>
                          <a:cxn ang="0">
                            <a:pos x="6" y="17"/>
                          </a:cxn>
                          <a:cxn ang="0">
                            <a:pos x="5" y="16"/>
                          </a:cxn>
                          <a:cxn ang="0">
                            <a:pos x="5" y="19"/>
                          </a:cxn>
                          <a:cxn ang="0">
                            <a:pos x="4" y="20"/>
                          </a:cxn>
                          <a:cxn ang="0">
                            <a:pos x="3" y="21"/>
                          </a:cxn>
                          <a:cxn ang="0">
                            <a:pos x="0" y="22"/>
                          </a:cxn>
                          <a:cxn ang="0">
                            <a:pos x="1" y="22"/>
                          </a:cxn>
                          <a:cxn ang="0">
                            <a:pos x="3" y="22"/>
                          </a:cxn>
                          <a:cxn ang="0">
                            <a:pos x="5" y="22"/>
                          </a:cxn>
                          <a:cxn ang="0">
                            <a:pos x="7" y="22"/>
                          </a:cxn>
                          <a:cxn ang="0">
                            <a:pos x="8" y="22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</a:cxnLst>
                        <a:rect l="0" t="0" r="r" b="b"/>
                        <a:pathLst>
                          <a:path w="19" h="22">
                            <a:moveTo>
                              <a:pt x="12" y="17"/>
                            </a:moveTo>
                            <a:lnTo>
                              <a:pt x="13" y="15"/>
                            </a:lnTo>
                            <a:lnTo>
                              <a:pt x="14" y="14"/>
                            </a:lnTo>
                            <a:lnTo>
                              <a:pt x="16" y="8"/>
                            </a:lnTo>
                            <a:lnTo>
                              <a:pt x="19" y="0"/>
                            </a:lnTo>
                            <a:lnTo>
                              <a:pt x="17" y="4"/>
                            </a:lnTo>
                            <a:lnTo>
                              <a:pt x="15" y="7"/>
                            </a:lnTo>
                            <a:lnTo>
                              <a:pt x="14" y="9"/>
                            </a:lnTo>
                            <a:lnTo>
                              <a:pt x="14" y="11"/>
                            </a:lnTo>
                            <a:lnTo>
                              <a:pt x="13" y="14"/>
                            </a:lnTo>
                            <a:lnTo>
                              <a:pt x="12" y="16"/>
                            </a:lnTo>
                            <a:lnTo>
                              <a:pt x="11" y="17"/>
                            </a:lnTo>
                            <a:lnTo>
                              <a:pt x="10" y="19"/>
                            </a:lnTo>
                            <a:lnTo>
                              <a:pt x="8" y="19"/>
                            </a:lnTo>
                            <a:lnTo>
                              <a:pt x="7" y="19"/>
                            </a:lnTo>
                            <a:lnTo>
                              <a:pt x="6" y="17"/>
                            </a:lnTo>
                            <a:lnTo>
                              <a:pt x="5" y="16"/>
                            </a:lnTo>
                            <a:lnTo>
                              <a:pt x="5" y="19"/>
                            </a:lnTo>
                            <a:lnTo>
                              <a:pt x="4" y="20"/>
                            </a:lnTo>
                            <a:lnTo>
                              <a:pt x="3" y="21"/>
                            </a:lnTo>
                            <a:lnTo>
                              <a:pt x="0" y="22"/>
                            </a:lnTo>
                            <a:lnTo>
                              <a:pt x="1" y="22"/>
                            </a:lnTo>
                            <a:lnTo>
                              <a:pt x="3" y="22"/>
                            </a:lnTo>
                            <a:lnTo>
                              <a:pt x="5" y="22"/>
                            </a:lnTo>
                            <a:lnTo>
                              <a:pt x="7" y="22"/>
                            </a:lnTo>
                            <a:lnTo>
                              <a:pt x="8" y="22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60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3803" y="2692"/>
                      <a:ext cx="8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7"/>
                        </a:cxn>
                        <a:cxn ang="0">
                          <a:pos x="7" y="16"/>
                        </a:cxn>
                        <a:cxn ang="0">
                          <a:pos x="7" y="14"/>
                        </a:cxn>
                        <a:cxn ang="0">
                          <a:pos x="7" y="13"/>
                        </a:cxn>
                        <a:cxn ang="0">
                          <a:pos x="8" y="11"/>
                        </a:cxn>
                        <a:cxn ang="0">
                          <a:pos x="8" y="10"/>
                        </a:cxn>
                        <a:cxn ang="0">
                          <a:pos x="8" y="9"/>
                        </a:cxn>
                        <a:cxn ang="0">
                          <a:pos x="8" y="7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6" y="2"/>
                        </a:cxn>
                        <a:cxn ang="0">
                          <a:pos x="5" y="1"/>
                        </a:cxn>
                        <a:cxn ang="0">
                          <a:pos x="5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1" y="4"/>
                        </a:cxn>
                        <a:cxn ang="0">
                          <a:pos x="2" y="5"/>
                        </a:cxn>
                        <a:cxn ang="0">
                          <a:pos x="3" y="7"/>
                        </a:cxn>
                        <a:cxn ang="0">
                          <a:pos x="4" y="8"/>
                        </a:cxn>
                        <a:cxn ang="0">
                          <a:pos x="6" y="8"/>
                        </a:cxn>
                        <a:cxn ang="0">
                          <a:pos x="5" y="12"/>
                        </a:cxn>
                        <a:cxn ang="0">
                          <a:pos x="6" y="15"/>
                        </a:cxn>
                        <a:cxn ang="0">
                          <a:pos x="7" y="19"/>
                        </a:cxn>
                        <a:cxn ang="0">
                          <a:pos x="8" y="21"/>
                        </a:cxn>
                        <a:cxn ang="0">
                          <a:pos x="8" y="17"/>
                        </a:cxn>
                      </a:cxnLst>
                      <a:rect l="0" t="0" r="r" b="b"/>
                      <a:pathLst>
                        <a:path w="8" h="21">
                          <a:moveTo>
                            <a:pt x="8" y="17"/>
                          </a:moveTo>
                          <a:lnTo>
                            <a:pt x="7" y="16"/>
                          </a:lnTo>
                          <a:lnTo>
                            <a:pt x="7" y="14"/>
                          </a:lnTo>
                          <a:lnTo>
                            <a:pt x="7" y="13"/>
                          </a:lnTo>
                          <a:lnTo>
                            <a:pt x="8" y="11"/>
                          </a:lnTo>
                          <a:lnTo>
                            <a:pt x="8" y="10"/>
                          </a:lnTo>
                          <a:lnTo>
                            <a:pt x="8" y="9"/>
                          </a:lnTo>
                          <a:lnTo>
                            <a:pt x="8" y="7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6" y="2"/>
                          </a:lnTo>
                          <a:lnTo>
                            <a:pt x="5" y="1"/>
                          </a:lnTo>
                          <a:lnTo>
                            <a:pt x="5" y="1"/>
                          </a:lnTo>
                          <a:lnTo>
                            <a:pt x="0" y="0"/>
                          </a:lnTo>
                          <a:lnTo>
                            <a:pt x="0" y="1"/>
                          </a:lnTo>
                          <a:lnTo>
                            <a:pt x="1" y="4"/>
                          </a:lnTo>
                          <a:lnTo>
                            <a:pt x="2" y="5"/>
                          </a:lnTo>
                          <a:lnTo>
                            <a:pt x="3" y="7"/>
                          </a:lnTo>
                          <a:lnTo>
                            <a:pt x="4" y="8"/>
                          </a:lnTo>
                          <a:lnTo>
                            <a:pt x="6" y="8"/>
                          </a:lnTo>
                          <a:lnTo>
                            <a:pt x="5" y="12"/>
                          </a:lnTo>
                          <a:lnTo>
                            <a:pt x="6" y="15"/>
                          </a:lnTo>
                          <a:lnTo>
                            <a:pt x="7" y="19"/>
                          </a:lnTo>
                          <a:lnTo>
                            <a:pt x="8" y="21"/>
                          </a:lnTo>
                          <a:lnTo>
                            <a:pt x="8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49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32"/>
                    <a:chOff x="3812" y="2682"/>
                    <a:chExt cx="24" cy="32"/>
                  </a:xfrm>
                </p:grpSpPr>
                <p:grpSp>
                  <p:nvGrpSpPr>
                    <p:cNvPr id="255" name="Group 2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7" y="2708"/>
                      <a:ext cx="10" cy="6"/>
                      <a:chOff x="3817" y="2708"/>
                      <a:chExt cx="10" cy="6"/>
                    </a:xfrm>
                  </p:grpSpPr>
                  <p:sp>
                    <p:nvSpPr>
                      <p:cNvPr id="356" name="Oval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9" y="2710"/>
                        <a:ext cx="6" cy="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7" name="Freeform 2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08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1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5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7" y="0"/>
                          </a:cxn>
                          <a:cxn ang="0">
                            <a:pos x="8" y="1"/>
                          </a:cxn>
                          <a:cxn ang="0">
                            <a:pos x="9" y="2"/>
                          </a:cxn>
                          <a:cxn ang="0">
                            <a:pos x="9" y="3"/>
                          </a:cxn>
                          <a:cxn ang="0">
                            <a:pos x="9" y="3"/>
                          </a:cxn>
                          <a:cxn ang="0">
                            <a:pos x="10" y="4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2"/>
                            </a:moveTo>
                            <a:lnTo>
                              <a:pt x="1" y="1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5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7" y="0"/>
                            </a:lnTo>
                            <a:lnTo>
                              <a:pt x="8" y="1"/>
                            </a:lnTo>
                            <a:lnTo>
                              <a:pt x="9" y="2"/>
                            </a:lnTo>
                            <a:lnTo>
                              <a:pt x="9" y="3"/>
                            </a:lnTo>
                            <a:lnTo>
                              <a:pt x="9" y="3"/>
                            </a:lnTo>
                            <a:lnTo>
                              <a:pt x="10" y="4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8" name="Freeform 2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10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4" y="1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8" y="2"/>
                          </a:cxn>
                          <a:cxn ang="0">
                            <a:pos x="9" y="2"/>
                          </a:cxn>
                          <a:cxn ang="0">
                            <a:pos x="10" y="2"/>
                          </a:cxn>
                          <a:cxn ang="0">
                            <a:pos x="9" y="3"/>
                          </a:cxn>
                          <a:cxn ang="0">
                            <a:pos x="8" y="4"/>
                          </a:cxn>
                          <a:cxn ang="0">
                            <a:pos x="7" y="4"/>
                          </a:cxn>
                          <a:cxn ang="0">
                            <a:pos x="6" y="4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2" y="2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4" y="1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8" y="2"/>
                            </a:lnTo>
                            <a:lnTo>
                              <a:pt x="9" y="2"/>
                            </a:lnTo>
                            <a:lnTo>
                              <a:pt x="10" y="2"/>
                            </a:lnTo>
                            <a:lnTo>
                              <a:pt x="9" y="3"/>
                            </a:lnTo>
                            <a:lnTo>
                              <a:pt x="8" y="4"/>
                            </a:lnTo>
                            <a:lnTo>
                              <a:pt x="7" y="4"/>
                            </a:lnTo>
                            <a:lnTo>
                              <a:pt x="6" y="4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2" y="2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56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12"/>
                      <a:chOff x="3812" y="2682"/>
                      <a:chExt cx="24" cy="12"/>
                    </a:xfrm>
                  </p:grpSpPr>
                  <p:grpSp>
                    <p:nvGrpSpPr>
                      <p:cNvPr id="257" name="Group 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10" cy="8"/>
                        <a:chOff x="3812" y="2682"/>
                        <a:chExt cx="10" cy="8"/>
                      </a:xfrm>
                    </p:grpSpPr>
                    <p:sp>
                      <p:nvSpPr>
                        <p:cNvPr id="353" name="Freeform 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682"/>
                          <a:ext cx="9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8" y="4"/>
                            </a:cxn>
                            <a:cxn ang="0">
                              <a:pos x="9" y="6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6">
                              <a:moveTo>
                                <a:pt x="0" y="2"/>
                              </a:move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8" y="4"/>
                              </a:lnTo>
                              <a:lnTo>
                                <a:pt x="9" y="6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4" name="Freeform 2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2" y="2685"/>
                          <a:ext cx="9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9" y="4"/>
                            </a:cxn>
                            <a:cxn ang="0">
                              <a:pos x="8" y="5"/>
                            </a:cxn>
                            <a:cxn ang="0">
                              <a:pos x="8" y="5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1" y="3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5">
                              <a:moveTo>
                                <a:pt x="0" y="2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9" y="4"/>
                              </a:lnTo>
                              <a:lnTo>
                                <a:pt x="8" y="5"/>
                              </a:lnTo>
                              <a:lnTo>
                                <a:pt x="8" y="5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1" y="3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5" name="Freeform 2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689"/>
                          <a:ext cx="4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" h="1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258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26" y="2686"/>
                        <a:ext cx="10" cy="8"/>
                        <a:chOff x="3826" y="2686"/>
                        <a:chExt cx="10" cy="8"/>
                      </a:xfrm>
                    </p:grpSpPr>
                    <p:sp>
                      <p:nvSpPr>
                        <p:cNvPr id="350" name="Freeform 2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6" y="2686"/>
                          <a:ext cx="10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6"/>
                            </a:cxn>
                            <a:cxn ang="0">
                              <a:pos x="0" y="5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9" y="0"/>
                            </a:cxn>
                            <a:cxn ang="0">
                              <a:pos x="10" y="1"/>
                            </a:cxn>
                            <a:cxn ang="0">
                              <a:pos x="10" y="2"/>
                            </a:cxn>
                            <a:cxn ang="0">
                              <a:pos x="9" y="1"/>
                            </a:cxn>
                            <a:cxn ang="0">
                              <a:pos x="8" y="1"/>
                            </a:cxn>
                            <a:cxn ang="0">
                              <a:pos x="6" y="1"/>
                            </a:cxn>
                            <a:cxn ang="0">
                              <a:pos x="5" y="1"/>
                            </a:cxn>
                            <a:cxn ang="0">
                              <a:pos x="4" y="2"/>
                            </a:cxn>
                            <a:cxn ang="0">
                              <a:pos x="3" y="2"/>
                            </a:cxn>
                            <a:cxn ang="0">
                              <a:pos x="2" y="3"/>
                            </a:cxn>
                            <a:cxn ang="0">
                              <a:pos x="2" y="4"/>
                            </a:cxn>
                            <a:cxn ang="0">
                              <a:pos x="1" y="5"/>
                            </a:cxn>
                            <a:cxn ang="0">
                              <a:pos x="1" y="6"/>
                            </a:cxn>
                          </a:cxnLst>
                          <a:rect l="0" t="0" r="r" b="b"/>
                          <a:pathLst>
                            <a:path w="10" h="6">
                              <a:moveTo>
                                <a:pt x="1" y="6"/>
                              </a:moveTo>
                              <a:lnTo>
                                <a:pt x="0" y="5"/>
                              </a:lnTo>
                              <a:lnTo>
                                <a:pt x="1" y="3"/>
                              </a:lnTo>
                              <a:lnTo>
                                <a:pt x="2" y="2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9" y="0"/>
                              </a:lnTo>
                              <a:lnTo>
                                <a:pt x="10" y="1"/>
                              </a:lnTo>
                              <a:lnTo>
                                <a:pt x="10" y="2"/>
                              </a:lnTo>
                              <a:lnTo>
                                <a:pt x="9" y="1"/>
                              </a:lnTo>
                              <a:lnTo>
                                <a:pt x="8" y="1"/>
                              </a:lnTo>
                              <a:lnTo>
                                <a:pt x="6" y="1"/>
                              </a:lnTo>
                              <a:lnTo>
                                <a:pt x="5" y="1"/>
                              </a:lnTo>
                              <a:lnTo>
                                <a:pt x="4" y="2"/>
                              </a:lnTo>
                              <a:lnTo>
                                <a:pt x="3" y="2"/>
                              </a:lnTo>
                              <a:lnTo>
                                <a:pt x="2" y="3"/>
                              </a:lnTo>
                              <a:lnTo>
                                <a:pt x="2" y="4"/>
                              </a:lnTo>
                              <a:lnTo>
                                <a:pt x="1" y="5"/>
                              </a:lnTo>
                              <a:lnTo>
                                <a:pt x="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1" name="Freeform 2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89"/>
                          <a:ext cx="8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7" y="3"/>
                            </a:cxn>
                            <a:cxn ang="0">
                              <a:pos x="8" y="4"/>
                            </a:cxn>
                            <a:cxn ang="0">
                              <a:pos x="8" y="4"/>
                            </a:cxn>
                            <a:cxn ang="0">
                              <a:pos x="8" y="5"/>
                            </a:cxn>
                            <a:cxn ang="0">
                              <a:pos x="7" y="5"/>
                            </a:cxn>
                            <a:cxn ang="0">
                              <a:pos x="6" y="4"/>
                            </a:cxn>
                            <a:cxn ang="0">
                              <a:pos x="6" y="3"/>
                            </a:cxn>
                            <a:cxn ang="0">
                              <a:pos x="5" y="3"/>
                            </a:cxn>
                            <a:cxn ang="0">
                              <a:pos x="5" y="3"/>
                            </a:cxn>
                            <a:cxn ang="0">
                              <a:pos x="4" y="4"/>
                            </a:cxn>
                            <a:cxn ang="0">
                              <a:pos x="3" y="4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0" y="3"/>
                            </a:cxn>
                          </a:cxnLst>
                          <a:rect l="0" t="0" r="r" b="b"/>
                          <a:pathLst>
                            <a:path w="8" h="5">
                              <a:moveTo>
                                <a:pt x="0" y="3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7" y="3"/>
                              </a:lnTo>
                              <a:lnTo>
                                <a:pt x="8" y="4"/>
                              </a:lnTo>
                              <a:lnTo>
                                <a:pt x="8" y="4"/>
                              </a:lnTo>
                              <a:lnTo>
                                <a:pt x="8" y="5"/>
                              </a:lnTo>
                              <a:lnTo>
                                <a:pt x="7" y="5"/>
                              </a:lnTo>
                              <a:lnTo>
                                <a:pt x="6" y="4"/>
                              </a:lnTo>
                              <a:lnTo>
                                <a:pt x="6" y="3"/>
                              </a:lnTo>
                              <a:lnTo>
                                <a:pt x="5" y="3"/>
                              </a:lnTo>
                              <a:lnTo>
                                <a:pt x="5" y="3"/>
                              </a:lnTo>
                              <a:lnTo>
                                <a:pt x="4" y="4"/>
                              </a:lnTo>
                              <a:lnTo>
                                <a:pt x="3" y="4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0" y="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2" name="Freeform 2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92"/>
                          <a:ext cx="1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h="2">
                              <a:moveTo>
                                <a:pt x="0" y="0"/>
                              </a:moveTo>
                              <a:lnTo>
                                <a:pt x="0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sp>
                  <p:nvSpPr>
                    <p:cNvPr id="347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3820" y="2698"/>
                      <a:ext cx="7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3"/>
                        </a:cxn>
                        <a:cxn ang="0">
                          <a:pos x="1" y="3"/>
                        </a:cxn>
                        <a:cxn ang="0">
                          <a:pos x="2" y="4"/>
                        </a:cxn>
                        <a:cxn ang="0">
                          <a:pos x="2" y="5"/>
                        </a:cxn>
                        <a:cxn ang="0">
                          <a:pos x="3" y="5"/>
                        </a:cxn>
                        <a:cxn ang="0">
                          <a:pos x="4" y="5"/>
                        </a:cxn>
                        <a:cxn ang="0">
                          <a:pos x="5" y="4"/>
                        </a:cxn>
                        <a:cxn ang="0">
                          <a:pos x="6" y="4"/>
                        </a:cxn>
                        <a:cxn ang="0">
                          <a:pos x="7" y="4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2" y="0"/>
                          </a:moveTo>
                          <a:lnTo>
                            <a:pt x="1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lnTo>
                            <a:pt x="0" y="3"/>
                          </a:lnTo>
                          <a:lnTo>
                            <a:pt x="1" y="3"/>
                          </a:lnTo>
                          <a:lnTo>
                            <a:pt x="2" y="4"/>
                          </a:lnTo>
                          <a:lnTo>
                            <a:pt x="2" y="5"/>
                          </a:lnTo>
                          <a:lnTo>
                            <a:pt x="3" y="5"/>
                          </a:lnTo>
                          <a:lnTo>
                            <a:pt x="4" y="5"/>
                          </a:lnTo>
                          <a:lnTo>
                            <a:pt x="5" y="4"/>
                          </a:lnTo>
                          <a:lnTo>
                            <a:pt x="6" y="4"/>
                          </a:lnTo>
                          <a:lnTo>
                            <a:pt x="7" y="4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FF7F3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64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62"/>
                    <a:chOff x="3799" y="2651"/>
                    <a:chExt cx="53" cy="62"/>
                  </a:xfrm>
                </p:grpSpPr>
                <p:sp>
                  <p:nvSpPr>
                    <p:cNvPr id="339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3799" y="2651"/>
                      <a:ext cx="53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7"/>
                        </a:cxn>
                        <a:cxn ang="0">
                          <a:pos x="7" y="54"/>
                        </a:cxn>
                        <a:cxn ang="0">
                          <a:pos x="5" y="50"/>
                        </a:cxn>
                        <a:cxn ang="0">
                          <a:pos x="4" y="46"/>
                        </a:cxn>
                        <a:cxn ang="0">
                          <a:pos x="3" y="44"/>
                        </a:cxn>
                        <a:cxn ang="0">
                          <a:pos x="2" y="33"/>
                        </a:cxn>
                        <a:cxn ang="0">
                          <a:pos x="0" y="29"/>
                        </a:cxn>
                        <a:cxn ang="0">
                          <a:pos x="0" y="23"/>
                        </a:cxn>
                        <a:cxn ang="0">
                          <a:pos x="5" y="18"/>
                        </a:cxn>
                        <a:cxn ang="0">
                          <a:pos x="7" y="10"/>
                        </a:cxn>
                        <a:cxn ang="0">
                          <a:pos x="10" y="6"/>
                        </a:cxn>
                        <a:cxn ang="0">
                          <a:pos x="14" y="4"/>
                        </a:cxn>
                        <a:cxn ang="0">
                          <a:pos x="20" y="0"/>
                        </a:cxn>
                        <a:cxn ang="0">
                          <a:pos x="25" y="0"/>
                        </a:cxn>
                        <a:cxn ang="0">
                          <a:pos x="29" y="0"/>
                        </a:cxn>
                        <a:cxn ang="0">
                          <a:pos x="35" y="2"/>
                        </a:cxn>
                        <a:cxn ang="0">
                          <a:pos x="40" y="5"/>
                        </a:cxn>
                        <a:cxn ang="0">
                          <a:pos x="44" y="10"/>
                        </a:cxn>
                        <a:cxn ang="0">
                          <a:pos x="46" y="15"/>
                        </a:cxn>
                        <a:cxn ang="0">
                          <a:pos x="48" y="19"/>
                        </a:cxn>
                        <a:cxn ang="0">
                          <a:pos x="51" y="26"/>
                        </a:cxn>
                        <a:cxn ang="0">
                          <a:pos x="53" y="32"/>
                        </a:cxn>
                        <a:cxn ang="0">
                          <a:pos x="52" y="38"/>
                        </a:cxn>
                        <a:cxn ang="0">
                          <a:pos x="51" y="43"/>
                        </a:cxn>
                        <a:cxn ang="0">
                          <a:pos x="48" y="47"/>
                        </a:cxn>
                        <a:cxn ang="0">
                          <a:pos x="42" y="54"/>
                        </a:cxn>
                        <a:cxn ang="0">
                          <a:pos x="40" y="58"/>
                        </a:cxn>
                        <a:cxn ang="0">
                          <a:pos x="35" y="62"/>
                        </a:cxn>
                        <a:cxn ang="0">
                          <a:pos x="39" y="50"/>
                        </a:cxn>
                        <a:cxn ang="0">
                          <a:pos x="41" y="39"/>
                        </a:cxn>
                        <a:cxn ang="0">
                          <a:pos x="40" y="34"/>
                        </a:cxn>
                        <a:cxn ang="0">
                          <a:pos x="40" y="27"/>
                        </a:cxn>
                        <a:cxn ang="0">
                          <a:pos x="35" y="28"/>
                        </a:cxn>
                        <a:cxn ang="0">
                          <a:pos x="29" y="30"/>
                        </a:cxn>
                        <a:cxn ang="0">
                          <a:pos x="22" y="30"/>
                        </a:cxn>
                        <a:cxn ang="0">
                          <a:pos x="19" y="28"/>
                        </a:cxn>
                        <a:cxn ang="0">
                          <a:pos x="14" y="29"/>
                        </a:cxn>
                        <a:cxn ang="0">
                          <a:pos x="13" y="33"/>
                        </a:cxn>
                        <a:cxn ang="0">
                          <a:pos x="11" y="35"/>
                        </a:cxn>
                        <a:cxn ang="0">
                          <a:pos x="9" y="41"/>
                        </a:cxn>
                        <a:cxn ang="0">
                          <a:pos x="8" y="43"/>
                        </a:cxn>
                        <a:cxn ang="0">
                          <a:pos x="6" y="43"/>
                        </a:cxn>
                        <a:cxn ang="0">
                          <a:pos x="6" y="45"/>
                        </a:cxn>
                        <a:cxn ang="0">
                          <a:pos x="6" y="48"/>
                        </a:cxn>
                        <a:cxn ang="0">
                          <a:pos x="9" y="49"/>
                        </a:cxn>
                        <a:cxn ang="0">
                          <a:pos x="10" y="58"/>
                        </a:cxn>
                      </a:cxnLst>
                      <a:rect l="0" t="0" r="r" b="b"/>
                      <a:pathLst>
                        <a:path w="53" h="62">
                          <a:moveTo>
                            <a:pt x="10" y="58"/>
                          </a:moveTo>
                          <a:lnTo>
                            <a:pt x="8" y="57"/>
                          </a:lnTo>
                          <a:lnTo>
                            <a:pt x="7" y="55"/>
                          </a:lnTo>
                          <a:lnTo>
                            <a:pt x="7" y="54"/>
                          </a:lnTo>
                          <a:lnTo>
                            <a:pt x="6" y="51"/>
                          </a:lnTo>
                          <a:lnTo>
                            <a:pt x="5" y="50"/>
                          </a:lnTo>
                          <a:lnTo>
                            <a:pt x="4" y="48"/>
                          </a:lnTo>
                          <a:lnTo>
                            <a:pt x="4" y="46"/>
                          </a:lnTo>
                          <a:lnTo>
                            <a:pt x="3" y="46"/>
                          </a:lnTo>
                          <a:lnTo>
                            <a:pt x="3" y="44"/>
                          </a:lnTo>
                          <a:lnTo>
                            <a:pt x="1" y="40"/>
                          </a:lnTo>
                          <a:lnTo>
                            <a:pt x="2" y="33"/>
                          </a:lnTo>
                          <a:lnTo>
                            <a:pt x="1" y="32"/>
                          </a:lnTo>
                          <a:lnTo>
                            <a:pt x="0" y="29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2" y="20"/>
                          </a:lnTo>
                          <a:lnTo>
                            <a:pt x="5" y="18"/>
                          </a:lnTo>
                          <a:lnTo>
                            <a:pt x="4" y="14"/>
                          </a:lnTo>
                          <a:lnTo>
                            <a:pt x="7" y="10"/>
                          </a:lnTo>
                          <a:lnTo>
                            <a:pt x="8" y="9"/>
                          </a:lnTo>
                          <a:lnTo>
                            <a:pt x="10" y="6"/>
                          </a:lnTo>
                          <a:lnTo>
                            <a:pt x="12" y="4"/>
                          </a:lnTo>
                          <a:lnTo>
                            <a:pt x="14" y="4"/>
                          </a:lnTo>
                          <a:lnTo>
                            <a:pt x="18" y="1"/>
                          </a:lnTo>
                          <a:lnTo>
                            <a:pt x="20" y="0"/>
                          </a:lnTo>
                          <a:lnTo>
                            <a:pt x="23" y="0"/>
                          </a:lnTo>
                          <a:lnTo>
                            <a:pt x="25" y="0"/>
                          </a:lnTo>
                          <a:lnTo>
                            <a:pt x="27" y="0"/>
                          </a:lnTo>
                          <a:lnTo>
                            <a:pt x="29" y="0"/>
                          </a:lnTo>
                          <a:lnTo>
                            <a:pt x="32" y="1"/>
                          </a:lnTo>
                          <a:lnTo>
                            <a:pt x="35" y="2"/>
                          </a:lnTo>
                          <a:lnTo>
                            <a:pt x="36" y="3"/>
                          </a:lnTo>
                          <a:lnTo>
                            <a:pt x="40" y="5"/>
                          </a:lnTo>
                          <a:lnTo>
                            <a:pt x="42" y="8"/>
                          </a:lnTo>
                          <a:lnTo>
                            <a:pt x="44" y="10"/>
                          </a:lnTo>
                          <a:lnTo>
                            <a:pt x="45" y="12"/>
                          </a:lnTo>
                          <a:lnTo>
                            <a:pt x="46" y="15"/>
                          </a:lnTo>
                          <a:lnTo>
                            <a:pt x="47" y="17"/>
                          </a:lnTo>
                          <a:lnTo>
                            <a:pt x="48" y="19"/>
                          </a:lnTo>
                          <a:lnTo>
                            <a:pt x="50" y="21"/>
                          </a:lnTo>
                          <a:lnTo>
                            <a:pt x="51" y="26"/>
                          </a:lnTo>
                          <a:lnTo>
                            <a:pt x="52" y="30"/>
                          </a:lnTo>
                          <a:lnTo>
                            <a:pt x="53" y="32"/>
                          </a:lnTo>
                          <a:lnTo>
                            <a:pt x="53" y="34"/>
                          </a:lnTo>
                          <a:lnTo>
                            <a:pt x="52" y="38"/>
                          </a:lnTo>
                          <a:lnTo>
                            <a:pt x="51" y="40"/>
                          </a:lnTo>
                          <a:lnTo>
                            <a:pt x="51" y="43"/>
                          </a:lnTo>
                          <a:lnTo>
                            <a:pt x="50" y="45"/>
                          </a:lnTo>
                          <a:lnTo>
                            <a:pt x="48" y="47"/>
                          </a:lnTo>
                          <a:lnTo>
                            <a:pt x="47" y="49"/>
                          </a:lnTo>
                          <a:lnTo>
                            <a:pt x="42" y="54"/>
                          </a:lnTo>
                          <a:lnTo>
                            <a:pt x="42" y="56"/>
                          </a:lnTo>
                          <a:lnTo>
                            <a:pt x="40" y="58"/>
                          </a:lnTo>
                          <a:lnTo>
                            <a:pt x="37" y="61"/>
                          </a:lnTo>
                          <a:lnTo>
                            <a:pt x="35" y="62"/>
                          </a:lnTo>
                          <a:lnTo>
                            <a:pt x="37" y="56"/>
                          </a:lnTo>
                          <a:lnTo>
                            <a:pt x="39" y="50"/>
                          </a:lnTo>
                          <a:lnTo>
                            <a:pt x="40" y="45"/>
                          </a:lnTo>
                          <a:lnTo>
                            <a:pt x="41" y="39"/>
                          </a:lnTo>
                          <a:lnTo>
                            <a:pt x="41" y="37"/>
                          </a:lnTo>
                          <a:lnTo>
                            <a:pt x="40" y="34"/>
                          </a:lnTo>
                          <a:lnTo>
                            <a:pt x="41" y="29"/>
                          </a:lnTo>
                          <a:lnTo>
                            <a:pt x="40" y="27"/>
                          </a:lnTo>
                          <a:lnTo>
                            <a:pt x="39" y="26"/>
                          </a:lnTo>
                          <a:lnTo>
                            <a:pt x="35" y="28"/>
                          </a:lnTo>
                          <a:lnTo>
                            <a:pt x="33" y="30"/>
                          </a:lnTo>
                          <a:lnTo>
                            <a:pt x="29" y="30"/>
                          </a:lnTo>
                          <a:lnTo>
                            <a:pt x="25" y="30"/>
                          </a:lnTo>
                          <a:lnTo>
                            <a:pt x="22" y="30"/>
                          </a:lnTo>
                          <a:lnTo>
                            <a:pt x="20" y="29"/>
                          </a:lnTo>
                          <a:lnTo>
                            <a:pt x="19" y="28"/>
                          </a:lnTo>
                          <a:lnTo>
                            <a:pt x="16" y="28"/>
                          </a:lnTo>
                          <a:lnTo>
                            <a:pt x="14" y="29"/>
                          </a:lnTo>
                          <a:lnTo>
                            <a:pt x="14" y="31"/>
                          </a:lnTo>
                          <a:lnTo>
                            <a:pt x="13" y="33"/>
                          </a:lnTo>
                          <a:lnTo>
                            <a:pt x="12" y="35"/>
                          </a:lnTo>
                          <a:lnTo>
                            <a:pt x="11" y="35"/>
                          </a:lnTo>
                          <a:lnTo>
                            <a:pt x="10" y="38"/>
                          </a:lnTo>
                          <a:lnTo>
                            <a:pt x="9" y="41"/>
                          </a:lnTo>
                          <a:lnTo>
                            <a:pt x="9" y="42"/>
                          </a:lnTo>
                          <a:lnTo>
                            <a:pt x="8" y="43"/>
                          </a:lnTo>
                          <a:lnTo>
                            <a:pt x="7" y="43"/>
                          </a:lnTo>
                          <a:lnTo>
                            <a:pt x="6" y="43"/>
                          </a:lnTo>
                          <a:lnTo>
                            <a:pt x="6" y="44"/>
                          </a:lnTo>
                          <a:lnTo>
                            <a:pt x="6" y="45"/>
                          </a:lnTo>
                          <a:lnTo>
                            <a:pt x="6" y="47"/>
                          </a:lnTo>
                          <a:lnTo>
                            <a:pt x="6" y="48"/>
                          </a:lnTo>
                          <a:lnTo>
                            <a:pt x="8" y="49"/>
                          </a:lnTo>
                          <a:lnTo>
                            <a:pt x="9" y="49"/>
                          </a:lnTo>
                          <a:lnTo>
                            <a:pt x="10" y="54"/>
                          </a:lnTo>
                          <a:lnTo>
                            <a:pt x="10" y="58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66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1" y="2653"/>
                      <a:ext cx="49" cy="43"/>
                      <a:chOff x="3801" y="2653"/>
                      <a:chExt cx="49" cy="43"/>
                    </a:xfrm>
                  </p:grpSpPr>
                  <p:sp>
                    <p:nvSpPr>
                      <p:cNvPr id="341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1" y="2670"/>
                        <a:ext cx="2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17"/>
                          </a:cxn>
                          <a:cxn ang="0">
                            <a:pos x="5" y="17"/>
                          </a:cxn>
                          <a:cxn ang="0">
                            <a:pos x="10" y="13"/>
                          </a:cxn>
                          <a:cxn ang="0">
                            <a:pos x="6" y="12"/>
                          </a:cxn>
                          <a:cxn ang="0">
                            <a:pos x="3" y="12"/>
                          </a:cxn>
                          <a:cxn ang="0">
                            <a:pos x="1" y="11"/>
                          </a:cxn>
                          <a:cxn ang="0">
                            <a:pos x="0" y="9"/>
                          </a:cxn>
                          <a:cxn ang="0">
                            <a:pos x="0" y="5"/>
                          </a:cxn>
                          <a:cxn ang="0">
                            <a:pos x="3" y="7"/>
                          </a:cxn>
                          <a:cxn ang="0">
                            <a:pos x="5" y="7"/>
                          </a:cxn>
                          <a:cxn ang="0">
                            <a:pos x="7" y="8"/>
                          </a:cxn>
                          <a:cxn ang="0">
                            <a:pos x="9" y="8"/>
                          </a:cxn>
                          <a:cxn ang="0">
                            <a:pos x="12" y="10"/>
                          </a:cxn>
                          <a:cxn ang="0">
                            <a:pos x="10" y="7"/>
                          </a:cxn>
                          <a:cxn ang="0">
                            <a:pos x="9" y="5"/>
                          </a:cxn>
                          <a:cxn ang="0">
                            <a:pos x="6" y="4"/>
                          </a:cxn>
                          <a:cxn ang="0">
                            <a:pos x="7" y="1"/>
                          </a:cxn>
                          <a:cxn ang="0">
                            <a:pos x="6" y="0"/>
                          </a:cxn>
                          <a:cxn ang="0">
                            <a:pos x="9" y="0"/>
                          </a:cxn>
                          <a:cxn ang="0">
                            <a:pos x="10" y="2"/>
                          </a:cxn>
                          <a:cxn ang="0">
                            <a:pos x="10" y="4"/>
                          </a:cxn>
                          <a:cxn ang="0">
                            <a:pos x="11" y="6"/>
                          </a:cxn>
                          <a:cxn ang="0">
                            <a:pos x="13" y="7"/>
                          </a:cxn>
                          <a:cxn ang="0">
                            <a:pos x="16" y="8"/>
                          </a:cxn>
                          <a:cxn ang="0">
                            <a:pos x="19" y="10"/>
                          </a:cxn>
                          <a:cxn ang="0">
                            <a:pos x="21" y="10"/>
                          </a:cxn>
                        </a:cxnLst>
                        <a:rect l="0" t="0" r="r" b="b"/>
                        <a:pathLst>
                          <a:path w="21" h="17">
                            <a:moveTo>
                              <a:pt x="1" y="17"/>
                            </a:moveTo>
                            <a:lnTo>
                              <a:pt x="5" y="17"/>
                            </a:lnTo>
                            <a:lnTo>
                              <a:pt x="10" y="13"/>
                            </a:lnTo>
                            <a:lnTo>
                              <a:pt x="6" y="12"/>
                            </a:lnTo>
                            <a:lnTo>
                              <a:pt x="3" y="12"/>
                            </a:lnTo>
                            <a:lnTo>
                              <a:pt x="1" y="11"/>
                            </a:lnTo>
                            <a:lnTo>
                              <a:pt x="0" y="9"/>
                            </a:lnTo>
                            <a:lnTo>
                              <a:pt x="0" y="5"/>
                            </a:lnTo>
                            <a:lnTo>
                              <a:pt x="3" y="7"/>
                            </a:lnTo>
                            <a:lnTo>
                              <a:pt x="5" y="7"/>
                            </a:lnTo>
                            <a:lnTo>
                              <a:pt x="7" y="8"/>
                            </a:lnTo>
                            <a:lnTo>
                              <a:pt x="9" y="8"/>
                            </a:lnTo>
                            <a:lnTo>
                              <a:pt x="12" y="10"/>
                            </a:lnTo>
                            <a:lnTo>
                              <a:pt x="10" y="7"/>
                            </a:lnTo>
                            <a:lnTo>
                              <a:pt x="9" y="5"/>
                            </a:lnTo>
                            <a:lnTo>
                              <a:pt x="6" y="4"/>
                            </a:lnTo>
                            <a:lnTo>
                              <a:pt x="7" y="1"/>
                            </a:lnTo>
                            <a:lnTo>
                              <a:pt x="6" y="0"/>
                            </a:lnTo>
                            <a:lnTo>
                              <a:pt x="9" y="0"/>
                            </a:lnTo>
                            <a:lnTo>
                              <a:pt x="10" y="2"/>
                            </a:lnTo>
                            <a:lnTo>
                              <a:pt x="10" y="4"/>
                            </a:lnTo>
                            <a:lnTo>
                              <a:pt x="11" y="6"/>
                            </a:lnTo>
                            <a:lnTo>
                              <a:pt x="13" y="7"/>
                            </a:lnTo>
                            <a:lnTo>
                              <a:pt x="16" y="8"/>
                            </a:lnTo>
                            <a:lnTo>
                              <a:pt x="19" y="10"/>
                            </a:lnTo>
                            <a:lnTo>
                              <a:pt x="21" y="1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2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661"/>
                        <a:ext cx="41" cy="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7"/>
                          </a:cxn>
                          <a:cxn ang="0">
                            <a:pos x="3" y="6"/>
                          </a:cxn>
                          <a:cxn ang="0">
                            <a:pos x="7" y="6"/>
                          </a:cxn>
                          <a:cxn ang="0">
                            <a:pos x="10" y="6"/>
                          </a:cxn>
                          <a:cxn ang="0">
                            <a:pos x="9" y="9"/>
                          </a:cxn>
                          <a:cxn ang="0">
                            <a:pos x="10" y="11"/>
                          </a:cxn>
                          <a:cxn ang="0">
                            <a:pos x="13" y="9"/>
                          </a:cxn>
                          <a:cxn ang="0">
                            <a:pos x="15" y="6"/>
                          </a:cxn>
                          <a:cxn ang="0">
                            <a:pos x="18" y="3"/>
                          </a:cxn>
                          <a:cxn ang="0">
                            <a:pos x="22" y="1"/>
                          </a:cxn>
                          <a:cxn ang="0">
                            <a:pos x="23" y="0"/>
                          </a:cxn>
                          <a:cxn ang="0">
                            <a:pos x="32" y="3"/>
                          </a:cxn>
                          <a:cxn ang="0">
                            <a:pos x="35" y="8"/>
                          </a:cxn>
                          <a:cxn ang="0">
                            <a:pos x="36" y="9"/>
                          </a:cxn>
                          <a:cxn ang="0">
                            <a:pos x="36" y="14"/>
                          </a:cxn>
                          <a:cxn ang="0">
                            <a:pos x="38" y="15"/>
                          </a:cxn>
                          <a:cxn ang="0">
                            <a:pos x="40" y="11"/>
                          </a:cxn>
                          <a:cxn ang="0">
                            <a:pos x="41" y="8"/>
                          </a:cxn>
                          <a:cxn ang="0">
                            <a:pos x="41" y="5"/>
                          </a:cxn>
                        </a:cxnLst>
                        <a:rect l="0" t="0" r="r" b="b"/>
                        <a:pathLst>
                          <a:path w="41" h="15">
                            <a:moveTo>
                              <a:pt x="0" y="7"/>
                            </a:moveTo>
                            <a:lnTo>
                              <a:pt x="3" y="6"/>
                            </a:lnTo>
                            <a:lnTo>
                              <a:pt x="7" y="6"/>
                            </a:lnTo>
                            <a:lnTo>
                              <a:pt x="10" y="6"/>
                            </a:lnTo>
                            <a:lnTo>
                              <a:pt x="9" y="9"/>
                            </a:lnTo>
                            <a:lnTo>
                              <a:pt x="10" y="11"/>
                            </a:lnTo>
                            <a:lnTo>
                              <a:pt x="13" y="9"/>
                            </a:lnTo>
                            <a:lnTo>
                              <a:pt x="15" y="6"/>
                            </a:lnTo>
                            <a:lnTo>
                              <a:pt x="18" y="3"/>
                            </a:lnTo>
                            <a:lnTo>
                              <a:pt x="22" y="1"/>
                            </a:lnTo>
                            <a:lnTo>
                              <a:pt x="23" y="0"/>
                            </a:lnTo>
                            <a:lnTo>
                              <a:pt x="32" y="3"/>
                            </a:lnTo>
                            <a:lnTo>
                              <a:pt x="35" y="8"/>
                            </a:lnTo>
                            <a:lnTo>
                              <a:pt x="36" y="9"/>
                            </a:lnTo>
                            <a:lnTo>
                              <a:pt x="36" y="14"/>
                            </a:lnTo>
                            <a:lnTo>
                              <a:pt x="38" y="15"/>
                            </a:lnTo>
                            <a:lnTo>
                              <a:pt x="40" y="11"/>
                            </a:lnTo>
                            <a:lnTo>
                              <a:pt x="41" y="8"/>
                            </a:lnTo>
                            <a:lnTo>
                              <a:pt x="41" y="5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3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6" y="2653"/>
                        <a:ext cx="36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12"/>
                          </a:cxn>
                          <a:cxn ang="0">
                            <a:pos x="10" y="10"/>
                          </a:cxn>
                          <a:cxn ang="0">
                            <a:pos x="5" y="10"/>
                          </a:cxn>
                          <a:cxn ang="0">
                            <a:pos x="0" y="11"/>
                          </a:cxn>
                          <a:cxn ang="0">
                            <a:pos x="8" y="8"/>
                          </a:cxn>
                          <a:cxn ang="0">
                            <a:pos x="14" y="8"/>
                          </a:cxn>
                          <a:cxn ang="0">
                            <a:pos x="12" y="6"/>
                          </a:cxn>
                          <a:cxn ang="0">
                            <a:pos x="7" y="4"/>
                          </a:cxn>
                          <a:cxn ang="0">
                            <a:pos x="13" y="4"/>
                          </a:cxn>
                          <a:cxn ang="0">
                            <a:pos x="15" y="5"/>
                          </a:cxn>
                          <a:cxn ang="0">
                            <a:pos x="18" y="7"/>
                          </a:cxn>
                          <a:cxn ang="0">
                            <a:pos x="20" y="5"/>
                          </a:cxn>
                          <a:cxn ang="0">
                            <a:pos x="16" y="1"/>
                          </a:cxn>
                          <a:cxn ang="0">
                            <a:pos x="19" y="0"/>
                          </a:cxn>
                          <a:cxn ang="0">
                            <a:pos x="21" y="0"/>
                          </a:cxn>
                          <a:cxn ang="0">
                            <a:pos x="23" y="6"/>
                          </a:cxn>
                          <a:cxn ang="0">
                            <a:pos x="25" y="4"/>
                          </a:cxn>
                          <a:cxn ang="0">
                            <a:pos x="25" y="2"/>
                          </a:cxn>
                          <a:cxn ang="0">
                            <a:pos x="27" y="4"/>
                          </a:cxn>
                          <a:cxn ang="0">
                            <a:pos x="28" y="6"/>
                          </a:cxn>
                          <a:cxn ang="0">
                            <a:pos x="29" y="7"/>
                          </a:cxn>
                          <a:cxn ang="0">
                            <a:pos x="29" y="9"/>
                          </a:cxn>
                          <a:cxn ang="0">
                            <a:pos x="31" y="9"/>
                          </a:cxn>
                          <a:cxn ang="0">
                            <a:pos x="31" y="5"/>
                          </a:cxn>
                          <a:cxn ang="0">
                            <a:pos x="33" y="6"/>
                          </a:cxn>
                          <a:cxn ang="0">
                            <a:pos x="33" y="9"/>
                          </a:cxn>
                          <a:cxn ang="0">
                            <a:pos x="33" y="11"/>
                          </a:cxn>
                          <a:cxn ang="0">
                            <a:pos x="34" y="13"/>
                          </a:cxn>
                          <a:cxn ang="0">
                            <a:pos x="36" y="17"/>
                          </a:cxn>
                        </a:cxnLst>
                        <a:rect l="0" t="0" r="r" b="b"/>
                        <a:pathLst>
                          <a:path w="36" h="17">
                            <a:moveTo>
                              <a:pt x="13" y="12"/>
                            </a:moveTo>
                            <a:lnTo>
                              <a:pt x="10" y="10"/>
                            </a:lnTo>
                            <a:lnTo>
                              <a:pt x="5" y="10"/>
                            </a:lnTo>
                            <a:lnTo>
                              <a:pt x="0" y="11"/>
                            </a:lnTo>
                            <a:lnTo>
                              <a:pt x="8" y="8"/>
                            </a:lnTo>
                            <a:lnTo>
                              <a:pt x="14" y="8"/>
                            </a:lnTo>
                            <a:lnTo>
                              <a:pt x="12" y="6"/>
                            </a:lnTo>
                            <a:lnTo>
                              <a:pt x="7" y="4"/>
                            </a:lnTo>
                            <a:lnTo>
                              <a:pt x="13" y="4"/>
                            </a:lnTo>
                            <a:lnTo>
                              <a:pt x="15" y="5"/>
                            </a:lnTo>
                            <a:lnTo>
                              <a:pt x="18" y="7"/>
                            </a:lnTo>
                            <a:lnTo>
                              <a:pt x="20" y="5"/>
                            </a:lnTo>
                            <a:lnTo>
                              <a:pt x="16" y="1"/>
                            </a:lnTo>
                            <a:lnTo>
                              <a:pt x="19" y="0"/>
                            </a:lnTo>
                            <a:lnTo>
                              <a:pt x="21" y="0"/>
                            </a:lnTo>
                            <a:lnTo>
                              <a:pt x="23" y="6"/>
                            </a:lnTo>
                            <a:lnTo>
                              <a:pt x="25" y="4"/>
                            </a:lnTo>
                            <a:lnTo>
                              <a:pt x="25" y="2"/>
                            </a:lnTo>
                            <a:lnTo>
                              <a:pt x="27" y="4"/>
                            </a:lnTo>
                            <a:lnTo>
                              <a:pt x="28" y="6"/>
                            </a:lnTo>
                            <a:lnTo>
                              <a:pt x="29" y="7"/>
                            </a:lnTo>
                            <a:lnTo>
                              <a:pt x="29" y="9"/>
                            </a:lnTo>
                            <a:lnTo>
                              <a:pt x="31" y="9"/>
                            </a:lnTo>
                            <a:lnTo>
                              <a:pt x="31" y="5"/>
                            </a:lnTo>
                            <a:lnTo>
                              <a:pt x="33" y="6"/>
                            </a:lnTo>
                            <a:lnTo>
                              <a:pt x="33" y="9"/>
                            </a:lnTo>
                            <a:lnTo>
                              <a:pt x="33" y="11"/>
                            </a:lnTo>
                            <a:lnTo>
                              <a:pt x="34" y="13"/>
                            </a:lnTo>
                            <a:lnTo>
                              <a:pt x="36" y="17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4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41" y="2670"/>
                        <a:ext cx="9" cy="2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0"/>
                          </a:cxn>
                          <a:cxn ang="0">
                            <a:pos x="7" y="6"/>
                          </a:cxn>
                          <a:cxn ang="0">
                            <a:pos x="8" y="9"/>
                          </a:cxn>
                          <a:cxn ang="0">
                            <a:pos x="9" y="12"/>
                          </a:cxn>
                          <a:cxn ang="0">
                            <a:pos x="9" y="15"/>
                          </a:cxn>
                          <a:cxn ang="0">
                            <a:pos x="9" y="18"/>
                          </a:cxn>
                          <a:cxn ang="0">
                            <a:pos x="8" y="19"/>
                          </a:cxn>
                          <a:cxn ang="0">
                            <a:pos x="7" y="15"/>
                          </a:cxn>
                          <a:cxn ang="0">
                            <a:pos x="6" y="12"/>
                          </a:cxn>
                          <a:cxn ang="0">
                            <a:pos x="4" y="7"/>
                          </a:cxn>
                          <a:cxn ang="0">
                            <a:pos x="3" y="4"/>
                          </a:cxn>
                          <a:cxn ang="0">
                            <a:pos x="1" y="11"/>
                          </a:cxn>
                          <a:cxn ang="0">
                            <a:pos x="4" y="15"/>
                          </a:cxn>
                          <a:cxn ang="0">
                            <a:pos x="5" y="17"/>
                          </a:cxn>
                          <a:cxn ang="0">
                            <a:pos x="6" y="26"/>
                          </a:cxn>
                          <a:cxn ang="0">
                            <a:pos x="2" y="24"/>
                          </a:cxn>
                          <a:cxn ang="0">
                            <a:pos x="1" y="21"/>
                          </a:cxn>
                          <a:cxn ang="0">
                            <a:pos x="0" y="16"/>
                          </a:cxn>
                        </a:cxnLst>
                        <a:rect l="0" t="0" r="r" b="b"/>
                        <a:pathLst>
                          <a:path w="9" h="26">
                            <a:moveTo>
                              <a:pt x="5" y="0"/>
                            </a:moveTo>
                            <a:lnTo>
                              <a:pt x="7" y="6"/>
                            </a:lnTo>
                            <a:lnTo>
                              <a:pt x="8" y="9"/>
                            </a:lnTo>
                            <a:lnTo>
                              <a:pt x="9" y="12"/>
                            </a:lnTo>
                            <a:lnTo>
                              <a:pt x="9" y="15"/>
                            </a:lnTo>
                            <a:lnTo>
                              <a:pt x="9" y="18"/>
                            </a:lnTo>
                            <a:lnTo>
                              <a:pt x="8" y="19"/>
                            </a:lnTo>
                            <a:lnTo>
                              <a:pt x="7" y="15"/>
                            </a:lnTo>
                            <a:lnTo>
                              <a:pt x="6" y="12"/>
                            </a:lnTo>
                            <a:lnTo>
                              <a:pt x="4" y="7"/>
                            </a:lnTo>
                            <a:lnTo>
                              <a:pt x="3" y="4"/>
                            </a:lnTo>
                            <a:lnTo>
                              <a:pt x="1" y="11"/>
                            </a:lnTo>
                            <a:lnTo>
                              <a:pt x="4" y="15"/>
                            </a:lnTo>
                            <a:lnTo>
                              <a:pt x="5" y="17"/>
                            </a:lnTo>
                            <a:lnTo>
                              <a:pt x="6" y="26"/>
                            </a:lnTo>
                            <a:lnTo>
                              <a:pt x="2" y="24"/>
                            </a:lnTo>
                            <a:lnTo>
                              <a:pt x="1" y="21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73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3806" y="2698"/>
                    <a:ext cx="3" cy="4"/>
                    <a:chOff x="3806" y="2698"/>
                    <a:chExt cx="3" cy="4"/>
                  </a:xfrm>
                </p:grpSpPr>
                <p:sp>
                  <p:nvSpPr>
                    <p:cNvPr id="337" name="Oval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solidFill>
                      <a:srgbClr val="FF5FB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38" name="Oval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noFill/>
                    <a:ln w="1588" cap="rnd">
                      <a:solidFill>
                        <a:srgbClr val="FF009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74" name="Group 232"/>
                <p:cNvGrpSpPr>
                  <a:grpSpLocks/>
                </p:cNvGrpSpPr>
                <p:nvPr/>
              </p:nvGrpSpPr>
              <p:grpSpPr bwMode="auto">
                <a:xfrm>
                  <a:off x="3771" y="2710"/>
                  <a:ext cx="92" cy="136"/>
                  <a:chOff x="3771" y="2710"/>
                  <a:chExt cx="92" cy="136"/>
                </a:xfrm>
              </p:grpSpPr>
              <p:sp>
                <p:nvSpPr>
                  <p:cNvPr id="314" name="Freeform 233"/>
                  <p:cNvSpPr>
                    <a:spLocks/>
                  </p:cNvSpPr>
                  <p:nvPr/>
                </p:nvSpPr>
                <p:spPr bwMode="auto">
                  <a:xfrm>
                    <a:off x="3814" y="2710"/>
                    <a:ext cx="9" cy="43"/>
                  </a:xfrm>
                  <a:custGeom>
                    <a:avLst/>
                    <a:gdLst/>
                    <a:ahLst/>
                    <a:cxnLst>
                      <a:cxn ang="0">
                        <a:pos x="9" y="1"/>
                      </a:cxn>
                      <a:cxn ang="0">
                        <a:pos x="2" y="42"/>
                      </a:cxn>
                      <a:cxn ang="0">
                        <a:pos x="0" y="43"/>
                      </a:cxn>
                      <a:cxn ang="0">
                        <a:pos x="7" y="0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9" y="1"/>
                      </a:cxn>
                    </a:cxnLst>
                    <a:rect l="0" t="0" r="r" b="b"/>
                    <a:pathLst>
                      <a:path w="9" h="43">
                        <a:moveTo>
                          <a:pt x="9" y="1"/>
                        </a:moveTo>
                        <a:lnTo>
                          <a:pt x="2" y="42"/>
                        </a:lnTo>
                        <a:lnTo>
                          <a:pt x="0" y="43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BF7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75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3771" y="2726"/>
                    <a:ext cx="92" cy="120"/>
                    <a:chOff x="3771" y="2726"/>
                    <a:chExt cx="92" cy="120"/>
                  </a:xfrm>
                </p:grpSpPr>
                <p:sp>
                  <p:nvSpPr>
                    <p:cNvPr id="323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3771" y="2726"/>
                      <a:ext cx="92" cy="120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2"/>
                        </a:cxn>
                        <a:cxn ang="0">
                          <a:pos x="27" y="3"/>
                        </a:cxn>
                        <a:cxn ang="0">
                          <a:pos x="23" y="4"/>
                        </a:cxn>
                        <a:cxn ang="0">
                          <a:pos x="19" y="6"/>
                        </a:cxn>
                        <a:cxn ang="0">
                          <a:pos x="16" y="7"/>
                        </a:cxn>
                        <a:cxn ang="0">
                          <a:pos x="14" y="10"/>
                        </a:cxn>
                        <a:cxn ang="0">
                          <a:pos x="11" y="13"/>
                        </a:cxn>
                        <a:cxn ang="0">
                          <a:pos x="8" y="19"/>
                        </a:cxn>
                        <a:cxn ang="0">
                          <a:pos x="0" y="35"/>
                        </a:cxn>
                        <a:cxn ang="0">
                          <a:pos x="2" y="37"/>
                        </a:cxn>
                        <a:cxn ang="0">
                          <a:pos x="23" y="49"/>
                        </a:cxn>
                        <a:cxn ang="0">
                          <a:pos x="22" y="74"/>
                        </a:cxn>
                        <a:cxn ang="0">
                          <a:pos x="20" y="93"/>
                        </a:cxn>
                        <a:cxn ang="0">
                          <a:pos x="15" y="110"/>
                        </a:cxn>
                        <a:cxn ang="0">
                          <a:pos x="86" y="120"/>
                        </a:cxn>
                        <a:cxn ang="0">
                          <a:pos x="75" y="75"/>
                        </a:cxn>
                        <a:cxn ang="0">
                          <a:pos x="79" y="70"/>
                        </a:cxn>
                        <a:cxn ang="0">
                          <a:pos x="81" y="63"/>
                        </a:cxn>
                        <a:cxn ang="0">
                          <a:pos x="81" y="56"/>
                        </a:cxn>
                        <a:cxn ang="0">
                          <a:pos x="81" y="50"/>
                        </a:cxn>
                        <a:cxn ang="0">
                          <a:pos x="85" y="16"/>
                        </a:cxn>
                        <a:cxn ang="0">
                          <a:pos x="82" y="10"/>
                        </a:cxn>
                        <a:cxn ang="0">
                          <a:pos x="78" y="7"/>
                        </a:cxn>
                        <a:cxn ang="0">
                          <a:pos x="65" y="2"/>
                        </a:cxn>
                        <a:cxn ang="0">
                          <a:pos x="62" y="1"/>
                        </a:cxn>
                        <a:cxn ang="0">
                          <a:pos x="60" y="0"/>
                        </a:cxn>
                        <a:cxn ang="0">
                          <a:pos x="60" y="4"/>
                        </a:cxn>
                        <a:cxn ang="0">
                          <a:pos x="62" y="7"/>
                        </a:cxn>
                        <a:cxn ang="0">
                          <a:pos x="64" y="11"/>
                        </a:cxn>
                        <a:cxn ang="0">
                          <a:pos x="65" y="14"/>
                        </a:cxn>
                        <a:cxn ang="0">
                          <a:pos x="65" y="18"/>
                        </a:cxn>
                        <a:cxn ang="0">
                          <a:pos x="64" y="22"/>
                        </a:cxn>
                        <a:cxn ang="0">
                          <a:pos x="62" y="24"/>
                        </a:cxn>
                        <a:cxn ang="0">
                          <a:pos x="58" y="27"/>
                        </a:cxn>
                        <a:cxn ang="0">
                          <a:pos x="55" y="28"/>
                        </a:cxn>
                        <a:cxn ang="0">
                          <a:pos x="50" y="28"/>
                        </a:cxn>
                        <a:cxn ang="0">
                          <a:pos x="46" y="27"/>
                        </a:cxn>
                        <a:cxn ang="0">
                          <a:pos x="41" y="24"/>
                        </a:cxn>
                        <a:cxn ang="0">
                          <a:pos x="38" y="20"/>
                        </a:cxn>
                        <a:cxn ang="0">
                          <a:pos x="37" y="16"/>
                        </a:cxn>
                        <a:cxn ang="0">
                          <a:pos x="35" y="10"/>
                        </a:cxn>
                        <a:cxn ang="0">
                          <a:pos x="34" y="5"/>
                        </a:cxn>
                        <a:cxn ang="0">
                          <a:pos x="33" y="1"/>
                        </a:cxn>
                      </a:cxnLst>
                      <a:rect l="0" t="0" r="r" b="b"/>
                      <a:pathLst>
                        <a:path w="92" h="120">
                          <a:moveTo>
                            <a:pt x="33" y="1"/>
                          </a:moveTo>
                          <a:lnTo>
                            <a:pt x="32" y="2"/>
                          </a:lnTo>
                          <a:lnTo>
                            <a:pt x="30" y="2"/>
                          </a:lnTo>
                          <a:lnTo>
                            <a:pt x="27" y="3"/>
                          </a:lnTo>
                          <a:lnTo>
                            <a:pt x="25" y="4"/>
                          </a:lnTo>
                          <a:lnTo>
                            <a:pt x="23" y="4"/>
                          </a:lnTo>
                          <a:lnTo>
                            <a:pt x="21" y="5"/>
                          </a:lnTo>
                          <a:lnTo>
                            <a:pt x="19" y="6"/>
                          </a:lnTo>
                          <a:lnTo>
                            <a:pt x="18" y="6"/>
                          </a:lnTo>
                          <a:lnTo>
                            <a:pt x="16" y="7"/>
                          </a:lnTo>
                          <a:lnTo>
                            <a:pt x="15" y="9"/>
                          </a:lnTo>
                          <a:lnTo>
                            <a:pt x="14" y="10"/>
                          </a:lnTo>
                          <a:lnTo>
                            <a:pt x="13" y="11"/>
                          </a:lnTo>
                          <a:lnTo>
                            <a:pt x="11" y="13"/>
                          </a:lnTo>
                          <a:lnTo>
                            <a:pt x="10" y="15"/>
                          </a:lnTo>
                          <a:lnTo>
                            <a:pt x="8" y="19"/>
                          </a:lnTo>
                          <a:lnTo>
                            <a:pt x="5" y="26"/>
                          </a:lnTo>
                          <a:lnTo>
                            <a:pt x="0" y="35"/>
                          </a:lnTo>
                          <a:lnTo>
                            <a:pt x="1" y="36"/>
                          </a:lnTo>
                          <a:lnTo>
                            <a:pt x="2" y="37"/>
                          </a:lnTo>
                          <a:lnTo>
                            <a:pt x="22" y="46"/>
                          </a:lnTo>
                          <a:lnTo>
                            <a:pt x="23" y="49"/>
                          </a:lnTo>
                          <a:lnTo>
                            <a:pt x="23" y="60"/>
                          </a:lnTo>
                          <a:lnTo>
                            <a:pt x="22" y="74"/>
                          </a:lnTo>
                          <a:lnTo>
                            <a:pt x="21" y="85"/>
                          </a:lnTo>
                          <a:lnTo>
                            <a:pt x="20" y="93"/>
                          </a:lnTo>
                          <a:lnTo>
                            <a:pt x="18" y="102"/>
                          </a:lnTo>
                          <a:lnTo>
                            <a:pt x="15" y="110"/>
                          </a:lnTo>
                          <a:lnTo>
                            <a:pt x="11" y="120"/>
                          </a:lnTo>
                          <a:lnTo>
                            <a:pt x="86" y="120"/>
                          </a:lnTo>
                          <a:lnTo>
                            <a:pt x="78" y="96"/>
                          </a:lnTo>
                          <a:lnTo>
                            <a:pt x="75" y="75"/>
                          </a:lnTo>
                          <a:lnTo>
                            <a:pt x="77" y="73"/>
                          </a:lnTo>
                          <a:lnTo>
                            <a:pt x="79" y="70"/>
                          </a:lnTo>
                          <a:lnTo>
                            <a:pt x="80" y="67"/>
                          </a:lnTo>
                          <a:lnTo>
                            <a:pt x="81" y="63"/>
                          </a:lnTo>
                          <a:lnTo>
                            <a:pt x="81" y="59"/>
                          </a:lnTo>
                          <a:lnTo>
                            <a:pt x="81" y="56"/>
                          </a:lnTo>
                          <a:lnTo>
                            <a:pt x="81" y="53"/>
                          </a:lnTo>
                          <a:lnTo>
                            <a:pt x="81" y="50"/>
                          </a:lnTo>
                          <a:lnTo>
                            <a:pt x="92" y="39"/>
                          </a:lnTo>
                          <a:lnTo>
                            <a:pt x="85" y="16"/>
                          </a:lnTo>
                          <a:lnTo>
                            <a:pt x="84" y="13"/>
                          </a:lnTo>
                          <a:lnTo>
                            <a:pt x="82" y="10"/>
                          </a:lnTo>
                          <a:lnTo>
                            <a:pt x="80" y="8"/>
                          </a:lnTo>
                          <a:lnTo>
                            <a:pt x="78" y="7"/>
                          </a:lnTo>
                          <a:lnTo>
                            <a:pt x="66" y="3"/>
                          </a:lnTo>
                          <a:lnTo>
                            <a:pt x="65" y="2"/>
                          </a:lnTo>
                          <a:lnTo>
                            <a:pt x="63" y="1"/>
                          </a:lnTo>
                          <a:lnTo>
                            <a:pt x="62" y="1"/>
                          </a:lnTo>
                          <a:lnTo>
                            <a:pt x="61" y="1"/>
                          </a:lnTo>
                          <a:lnTo>
                            <a:pt x="60" y="0"/>
                          </a:lnTo>
                          <a:lnTo>
                            <a:pt x="60" y="2"/>
                          </a:lnTo>
                          <a:lnTo>
                            <a:pt x="60" y="4"/>
                          </a:lnTo>
                          <a:lnTo>
                            <a:pt x="61" y="5"/>
                          </a:lnTo>
                          <a:lnTo>
                            <a:pt x="62" y="7"/>
                          </a:lnTo>
                          <a:lnTo>
                            <a:pt x="63" y="9"/>
                          </a:lnTo>
                          <a:lnTo>
                            <a:pt x="64" y="11"/>
                          </a:lnTo>
                          <a:lnTo>
                            <a:pt x="64" y="12"/>
                          </a:lnTo>
                          <a:lnTo>
                            <a:pt x="65" y="14"/>
                          </a:lnTo>
                          <a:lnTo>
                            <a:pt x="65" y="16"/>
                          </a:lnTo>
                          <a:lnTo>
                            <a:pt x="65" y="18"/>
                          </a:lnTo>
                          <a:lnTo>
                            <a:pt x="64" y="20"/>
                          </a:lnTo>
                          <a:lnTo>
                            <a:pt x="64" y="22"/>
                          </a:lnTo>
                          <a:lnTo>
                            <a:pt x="63" y="23"/>
                          </a:lnTo>
                          <a:lnTo>
                            <a:pt x="62" y="24"/>
                          </a:lnTo>
                          <a:lnTo>
                            <a:pt x="60" y="26"/>
                          </a:lnTo>
                          <a:lnTo>
                            <a:pt x="58" y="27"/>
                          </a:lnTo>
                          <a:lnTo>
                            <a:pt x="56" y="28"/>
                          </a:lnTo>
                          <a:lnTo>
                            <a:pt x="55" y="28"/>
                          </a:lnTo>
                          <a:lnTo>
                            <a:pt x="53" y="29"/>
                          </a:lnTo>
                          <a:lnTo>
                            <a:pt x="50" y="28"/>
                          </a:lnTo>
                          <a:lnTo>
                            <a:pt x="48" y="28"/>
                          </a:lnTo>
                          <a:lnTo>
                            <a:pt x="46" y="27"/>
                          </a:lnTo>
                          <a:lnTo>
                            <a:pt x="44" y="25"/>
                          </a:lnTo>
                          <a:lnTo>
                            <a:pt x="41" y="24"/>
                          </a:lnTo>
                          <a:lnTo>
                            <a:pt x="40" y="23"/>
                          </a:lnTo>
                          <a:lnTo>
                            <a:pt x="38" y="20"/>
                          </a:lnTo>
                          <a:lnTo>
                            <a:pt x="38" y="18"/>
                          </a:lnTo>
                          <a:lnTo>
                            <a:pt x="37" y="16"/>
                          </a:lnTo>
                          <a:lnTo>
                            <a:pt x="36" y="13"/>
                          </a:lnTo>
                          <a:lnTo>
                            <a:pt x="35" y="10"/>
                          </a:lnTo>
                          <a:lnTo>
                            <a:pt x="35" y="8"/>
                          </a:lnTo>
                          <a:lnTo>
                            <a:pt x="34" y="5"/>
                          </a:lnTo>
                          <a:lnTo>
                            <a:pt x="33" y="2"/>
                          </a:lnTo>
                          <a:lnTo>
                            <a:pt x="33" y="1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76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grpSp>
                    <p:nvGrpSpPr>
                      <p:cNvPr id="280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sp>
                      <p:nvSpPr>
                        <p:cNvPr id="331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32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27" name="Freeform 2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7"/>
                        <a:ext cx="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"/>
                          </a:cxn>
                          <a:cxn ang="0">
                            <a:pos x="5" y="0"/>
                          </a:cxn>
                          <a:cxn ang="0">
                            <a:pos x="7" y="0"/>
                          </a:cxn>
                        </a:cxnLst>
                        <a:rect l="0" t="0" r="r" b="b"/>
                        <a:pathLst>
                          <a:path w="7" h="1">
                            <a:moveTo>
                              <a:pt x="0" y="1"/>
                            </a:moveTo>
                            <a:lnTo>
                              <a:pt x="5" y="0"/>
                            </a:lnTo>
                            <a:lnTo>
                              <a:pt x="7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8" name="Freeform 2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760"/>
                        <a:ext cx="9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5" y="1"/>
                          </a:cxn>
                          <a:cxn ang="0">
                            <a:pos x="9" y="0"/>
                          </a:cxn>
                        </a:cxnLst>
                        <a:rect l="0" t="0" r="r" b="b"/>
                        <a:pathLst>
                          <a:path w="9" h="3">
                            <a:moveTo>
                              <a:pt x="0" y="3"/>
                            </a:moveTo>
                            <a:lnTo>
                              <a:pt x="5" y="1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9" name="Freeform 2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5"/>
                        <a:ext cx="4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3" y="0"/>
                          </a:cxn>
                          <a:cxn ang="0">
                            <a:pos x="4" y="2"/>
                          </a:cxn>
                        </a:cxnLst>
                        <a:rect l="0" t="0" r="r" b="b"/>
                        <a:pathLst>
                          <a:path w="4" h="3">
                            <a:moveTo>
                              <a:pt x="0" y="3"/>
                            </a:moveTo>
                            <a:lnTo>
                              <a:pt x="3" y="0"/>
                            </a:lnTo>
                            <a:lnTo>
                              <a:pt x="4" y="2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0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817" y="2749"/>
                        <a:ext cx="2" cy="1"/>
                      </a:xfrm>
                      <a:prstGeom prst="line">
                        <a:avLst/>
                      </a:prstGeom>
                      <a:noFill/>
                      <a:ln w="1588" cap="rnd">
                        <a:solidFill>
                          <a:srgbClr val="BF3F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25" name="Freeform 244"/>
                    <p:cNvSpPr>
                      <a:spLocks/>
                    </p:cNvSpPr>
                    <p:nvPr/>
                  </p:nvSpPr>
                  <p:spPr bwMode="auto">
                    <a:xfrm>
                      <a:off x="3771" y="2756"/>
                      <a:ext cx="23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6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1" y="6"/>
                        </a:cxn>
                        <a:cxn ang="0">
                          <a:pos x="2" y="7"/>
                        </a:cxn>
                        <a:cxn ang="0">
                          <a:pos x="23" y="17"/>
                        </a:cxn>
                        <a:cxn ang="0">
                          <a:pos x="23" y="15"/>
                        </a:cxn>
                        <a:cxn ang="0">
                          <a:pos x="11" y="6"/>
                        </a:cxn>
                      </a:cxnLst>
                      <a:rect l="0" t="0" r="r" b="b"/>
                      <a:pathLst>
                        <a:path w="23" h="17">
                          <a:moveTo>
                            <a:pt x="11" y="6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1" y="6"/>
                          </a:lnTo>
                          <a:lnTo>
                            <a:pt x="2" y="7"/>
                          </a:lnTo>
                          <a:lnTo>
                            <a:pt x="23" y="17"/>
                          </a:lnTo>
                          <a:lnTo>
                            <a:pt x="23" y="15"/>
                          </a:lnTo>
                          <a:lnTo>
                            <a:pt x="11" y="6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85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grpSp>
                  <p:nvGrpSpPr>
                    <p:cNvPr id="286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sp>
                    <p:nvSpPr>
                      <p:cNvPr id="321" name="Freeform 2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2" name="Freeform 2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24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5" y="2737"/>
                      <a:ext cx="4" cy="2"/>
                      <a:chOff x="3815" y="2737"/>
                      <a:chExt cx="4" cy="2"/>
                    </a:xfrm>
                  </p:grpSpPr>
                  <p:sp>
                    <p:nvSpPr>
                      <p:cNvPr id="319" name="Freeform 2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0" name="Freeform 2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FF00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sp>
            <p:nvSpPr>
              <p:cNvPr id="44" name="Freeform 252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5" name="Group 253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309" name="Freeform 254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" name="Freeform 255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6" name="Freeform 256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6" name="Group 257"/>
              <p:cNvGrpSpPr>
                <a:grpSpLocks/>
              </p:cNvGrpSpPr>
              <p:nvPr/>
            </p:nvGrpSpPr>
            <p:grpSpPr bwMode="auto">
              <a:xfrm>
                <a:off x="3960" y="2880"/>
                <a:ext cx="34" cy="48"/>
                <a:chOff x="3804" y="2711"/>
                <a:chExt cx="34" cy="48"/>
              </a:xfrm>
            </p:grpSpPr>
            <p:sp>
              <p:nvSpPr>
                <p:cNvPr id="306" name="Freeform 258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34" cy="4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8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7" y="43"/>
                    </a:cxn>
                    <a:cxn ang="0">
                      <a:pos x="12" y="45"/>
                    </a:cxn>
                    <a:cxn ang="0">
                      <a:pos x="16" y="47"/>
                    </a:cxn>
                    <a:cxn ang="0">
                      <a:pos x="20" y="48"/>
                    </a:cxn>
                    <a:cxn ang="0">
                      <a:pos x="23" y="47"/>
                    </a:cxn>
                    <a:cxn ang="0">
                      <a:pos x="27" y="46"/>
                    </a:cxn>
                    <a:cxn ang="0">
                      <a:pos x="30" y="44"/>
                    </a:cxn>
                    <a:cxn ang="0">
                      <a:pos x="33" y="38"/>
                    </a:cxn>
                    <a:cxn ang="0">
                      <a:pos x="34" y="33"/>
                    </a:cxn>
                    <a:cxn ang="0">
                      <a:pos x="33" y="26"/>
                    </a:cxn>
                    <a:cxn ang="0">
                      <a:pos x="32" y="23"/>
                    </a:cxn>
                    <a:cxn ang="0">
                      <a:pos x="28" y="18"/>
                    </a:cxn>
                    <a:cxn ang="0">
                      <a:pos x="27" y="17"/>
                    </a:cxn>
                    <a:cxn ang="0">
                      <a:pos x="27" y="10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4" h="48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8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12" y="45"/>
                      </a:lnTo>
                      <a:lnTo>
                        <a:pt x="16" y="47"/>
                      </a:lnTo>
                      <a:lnTo>
                        <a:pt x="20" y="48"/>
                      </a:lnTo>
                      <a:lnTo>
                        <a:pt x="23" y="47"/>
                      </a:lnTo>
                      <a:lnTo>
                        <a:pt x="27" y="46"/>
                      </a:lnTo>
                      <a:lnTo>
                        <a:pt x="30" y="44"/>
                      </a:lnTo>
                      <a:lnTo>
                        <a:pt x="33" y="38"/>
                      </a:lnTo>
                      <a:lnTo>
                        <a:pt x="34" y="33"/>
                      </a:lnTo>
                      <a:lnTo>
                        <a:pt x="33" y="26"/>
                      </a:lnTo>
                      <a:lnTo>
                        <a:pt x="32" y="23"/>
                      </a:lnTo>
                      <a:lnTo>
                        <a:pt x="28" y="18"/>
                      </a:lnTo>
                      <a:lnTo>
                        <a:pt x="27" y="17"/>
                      </a:lnTo>
                      <a:lnTo>
                        <a:pt x="27" y="10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" name="Freeform 259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4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5" y="39"/>
                    </a:cxn>
                    <a:cxn ang="0">
                      <a:pos x="5" y="36"/>
                    </a:cxn>
                    <a:cxn ang="0">
                      <a:pos x="6" y="34"/>
                    </a:cxn>
                    <a:cxn ang="0">
                      <a:pos x="6" y="32"/>
                    </a:cxn>
                    <a:cxn ang="0">
                      <a:pos x="7" y="29"/>
                    </a:cxn>
                    <a:cxn ang="0">
                      <a:pos x="7" y="27"/>
                    </a:cxn>
                    <a:cxn ang="0">
                      <a:pos x="8" y="23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  <a:cxn ang="0">
                      <a:pos x="14" y="15"/>
                    </a:cxn>
                    <a:cxn ang="0">
                      <a:pos x="17" y="13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41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7" y="29"/>
                      </a:lnTo>
                      <a:lnTo>
                        <a:pt x="7" y="27"/>
                      </a:lnTo>
                      <a:lnTo>
                        <a:pt x="8" y="23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lnTo>
                        <a:pt x="14" y="15"/>
                      </a:lnTo>
                      <a:lnTo>
                        <a:pt x="17" y="13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" name="Freeform 260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34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3" y="31"/>
                    </a:cxn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4" y="23"/>
                    </a:cxn>
                    <a:cxn ang="0">
                      <a:pos x="5" y="21"/>
                    </a:cxn>
                    <a:cxn ang="0">
                      <a:pos x="6" y="19"/>
                    </a:cxn>
                    <a:cxn ang="0">
                      <a:pos x="8" y="17"/>
                    </a:cxn>
                    <a:cxn ang="0">
                      <a:pos x="10" y="17"/>
                    </a:cxn>
                    <a:cxn ang="0">
                      <a:pos x="11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34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3" y="31"/>
                      </a:lnTo>
                      <a:lnTo>
                        <a:pt x="4" y="28"/>
                      </a:lnTo>
                      <a:lnTo>
                        <a:pt x="4" y="25"/>
                      </a:lnTo>
                      <a:lnTo>
                        <a:pt x="4" y="23"/>
                      </a:lnTo>
                      <a:lnTo>
                        <a:pt x="5" y="21"/>
                      </a:lnTo>
                      <a:lnTo>
                        <a:pt x="6" y="19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1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27" name="Group 261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72"/>
                <a:chOff x="3799" y="2651"/>
                <a:chExt cx="53" cy="72"/>
              </a:xfrm>
            </p:grpSpPr>
            <p:grpSp>
              <p:nvGrpSpPr>
                <p:cNvPr id="1028" name="Group 26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29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1030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1" y="2713"/>
                      <a:ext cx="20" cy="10"/>
                      <a:chOff x="3811" y="2713"/>
                      <a:chExt cx="20" cy="10"/>
                    </a:xfrm>
                  </p:grpSpPr>
                  <p:sp>
                    <p:nvSpPr>
                      <p:cNvPr id="304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7F3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5" name="Freeform 2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7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02" name="Freeform 267"/>
                    <p:cNvSpPr>
                      <a:spLocks/>
                    </p:cNvSpPr>
                    <p:nvPr/>
                  </p:nvSpPr>
                  <p:spPr bwMode="auto">
                    <a:xfrm>
                      <a:off x="3803" y="2662"/>
                      <a:ext cx="38" cy="61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56"/>
                        </a:cxn>
                        <a:cxn ang="0">
                          <a:pos x="29" y="54"/>
                        </a:cxn>
                        <a:cxn ang="0">
                          <a:pos x="30" y="52"/>
                        </a:cxn>
                        <a:cxn ang="0">
                          <a:pos x="32" y="47"/>
                        </a:cxn>
                        <a:cxn ang="0">
                          <a:pos x="35" y="39"/>
                        </a:cxn>
                        <a:cxn ang="0">
                          <a:pos x="36" y="32"/>
                        </a:cxn>
                        <a:cxn ang="0">
                          <a:pos x="37" y="27"/>
                        </a:cxn>
                        <a:cxn ang="0">
                          <a:pos x="38" y="18"/>
                        </a:cxn>
                        <a:cxn ang="0">
                          <a:pos x="38" y="11"/>
                        </a:cxn>
                        <a:cxn ang="0">
                          <a:pos x="37" y="7"/>
                        </a:cxn>
                        <a:cxn ang="0">
                          <a:pos x="34" y="4"/>
                        </a:cxn>
                        <a:cxn ang="0">
                          <a:pos x="30" y="1"/>
                        </a:cxn>
                        <a:cxn ang="0">
                          <a:pos x="25" y="0"/>
                        </a:cxn>
                        <a:cxn ang="0">
                          <a:pos x="22" y="0"/>
                        </a:cxn>
                        <a:cxn ang="0">
                          <a:pos x="18" y="0"/>
                        </a:cxn>
                        <a:cxn ang="0">
                          <a:pos x="14" y="1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6" y="7"/>
                        </a:cxn>
                        <a:cxn ang="0">
                          <a:pos x="5" y="11"/>
                        </a:cxn>
                        <a:cxn ang="0">
                          <a:pos x="3" y="15"/>
                        </a:cxn>
                        <a:cxn ang="0">
                          <a:pos x="3" y="19"/>
                        </a:cxn>
                        <a:cxn ang="0">
                          <a:pos x="2" y="24"/>
                        </a:cxn>
                        <a:cxn ang="0">
                          <a:pos x="2" y="26"/>
                        </a:cxn>
                        <a:cxn ang="0">
                          <a:pos x="2" y="29"/>
                        </a:cxn>
                        <a:cxn ang="0">
                          <a:pos x="1" y="29"/>
                        </a:cxn>
                        <a:cxn ang="0">
                          <a:pos x="0" y="30"/>
                        </a:cxn>
                        <a:cxn ang="0">
                          <a:pos x="0" y="31"/>
                        </a:cxn>
                        <a:cxn ang="0">
                          <a:pos x="1" y="34"/>
                        </a:cxn>
                        <a:cxn ang="0">
                          <a:pos x="2" y="35"/>
                        </a:cxn>
                        <a:cxn ang="0">
                          <a:pos x="3" y="37"/>
                        </a:cxn>
                        <a:cxn ang="0">
                          <a:pos x="4" y="38"/>
                        </a:cxn>
                        <a:cxn ang="0">
                          <a:pos x="6" y="38"/>
                        </a:cxn>
                        <a:cxn ang="0">
                          <a:pos x="5" y="41"/>
                        </a:cxn>
                        <a:cxn ang="0">
                          <a:pos x="6" y="45"/>
                        </a:cxn>
                        <a:cxn ang="0">
                          <a:pos x="7" y="48"/>
                        </a:cxn>
                        <a:cxn ang="0">
                          <a:pos x="7" y="51"/>
                        </a:cxn>
                        <a:cxn ang="0">
                          <a:pos x="8" y="53"/>
                        </a:cxn>
                        <a:cxn ang="0">
                          <a:pos x="9" y="54"/>
                        </a:cxn>
                        <a:cxn ang="0">
                          <a:pos x="10" y="55"/>
                        </a:cxn>
                        <a:cxn ang="0">
                          <a:pos x="11" y="57"/>
                        </a:cxn>
                        <a:cxn ang="0">
                          <a:pos x="12" y="58"/>
                        </a:cxn>
                        <a:cxn ang="0">
                          <a:pos x="14" y="59"/>
                        </a:cxn>
                        <a:cxn ang="0">
                          <a:pos x="15" y="60"/>
                        </a:cxn>
                        <a:cxn ang="0">
                          <a:pos x="16" y="60"/>
                        </a:cxn>
                        <a:cxn ang="0">
                          <a:pos x="18" y="60"/>
                        </a:cxn>
                        <a:cxn ang="0">
                          <a:pos x="19" y="61"/>
                        </a:cxn>
                        <a:cxn ang="0">
                          <a:pos x="21" y="61"/>
                        </a:cxn>
                        <a:cxn ang="0">
                          <a:pos x="23" y="60"/>
                        </a:cxn>
                        <a:cxn ang="0">
                          <a:pos x="24" y="60"/>
                        </a:cxn>
                        <a:cxn ang="0">
                          <a:pos x="25" y="59"/>
                        </a:cxn>
                        <a:cxn ang="0">
                          <a:pos x="27" y="57"/>
                        </a:cxn>
                        <a:cxn ang="0">
                          <a:pos x="28" y="56"/>
                        </a:cxn>
                      </a:cxnLst>
                      <a:rect l="0" t="0" r="r" b="b"/>
                      <a:pathLst>
                        <a:path w="38" h="61">
                          <a:moveTo>
                            <a:pt x="28" y="56"/>
                          </a:moveTo>
                          <a:lnTo>
                            <a:pt x="29" y="54"/>
                          </a:lnTo>
                          <a:lnTo>
                            <a:pt x="30" y="52"/>
                          </a:lnTo>
                          <a:lnTo>
                            <a:pt x="32" y="47"/>
                          </a:lnTo>
                          <a:lnTo>
                            <a:pt x="35" y="39"/>
                          </a:lnTo>
                          <a:lnTo>
                            <a:pt x="36" y="32"/>
                          </a:lnTo>
                          <a:lnTo>
                            <a:pt x="37" y="27"/>
                          </a:lnTo>
                          <a:lnTo>
                            <a:pt x="38" y="18"/>
                          </a:lnTo>
                          <a:lnTo>
                            <a:pt x="38" y="11"/>
                          </a:lnTo>
                          <a:lnTo>
                            <a:pt x="37" y="7"/>
                          </a:lnTo>
                          <a:lnTo>
                            <a:pt x="34" y="4"/>
                          </a:lnTo>
                          <a:lnTo>
                            <a:pt x="30" y="1"/>
                          </a:lnTo>
                          <a:lnTo>
                            <a:pt x="25" y="0"/>
                          </a:lnTo>
                          <a:lnTo>
                            <a:pt x="22" y="0"/>
                          </a:lnTo>
                          <a:lnTo>
                            <a:pt x="18" y="0"/>
                          </a:lnTo>
                          <a:lnTo>
                            <a:pt x="14" y="1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6" y="7"/>
                          </a:lnTo>
                          <a:lnTo>
                            <a:pt x="5" y="11"/>
                          </a:lnTo>
                          <a:lnTo>
                            <a:pt x="3" y="15"/>
                          </a:lnTo>
                          <a:lnTo>
                            <a:pt x="3" y="19"/>
                          </a:lnTo>
                          <a:lnTo>
                            <a:pt x="2" y="24"/>
                          </a:lnTo>
                          <a:lnTo>
                            <a:pt x="2" y="26"/>
                          </a:lnTo>
                          <a:lnTo>
                            <a:pt x="2" y="29"/>
                          </a:lnTo>
                          <a:lnTo>
                            <a:pt x="1" y="29"/>
                          </a:lnTo>
                          <a:lnTo>
                            <a:pt x="0" y="30"/>
                          </a:lnTo>
                          <a:lnTo>
                            <a:pt x="0" y="31"/>
                          </a:lnTo>
                          <a:lnTo>
                            <a:pt x="1" y="34"/>
                          </a:lnTo>
                          <a:lnTo>
                            <a:pt x="2" y="35"/>
                          </a:lnTo>
                          <a:lnTo>
                            <a:pt x="3" y="37"/>
                          </a:lnTo>
                          <a:lnTo>
                            <a:pt x="4" y="38"/>
                          </a:lnTo>
                          <a:lnTo>
                            <a:pt x="6" y="38"/>
                          </a:lnTo>
                          <a:lnTo>
                            <a:pt x="5" y="41"/>
                          </a:lnTo>
                          <a:lnTo>
                            <a:pt x="6" y="45"/>
                          </a:lnTo>
                          <a:lnTo>
                            <a:pt x="7" y="48"/>
                          </a:lnTo>
                          <a:lnTo>
                            <a:pt x="7" y="51"/>
                          </a:lnTo>
                          <a:lnTo>
                            <a:pt x="8" y="53"/>
                          </a:lnTo>
                          <a:lnTo>
                            <a:pt x="9" y="54"/>
                          </a:lnTo>
                          <a:lnTo>
                            <a:pt x="10" y="55"/>
                          </a:lnTo>
                          <a:lnTo>
                            <a:pt x="11" y="57"/>
                          </a:lnTo>
                          <a:lnTo>
                            <a:pt x="12" y="58"/>
                          </a:lnTo>
                          <a:lnTo>
                            <a:pt x="14" y="59"/>
                          </a:lnTo>
                          <a:lnTo>
                            <a:pt x="15" y="60"/>
                          </a:lnTo>
                          <a:lnTo>
                            <a:pt x="16" y="60"/>
                          </a:lnTo>
                          <a:lnTo>
                            <a:pt x="18" y="60"/>
                          </a:lnTo>
                          <a:lnTo>
                            <a:pt x="19" y="61"/>
                          </a:lnTo>
                          <a:lnTo>
                            <a:pt x="21" y="61"/>
                          </a:lnTo>
                          <a:lnTo>
                            <a:pt x="23" y="60"/>
                          </a:lnTo>
                          <a:lnTo>
                            <a:pt x="24" y="60"/>
                          </a:lnTo>
                          <a:lnTo>
                            <a:pt x="25" y="59"/>
                          </a:lnTo>
                          <a:lnTo>
                            <a:pt x="27" y="57"/>
                          </a:lnTo>
                          <a:lnTo>
                            <a:pt x="28" y="5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03" name="Freeform 268"/>
                    <p:cNvSpPr>
                      <a:spLocks/>
                    </p:cNvSpPr>
                    <p:nvPr/>
                  </p:nvSpPr>
                  <p:spPr bwMode="auto">
                    <a:xfrm>
                      <a:off x="3819" y="2701"/>
                      <a:ext cx="19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7"/>
                        </a:cxn>
                        <a:cxn ang="0">
                          <a:pos x="13" y="15"/>
                        </a:cxn>
                        <a:cxn ang="0">
                          <a:pos x="14" y="14"/>
                        </a:cxn>
                        <a:cxn ang="0">
                          <a:pos x="16" y="8"/>
                        </a:cxn>
                        <a:cxn ang="0">
                          <a:pos x="19" y="0"/>
                        </a:cxn>
                        <a:cxn ang="0">
                          <a:pos x="17" y="4"/>
                        </a:cxn>
                        <a:cxn ang="0">
                          <a:pos x="15" y="7"/>
                        </a:cxn>
                        <a:cxn ang="0">
                          <a:pos x="14" y="9"/>
                        </a:cxn>
                        <a:cxn ang="0">
                          <a:pos x="14" y="11"/>
                        </a:cxn>
                        <a:cxn ang="0">
                          <a:pos x="13" y="14"/>
                        </a:cxn>
                        <a:cxn ang="0">
                          <a:pos x="12" y="16"/>
                        </a:cxn>
                        <a:cxn ang="0">
                          <a:pos x="11" y="17"/>
                        </a:cxn>
                        <a:cxn ang="0">
                          <a:pos x="10" y="19"/>
                        </a:cxn>
                        <a:cxn ang="0">
                          <a:pos x="8" y="19"/>
                        </a:cxn>
                        <a:cxn ang="0">
                          <a:pos x="7" y="19"/>
                        </a:cxn>
                        <a:cxn ang="0">
                          <a:pos x="6" y="17"/>
                        </a:cxn>
                        <a:cxn ang="0">
                          <a:pos x="5" y="16"/>
                        </a:cxn>
                        <a:cxn ang="0">
                          <a:pos x="5" y="19"/>
                        </a:cxn>
                        <a:cxn ang="0">
                          <a:pos x="4" y="20"/>
                        </a:cxn>
                        <a:cxn ang="0">
                          <a:pos x="3" y="21"/>
                        </a:cxn>
                        <a:cxn ang="0">
                          <a:pos x="0" y="22"/>
                        </a:cxn>
                        <a:cxn ang="0">
                          <a:pos x="1" y="22"/>
                        </a:cxn>
                        <a:cxn ang="0">
                          <a:pos x="3" y="22"/>
                        </a:cxn>
                        <a:cxn ang="0">
                          <a:pos x="5" y="22"/>
                        </a:cxn>
                        <a:cxn ang="0">
                          <a:pos x="7" y="22"/>
                        </a:cxn>
                        <a:cxn ang="0">
                          <a:pos x="8" y="22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</a:cxnLst>
                      <a:rect l="0" t="0" r="r" b="b"/>
                      <a:pathLst>
                        <a:path w="19" h="22">
                          <a:moveTo>
                            <a:pt x="12" y="17"/>
                          </a:moveTo>
                          <a:lnTo>
                            <a:pt x="13" y="15"/>
                          </a:lnTo>
                          <a:lnTo>
                            <a:pt x="14" y="14"/>
                          </a:lnTo>
                          <a:lnTo>
                            <a:pt x="16" y="8"/>
                          </a:lnTo>
                          <a:lnTo>
                            <a:pt x="19" y="0"/>
                          </a:lnTo>
                          <a:lnTo>
                            <a:pt x="17" y="4"/>
                          </a:lnTo>
                          <a:lnTo>
                            <a:pt x="15" y="7"/>
                          </a:lnTo>
                          <a:lnTo>
                            <a:pt x="14" y="9"/>
                          </a:lnTo>
                          <a:lnTo>
                            <a:pt x="14" y="11"/>
                          </a:lnTo>
                          <a:lnTo>
                            <a:pt x="13" y="14"/>
                          </a:lnTo>
                          <a:lnTo>
                            <a:pt x="12" y="16"/>
                          </a:lnTo>
                          <a:lnTo>
                            <a:pt x="11" y="17"/>
                          </a:lnTo>
                          <a:lnTo>
                            <a:pt x="10" y="19"/>
                          </a:lnTo>
                          <a:lnTo>
                            <a:pt x="8" y="19"/>
                          </a:lnTo>
                          <a:lnTo>
                            <a:pt x="7" y="19"/>
                          </a:lnTo>
                          <a:lnTo>
                            <a:pt x="6" y="17"/>
                          </a:lnTo>
                          <a:lnTo>
                            <a:pt x="5" y="16"/>
                          </a:lnTo>
                          <a:lnTo>
                            <a:pt x="5" y="19"/>
                          </a:lnTo>
                          <a:lnTo>
                            <a:pt x="4" y="20"/>
                          </a:lnTo>
                          <a:lnTo>
                            <a:pt x="3" y="21"/>
                          </a:lnTo>
                          <a:lnTo>
                            <a:pt x="0" y="22"/>
                          </a:lnTo>
                          <a:lnTo>
                            <a:pt x="1" y="22"/>
                          </a:lnTo>
                          <a:lnTo>
                            <a:pt x="3" y="22"/>
                          </a:lnTo>
                          <a:lnTo>
                            <a:pt x="5" y="22"/>
                          </a:lnTo>
                          <a:lnTo>
                            <a:pt x="7" y="22"/>
                          </a:lnTo>
                          <a:lnTo>
                            <a:pt x="8" y="22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00" name="Freeform 269"/>
                  <p:cNvSpPr>
                    <a:spLocks/>
                  </p:cNvSpPr>
                  <p:nvPr/>
                </p:nvSpPr>
                <p:spPr bwMode="auto">
                  <a:xfrm>
                    <a:off x="3803" y="2692"/>
                    <a:ext cx="8" cy="21"/>
                  </a:xfrm>
                  <a:custGeom>
                    <a:avLst/>
                    <a:gdLst/>
                    <a:ahLst/>
                    <a:cxnLst>
                      <a:cxn ang="0">
                        <a:pos x="8" y="17"/>
                      </a:cxn>
                      <a:cxn ang="0">
                        <a:pos x="7" y="16"/>
                      </a:cxn>
                      <a:cxn ang="0">
                        <a:pos x="7" y="14"/>
                      </a:cxn>
                      <a:cxn ang="0">
                        <a:pos x="7" y="13"/>
                      </a:cxn>
                      <a:cxn ang="0">
                        <a:pos x="8" y="11"/>
                      </a:cxn>
                      <a:cxn ang="0">
                        <a:pos x="8" y="10"/>
                      </a:cxn>
                      <a:cxn ang="0">
                        <a:pos x="8" y="9"/>
                      </a:cxn>
                      <a:cxn ang="0">
                        <a:pos x="8" y="7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6" y="2"/>
                      </a:cxn>
                      <a:cxn ang="0">
                        <a:pos x="5" y="1"/>
                      </a:cxn>
                      <a:cxn ang="0">
                        <a:pos x="5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4"/>
                      </a:cxn>
                      <a:cxn ang="0">
                        <a:pos x="2" y="5"/>
                      </a:cxn>
                      <a:cxn ang="0">
                        <a:pos x="3" y="7"/>
                      </a:cxn>
                      <a:cxn ang="0">
                        <a:pos x="4" y="8"/>
                      </a:cxn>
                      <a:cxn ang="0">
                        <a:pos x="6" y="8"/>
                      </a:cxn>
                      <a:cxn ang="0">
                        <a:pos x="5" y="12"/>
                      </a:cxn>
                      <a:cxn ang="0">
                        <a:pos x="6" y="15"/>
                      </a:cxn>
                      <a:cxn ang="0">
                        <a:pos x="7" y="19"/>
                      </a:cxn>
                      <a:cxn ang="0">
                        <a:pos x="8" y="21"/>
                      </a:cxn>
                      <a:cxn ang="0">
                        <a:pos x="8" y="17"/>
                      </a:cxn>
                    </a:cxnLst>
                    <a:rect l="0" t="0" r="r" b="b"/>
                    <a:pathLst>
                      <a:path w="8" h="21">
                        <a:moveTo>
                          <a:pt x="8" y="17"/>
                        </a:moveTo>
                        <a:lnTo>
                          <a:pt x="7" y="16"/>
                        </a:lnTo>
                        <a:lnTo>
                          <a:pt x="7" y="14"/>
                        </a:lnTo>
                        <a:lnTo>
                          <a:pt x="7" y="13"/>
                        </a:lnTo>
                        <a:lnTo>
                          <a:pt x="8" y="11"/>
                        </a:lnTo>
                        <a:lnTo>
                          <a:pt x="8" y="10"/>
                        </a:lnTo>
                        <a:lnTo>
                          <a:pt x="8" y="9"/>
                        </a:lnTo>
                        <a:lnTo>
                          <a:pt x="8" y="7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6" y="2"/>
                        </a:lnTo>
                        <a:lnTo>
                          <a:pt x="5" y="1"/>
                        </a:ln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4"/>
                        </a:lnTo>
                        <a:lnTo>
                          <a:pt x="2" y="5"/>
                        </a:lnTo>
                        <a:lnTo>
                          <a:pt x="3" y="7"/>
                        </a:lnTo>
                        <a:lnTo>
                          <a:pt x="4" y="8"/>
                        </a:lnTo>
                        <a:lnTo>
                          <a:pt x="6" y="8"/>
                        </a:lnTo>
                        <a:lnTo>
                          <a:pt x="5" y="12"/>
                        </a:lnTo>
                        <a:lnTo>
                          <a:pt x="6" y="15"/>
                        </a:lnTo>
                        <a:lnTo>
                          <a:pt x="7" y="19"/>
                        </a:lnTo>
                        <a:lnTo>
                          <a:pt x="8" y="21"/>
                        </a:ln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1" name="Group 270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32"/>
                  <a:chOff x="3812" y="2682"/>
                  <a:chExt cx="24" cy="32"/>
                </a:xfrm>
              </p:grpSpPr>
              <p:grpSp>
                <p:nvGrpSpPr>
                  <p:cNvPr id="1032" name="Group 271"/>
                  <p:cNvGrpSpPr>
                    <a:grpSpLocks/>
                  </p:cNvGrpSpPr>
                  <p:nvPr/>
                </p:nvGrpSpPr>
                <p:grpSpPr bwMode="auto">
                  <a:xfrm>
                    <a:off x="3817" y="2708"/>
                    <a:ext cx="10" cy="6"/>
                    <a:chOff x="3817" y="2708"/>
                    <a:chExt cx="10" cy="6"/>
                  </a:xfrm>
                </p:grpSpPr>
                <p:sp>
                  <p:nvSpPr>
                    <p:cNvPr id="296" name="Oval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9" y="2710"/>
                      <a:ext cx="6" cy="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3817" y="2708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1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8" y="1"/>
                        </a:cxn>
                        <a:cxn ang="0">
                          <a:pos x="9" y="2"/>
                        </a:cxn>
                        <a:cxn ang="0">
                          <a:pos x="9" y="3"/>
                        </a:cxn>
                        <a:cxn ang="0">
                          <a:pos x="9" y="3"/>
                        </a:cxn>
                        <a:cxn ang="0">
                          <a:pos x="10" y="4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2"/>
                          </a:moveTo>
                          <a:lnTo>
                            <a:pt x="1" y="1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8" y="1"/>
                          </a:lnTo>
                          <a:lnTo>
                            <a:pt x="9" y="2"/>
                          </a:lnTo>
                          <a:lnTo>
                            <a:pt x="9" y="3"/>
                          </a:lnTo>
                          <a:lnTo>
                            <a:pt x="9" y="3"/>
                          </a:lnTo>
                          <a:lnTo>
                            <a:pt x="10" y="4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3817" y="2710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4" y="1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8" y="2"/>
                        </a:cxn>
                        <a:cxn ang="0">
                          <a:pos x="9" y="2"/>
                        </a:cxn>
                        <a:cxn ang="0">
                          <a:pos x="10" y="2"/>
                        </a:cxn>
                        <a:cxn ang="0">
                          <a:pos x="9" y="3"/>
                        </a:cxn>
                        <a:cxn ang="0">
                          <a:pos x="8" y="4"/>
                        </a:cxn>
                        <a:cxn ang="0">
                          <a:pos x="7" y="4"/>
                        </a:cxn>
                        <a:cxn ang="0">
                          <a:pos x="6" y="4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2" y="2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4" y="1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8" y="2"/>
                          </a:lnTo>
                          <a:lnTo>
                            <a:pt x="9" y="2"/>
                          </a:lnTo>
                          <a:lnTo>
                            <a:pt x="10" y="2"/>
                          </a:lnTo>
                          <a:lnTo>
                            <a:pt x="9" y="3"/>
                          </a:lnTo>
                          <a:lnTo>
                            <a:pt x="8" y="4"/>
                          </a:lnTo>
                          <a:lnTo>
                            <a:pt x="7" y="4"/>
                          </a:lnTo>
                          <a:lnTo>
                            <a:pt x="6" y="4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2" y="2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4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12"/>
                    <a:chOff x="3812" y="2682"/>
                    <a:chExt cx="24" cy="12"/>
                  </a:xfrm>
                </p:grpSpPr>
                <p:grpSp>
                  <p:nvGrpSpPr>
                    <p:cNvPr id="1036" name="Group 2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10" cy="8"/>
                      <a:chOff x="3812" y="2682"/>
                      <a:chExt cx="10" cy="8"/>
                    </a:xfrm>
                  </p:grpSpPr>
                  <p:sp>
                    <p:nvSpPr>
                      <p:cNvPr id="293" name="Freeform 2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682"/>
                        <a:ext cx="9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8" y="4"/>
                          </a:cxn>
                          <a:cxn ang="0">
                            <a:pos x="9" y="6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6">
                            <a:moveTo>
                              <a:pt x="0" y="2"/>
                            </a:move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8" y="4"/>
                            </a:lnTo>
                            <a:lnTo>
                              <a:pt x="9" y="6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4" name="Freeform 2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2" y="2685"/>
                        <a:ext cx="9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9" y="4"/>
                          </a:cxn>
                          <a:cxn ang="0">
                            <a:pos x="8" y="5"/>
                          </a:cxn>
                          <a:cxn ang="0">
                            <a:pos x="8" y="5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1" y="3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5">
                            <a:moveTo>
                              <a:pt x="0" y="2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9" y="4"/>
                            </a:lnTo>
                            <a:lnTo>
                              <a:pt x="8" y="5"/>
                            </a:lnTo>
                            <a:lnTo>
                              <a:pt x="8" y="5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1" y="3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5" name="Freeform 2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689"/>
                        <a:ext cx="4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" h="1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37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26" y="2686"/>
                      <a:ext cx="10" cy="8"/>
                      <a:chOff x="3826" y="2686"/>
                      <a:chExt cx="10" cy="8"/>
                    </a:xfrm>
                  </p:grpSpPr>
                  <p:sp>
                    <p:nvSpPr>
                      <p:cNvPr id="290" name="Freeform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6" y="2686"/>
                        <a:ext cx="10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6"/>
                          </a:cxn>
                          <a:cxn ang="0">
                            <a:pos x="0" y="5"/>
                          </a:cxn>
                          <a:cxn ang="0">
                            <a:pos x="1" y="3"/>
                          </a:cxn>
                          <a:cxn ang="0">
                            <a:pos x="2" y="2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9" y="0"/>
                          </a:cxn>
                          <a:cxn ang="0">
                            <a:pos x="10" y="1"/>
                          </a:cxn>
                          <a:cxn ang="0">
                            <a:pos x="10" y="2"/>
                          </a:cxn>
                          <a:cxn ang="0">
                            <a:pos x="9" y="1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5" y="1"/>
                          </a:cxn>
                          <a:cxn ang="0">
                            <a:pos x="4" y="2"/>
                          </a:cxn>
                          <a:cxn ang="0">
                            <a:pos x="3" y="2"/>
                          </a:cxn>
                          <a:cxn ang="0">
                            <a:pos x="2" y="3"/>
                          </a:cxn>
                          <a:cxn ang="0">
                            <a:pos x="2" y="4"/>
                          </a:cxn>
                          <a:cxn ang="0">
                            <a:pos x="1" y="5"/>
                          </a:cxn>
                          <a:cxn ang="0">
                            <a:pos x="1" y="6"/>
                          </a:cxn>
                        </a:cxnLst>
                        <a:rect l="0" t="0" r="r" b="b"/>
                        <a:pathLst>
                          <a:path w="10" h="6">
                            <a:moveTo>
                              <a:pt x="1" y="6"/>
                            </a:moveTo>
                            <a:lnTo>
                              <a:pt x="0" y="5"/>
                            </a:lnTo>
                            <a:lnTo>
                              <a:pt x="1" y="3"/>
                            </a:lnTo>
                            <a:lnTo>
                              <a:pt x="2" y="2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9" y="0"/>
                            </a:lnTo>
                            <a:lnTo>
                              <a:pt x="10" y="1"/>
                            </a:lnTo>
                            <a:lnTo>
                              <a:pt x="10" y="2"/>
                            </a:lnTo>
                            <a:lnTo>
                              <a:pt x="9" y="1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5" y="1"/>
                            </a:lnTo>
                            <a:lnTo>
                              <a:pt x="4" y="2"/>
                            </a:lnTo>
                            <a:lnTo>
                              <a:pt x="3" y="2"/>
                            </a:lnTo>
                            <a:lnTo>
                              <a:pt x="2" y="3"/>
                            </a:lnTo>
                            <a:lnTo>
                              <a:pt x="2" y="4"/>
                            </a:lnTo>
                            <a:lnTo>
                              <a:pt x="1" y="5"/>
                            </a:lnTo>
                            <a:lnTo>
                              <a:pt x="1" y="6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1" name="Freeform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89"/>
                        <a:ext cx="8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7" y="3"/>
                          </a:cxn>
                          <a:cxn ang="0">
                            <a:pos x="8" y="4"/>
                          </a:cxn>
                          <a:cxn ang="0">
                            <a:pos x="8" y="4"/>
                          </a:cxn>
                          <a:cxn ang="0">
                            <a:pos x="8" y="5"/>
                          </a:cxn>
                          <a:cxn ang="0">
                            <a:pos x="7" y="5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5" y="3"/>
                          </a:cxn>
                          <a:cxn ang="0">
                            <a:pos x="5" y="3"/>
                          </a:cxn>
                          <a:cxn ang="0">
                            <a:pos x="4" y="4"/>
                          </a:cxn>
                          <a:cxn ang="0">
                            <a:pos x="3" y="4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0" y="3"/>
                          </a:cxn>
                        </a:cxnLst>
                        <a:rect l="0" t="0" r="r" b="b"/>
                        <a:pathLst>
                          <a:path w="8" h="5">
                            <a:moveTo>
                              <a:pt x="0" y="3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7" y="3"/>
                            </a:lnTo>
                            <a:lnTo>
                              <a:pt x="8" y="4"/>
                            </a:lnTo>
                            <a:lnTo>
                              <a:pt x="8" y="4"/>
                            </a:lnTo>
                            <a:lnTo>
                              <a:pt x="8" y="5"/>
                            </a:lnTo>
                            <a:lnTo>
                              <a:pt x="7" y="5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5" y="3"/>
                            </a:lnTo>
                            <a:lnTo>
                              <a:pt x="5" y="3"/>
                            </a:lnTo>
                            <a:lnTo>
                              <a:pt x="4" y="4"/>
                            </a:lnTo>
                            <a:lnTo>
                              <a:pt x="3" y="4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92"/>
                        <a:ext cx="1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h="2">
                            <a:moveTo>
                              <a:pt x="0" y="0"/>
                            </a:moveTo>
                            <a:lnTo>
                              <a:pt x="0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87" name="Freeform 284"/>
                  <p:cNvSpPr>
                    <a:spLocks/>
                  </p:cNvSpPr>
                  <p:nvPr/>
                </p:nvSpPr>
                <p:spPr bwMode="auto">
                  <a:xfrm>
                    <a:off x="3820" y="269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3"/>
                      </a:cxn>
                      <a:cxn ang="0">
                        <a:pos x="1" y="3"/>
                      </a:cxn>
                      <a:cxn ang="0">
                        <a:pos x="2" y="4"/>
                      </a:cxn>
                      <a:cxn ang="0">
                        <a:pos x="2" y="5"/>
                      </a:cxn>
                      <a:cxn ang="0">
                        <a:pos x="3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7" y="4"/>
                      </a:cxn>
                    </a:cxnLst>
                    <a:rect l="0" t="0" r="r" b="b"/>
                    <a:pathLst>
                      <a:path w="7" h="5">
                        <a:moveTo>
                          <a:pt x="2" y="0"/>
                        </a:move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1" y="3"/>
                        </a:lnTo>
                        <a:lnTo>
                          <a:pt x="2" y="4"/>
                        </a:lnTo>
                        <a:lnTo>
                          <a:pt x="2" y="5"/>
                        </a:lnTo>
                        <a:lnTo>
                          <a:pt x="3" y="5"/>
                        </a:lnTo>
                        <a:lnTo>
                          <a:pt x="4" y="5"/>
                        </a:lnTo>
                        <a:lnTo>
                          <a:pt x="5" y="4"/>
                        </a:lnTo>
                        <a:lnTo>
                          <a:pt x="6" y="4"/>
                        </a:lnTo>
                        <a:lnTo>
                          <a:pt x="7" y="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8" name="Group 285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62"/>
                  <a:chOff x="3799" y="2651"/>
                  <a:chExt cx="53" cy="62"/>
                </a:xfrm>
              </p:grpSpPr>
              <p:sp>
                <p:nvSpPr>
                  <p:cNvPr id="279" name="Freeform 286"/>
                  <p:cNvSpPr>
                    <a:spLocks/>
                  </p:cNvSpPr>
                  <p:nvPr/>
                </p:nvSpPr>
                <p:spPr bwMode="auto">
                  <a:xfrm>
                    <a:off x="3799" y="2651"/>
                    <a:ext cx="53" cy="62"/>
                  </a:xfrm>
                  <a:custGeom>
                    <a:avLst/>
                    <a:gdLst/>
                    <a:ahLst/>
                    <a:cxnLst>
                      <a:cxn ang="0">
                        <a:pos x="8" y="57"/>
                      </a:cxn>
                      <a:cxn ang="0">
                        <a:pos x="7" y="54"/>
                      </a:cxn>
                      <a:cxn ang="0">
                        <a:pos x="5" y="50"/>
                      </a:cxn>
                      <a:cxn ang="0">
                        <a:pos x="4" y="46"/>
                      </a:cxn>
                      <a:cxn ang="0">
                        <a:pos x="3" y="44"/>
                      </a:cxn>
                      <a:cxn ang="0">
                        <a:pos x="2" y="33"/>
                      </a:cxn>
                      <a:cxn ang="0">
                        <a:pos x="0" y="29"/>
                      </a:cxn>
                      <a:cxn ang="0">
                        <a:pos x="0" y="23"/>
                      </a:cxn>
                      <a:cxn ang="0">
                        <a:pos x="5" y="18"/>
                      </a:cxn>
                      <a:cxn ang="0">
                        <a:pos x="7" y="10"/>
                      </a:cxn>
                      <a:cxn ang="0">
                        <a:pos x="10" y="6"/>
                      </a:cxn>
                      <a:cxn ang="0">
                        <a:pos x="14" y="4"/>
                      </a:cxn>
                      <a:cxn ang="0">
                        <a:pos x="20" y="0"/>
                      </a:cxn>
                      <a:cxn ang="0">
                        <a:pos x="25" y="0"/>
                      </a:cxn>
                      <a:cxn ang="0">
                        <a:pos x="29" y="0"/>
                      </a:cxn>
                      <a:cxn ang="0">
                        <a:pos x="35" y="2"/>
                      </a:cxn>
                      <a:cxn ang="0">
                        <a:pos x="40" y="5"/>
                      </a:cxn>
                      <a:cxn ang="0">
                        <a:pos x="44" y="10"/>
                      </a:cxn>
                      <a:cxn ang="0">
                        <a:pos x="46" y="15"/>
                      </a:cxn>
                      <a:cxn ang="0">
                        <a:pos x="48" y="19"/>
                      </a:cxn>
                      <a:cxn ang="0">
                        <a:pos x="51" y="26"/>
                      </a:cxn>
                      <a:cxn ang="0">
                        <a:pos x="53" y="32"/>
                      </a:cxn>
                      <a:cxn ang="0">
                        <a:pos x="52" y="38"/>
                      </a:cxn>
                      <a:cxn ang="0">
                        <a:pos x="51" y="43"/>
                      </a:cxn>
                      <a:cxn ang="0">
                        <a:pos x="48" y="47"/>
                      </a:cxn>
                      <a:cxn ang="0">
                        <a:pos x="42" y="54"/>
                      </a:cxn>
                      <a:cxn ang="0">
                        <a:pos x="40" y="58"/>
                      </a:cxn>
                      <a:cxn ang="0">
                        <a:pos x="35" y="62"/>
                      </a:cxn>
                      <a:cxn ang="0">
                        <a:pos x="39" y="50"/>
                      </a:cxn>
                      <a:cxn ang="0">
                        <a:pos x="41" y="39"/>
                      </a:cxn>
                      <a:cxn ang="0">
                        <a:pos x="40" y="34"/>
                      </a:cxn>
                      <a:cxn ang="0">
                        <a:pos x="40" y="27"/>
                      </a:cxn>
                      <a:cxn ang="0">
                        <a:pos x="35" y="28"/>
                      </a:cxn>
                      <a:cxn ang="0">
                        <a:pos x="29" y="30"/>
                      </a:cxn>
                      <a:cxn ang="0">
                        <a:pos x="22" y="30"/>
                      </a:cxn>
                      <a:cxn ang="0">
                        <a:pos x="19" y="28"/>
                      </a:cxn>
                      <a:cxn ang="0">
                        <a:pos x="14" y="29"/>
                      </a:cxn>
                      <a:cxn ang="0">
                        <a:pos x="13" y="33"/>
                      </a:cxn>
                      <a:cxn ang="0">
                        <a:pos x="11" y="35"/>
                      </a:cxn>
                      <a:cxn ang="0">
                        <a:pos x="9" y="41"/>
                      </a:cxn>
                      <a:cxn ang="0">
                        <a:pos x="8" y="43"/>
                      </a:cxn>
                      <a:cxn ang="0">
                        <a:pos x="6" y="43"/>
                      </a:cxn>
                      <a:cxn ang="0">
                        <a:pos x="6" y="45"/>
                      </a:cxn>
                      <a:cxn ang="0">
                        <a:pos x="6" y="48"/>
                      </a:cxn>
                      <a:cxn ang="0">
                        <a:pos x="9" y="49"/>
                      </a:cxn>
                      <a:cxn ang="0">
                        <a:pos x="10" y="58"/>
                      </a:cxn>
                    </a:cxnLst>
                    <a:rect l="0" t="0" r="r" b="b"/>
                    <a:pathLst>
                      <a:path w="53" h="62">
                        <a:moveTo>
                          <a:pt x="10" y="58"/>
                        </a:moveTo>
                        <a:lnTo>
                          <a:pt x="8" y="57"/>
                        </a:lnTo>
                        <a:lnTo>
                          <a:pt x="7" y="55"/>
                        </a:lnTo>
                        <a:lnTo>
                          <a:pt x="7" y="54"/>
                        </a:lnTo>
                        <a:lnTo>
                          <a:pt x="6" y="51"/>
                        </a:lnTo>
                        <a:lnTo>
                          <a:pt x="5" y="50"/>
                        </a:ln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3" y="46"/>
                        </a:lnTo>
                        <a:lnTo>
                          <a:pt x="3" y="44"/>
                        </a:lnTo>
                        <a:lnTo>
                          <a:pt x="1" y="40"/>
                        </a:lnTo>
                        <a:lnTo>
                          <a:pt x="2" y="33"/>
                        </a:lnTo>
                        <a:lnTo>
                          <a:pt x="1" y="32"/>
                        </a:lnTo>
                        <a:lnTo>
                          <a:pt x="0" y="29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2" y="20"/>
                        </a:lnTo>
                        <a:lnTo>
                          <a:pt x="5" y="18"/>
                        </a:lnTo>
                        <a:lnTo>
                          <a:pt x="4" y="14"/>
                        </a:lnTo>
                        <a:lnTo>
                          <a:pt x="7" y="10"/>
                        </a:lnTo>
                        <a:lnTo>
                          <a:pt x="8" y="9"/>
                        </a:lnTo>
                        <a:lnTo>
                          <a:pt x="10" y="6"/>
                        </a:ln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18" y="1"/>
                        </a:lnTo>
                        <a:lnTo>
                          <a:pt x="20" y="0"/>
                        </a:lnTo>
                        <a:lnTo>
                          <a:pt x="23" y="0"/>
                        </a:lnTo>
                        <a:lnTo>
                          <a:pt x="25" y="0"/>
                        </a:lnTo>
                        <a:lnTo>
                          <a:pt x="27" y="0"/>
                        </a:lnTo>
                        <a:lnTo>
                          <a:pt x="29" y="0"/>
                        </a:lnTo>
                        <a:lnTo>
                          <a:pt x="32" y="1"/>
                        </a:lnTo>
                        <a:lnTo>
                          <a:pt x="35" y="2"/>
                        </a:lnTo>
                        <a:lnTo>
                          <a:pt x="36" y="3"/>
                        </a:lnTo>
                        <a:lnTo>
                          <a:pt x="40" y="5"/>
                        </a:lnTo>
                        <a:lnTo>
                          <a:pt x="42" y="8"/>
                        </a:lnTo>
                        <a:lnTo>
                          <a:pt x="44" y="10"/>
                        </a:lnTo>
                        <a:lnTo>
                          <a:pt x="45" y="12"/>
                        </a:lnTo>
                        <a:lnTo>
                          <a:pt x="46" y="15"/>
                        </a:lnTo>
                        <a:lnTo>
                          <a:pt x="47" y="17"/>
                        </a:lnTo>
                        <a:lnTo>
                          <a:pt x="48" y="19"/>
                        </a:lnTo>
                        <a:lnTo>
                          <a:pt x="50" y="21"/>
                        </a:lnTo>
                        <a:lnTo>
                          <a:pt x="51" y="26"/>
                        </a:lnTo>
                        <a:lnTo>
                          <a:pt x="52" y="30"/>
                        </a:lnTo>
                        <a:lnTo>
                          <a:pt x="53" y="32"/>
                        </a:lnTo>
                        <a:lnTo>
                          <a:pt x="53" y="34"/>
                        </a:lnTo>
                        <a:lnTo>
                          <a:pt x="52" y="38"/>
                        </a:lnTo>
                        <a:lnTo>
                          <a:pt x="51" y="40"/>
                        </a:lnTo>
                        <a:lnTo>
                          <a:pt x="51" y="43"/>
                        </a:lnTo>
                        <a:lnTo>
                          <a:pt x="50" y="45"/>
                        </a:lnTo>
                        <a:lnTo>
                          <a:pt x="48" y="47"/>
                        </a:lnTo>
                        <a:lnTo>
                          <a:pt x="47" y="49"/>
                        </a:lnTo>
                        <a:lnTo>
                          <a:pt x="42" y="54"/>
                        </a:lnTo>
                        <a:lnTo>
                          <a:pt x="42" y="56"/>
                        </a:lnTo>
                        <a:lnTo>
                          <a:pt x="40" y="58"/>
                        </a:lnTo>
                        <a:lnTo>
                          <a:pt x="37" y="61"/>
                        </a:lnTo>
                        <a:lnTo>
                          <a:pt x="35" y="62"/>
                        </a:lnTo>
                        <a:lnTo>
                          <a:pt x="37" y="56"/>
                        </a:lnTo>
                        <a:lnTo>
                          <a:pt x="39" y="50"/>
                        </a:lnTo>
                        <a:lnTo>
                          <a:pt x="40" y="45"/>
                        </a:lnTo>
                        <a:lnTo>
                          <a:pt x="41" y="39"/>
                        </a:lnTo>
                        <a:lnTo>
                          <a:pt x="41" y="37"/>
                        </a:lnTo>
                        <a:lnTo>
                          <a:pt x="40" y="34"/>
                        </a:lnTo>
                        <a:lnTo>
                          <a:pt x="41" y="29"/>
                        </a:lnTo>
                        <a:lnTo>
                          <a:pt x="40" y="27"/>
                        </a:lnTo>
                        <a:lnTo>
                          <a:pt x="39" y="26"/>
                        </a:lnTo>
                        <a:lnTo>
                          <a:pt x="35" y="28"/>
                        </a:lnTo>
                        <a:lnTo>
                          <a:pt x="33" y="30"/>
                        </a:lnTo>
                        <a:lnTo>
                          <a:pt x="29" y="30"/>
                        </a:lnTo>
                        <a:lnTo>
                          <a:pt x="25" y="30"/>
                        </a:lnTo>
                        <a:lnTo>
                          <a:pt x="22" y="30"/>
                        </a:lnTo>
                        <a:lnTo>
                          <a:pt x="20" y="29"/>
                        </a:lnTo>
                        <a:lnTo>
                          <a:pt x="19" y="28"/>
                        </a:lnTo>
                        <a:lnTo>
                          <a:pt x="16" y="28"/>
                        </a:lnTo>
                        <a:lnTo>
                          <a:pt x="14" y="29"/>
                        </a:lnTo>
                        <a:lnTo>
                          <a:pt x="14" y="31"/>
                        </a:lnTo>
                        <a:lnTo>
                          <a:pt x="13" y="33"/>
                        </a:lnTo>
                        <a:lnTo>
                          <a:pt x="12" y="35"/>
                        </a:lnTo>
                        <a:lnTo>
                          <a:pt x="11" y="35"/>
                        </a:lnTo>
                        <a:lnTo>
                          <a:pt x="10" y="38"/>
                        </a:lnTo>
                        <a:lnTo>
                          <a:pt x="9" y="41"/>
                        </a:lnTo>
                        <a:lnTo>
                          <a:pt x="9" y="42"/>
                        </a:lnTo>
                        <a:lnTo>
                          <a:pt x="8" y="43"/>
                        </a:lnTo>
                        <a:lnTo>
                          <a:pt x="7" y="43"/>
                        </a:lnTo>
                        <a:lnTo>
                          <a:pt x="6" y="43"/>
                        </a:lnTo>
                        <a:lnTo>
                          <a:pt x="6" y="44"/>
                        </a:lnTo>
                        <a:lnTo>
                          <a:pt x="6" y="45"/>
                        </a:lnTo>
                        <a:lnTo>
                          <a:pt x="6" y="47"/>
                        </a:lnTo>
                        <a:lnTo>
                          <a:pt x="6" y="48"/>
                        </a:lnTo>
                        <a:lnTo>
                          <a:pt x="8" y="49"/>
                        </a:lnTo>
                        <a:lnTo>
                          <a:pt x="9" y="49"/>
                        </a:lnTo>
                        <a:lnTo>
                          <a:pt x="10" y="54"/>
                        </a:lnTo>
                        <a:lnTo>
                          <a:pt x="10" y="58"/>
                        </a:lnTo>
                        <a:close/>
                      </a:path>
                    </a:pathLst>
                  </a:custGeom>
                  <a:solidFill>
                    <a:srgbClr val="7F5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39" name="Group 287"/>
                  <p:cNvGrpSpPr>
                    <a:grpSpLocks/>
                  </p:cNvGrpSpPr>
                  <p:nvPr/>
                </p:nvGrpSpPr>
                <p:grpSpPr bwMode="auto">
                  <a:xfrm>
                    <a:off x="3801" y="2653"/>
                    <a:ext cx="49" cy="43"/>
                    <a:chOff x="3801" y="2653"/>
                    <a:chExt cx="49" cy="43"/>
                  </a:xfrm>
                </p:grpSpPr>
                <p:sp>
                  <p:nvSpPr>
                    <p:cNvPr id="281" name="Freeform 288"/>
                    <p:cNvSpPr>
                      <a:spLocks/>
                    </p:cNvSpPr>
                    <p:nvPr/>
                  </p:nvSpPr>
                  <p:spPr bwMode="auto">
                    <a:xfrm>
                      <a:off x="3801" y="2670"/>
                      <a:ext cx="21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7"/>
                        </a:cxn>
                        <a:cxn ang="0">
                          <a:pos x="5" y="17"/>
                        </a:cxn>
                        <a:cxn ang="0">
                          <a:pos x="10" y="13"/>
                        </a:cxn>
                        <a:cxn ang="0">
                          <a:pos x="6" y="12"/>
                        </a:cxn>
                        <a:cxn ang="0">
                          <a:pos x="3" y="12"/>
                        </a:cxn>
                        <a:cxn ang="0">
                          <a:pos x="1" y="11"/>
                        </a:cxn>
                        <a:cxn ang="0">
                          <a:pos x="0" y="9"/>
                        </a:cxn>
                        <a:cxn ang="0">
                          <a:pos x="0" y="5"/>
                        </a:cxn>
                        <a:cxn ang="0">
                          <a:pos x="3" y="7"/>
                        </a:cxn>
                        <a:cxn ang="0">
                          <a:pos x="5" y="7"/>
                        </a:cxn>
                        <a:cxn ang="0">
                          <a:pos x="7" y="8"/>
                        </a:cxn>
                        <a:cxn ang="0">
                          <a:pos x="9" y="8"/>
                        </a:cxn>
                        <a:cxn ang="0">
                          <a:pos x="12" y="10"/>
                        </a:cxn>
                        <a:cxn ang="0">
                          <a:pos x="10" y="7"/>
                        </a:cxn>
                        <a:cxn ang="0">
                          <a:pos x="9" y="5"/>
                        </a:cxn>
                        <a:cxn ang="0">
                          <a:pos x="6" y="4"/>
                        </a:cxn>
                        <a:cxn ang="0">
                          <a:pos x="7" y="1"/>
                        </a:cxn>
                        <a:cxn ang="0">
                          <a:pos x="6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4"/>
                        </a:cxn>
                        <a:cxn ang="0">
                          <a:pos x="11" y="6"/>
                        </a:cxn>
                        <a:cxn ang="0">
                          <a:pos x="13" y="7"/>
                        </a:cxn>
                        <a:cxn ang="0">
                          <a:pos x="16" y="8"/>
                        </a:cxn>
                        <a:cxn ang="0">
                          <a:pos x="19" y="10"/>
                        </a:cxn>
                        <a:cxn ang="0">
                          <a:pos x="21" y="10"/>
                        </a:cxn>
                      </a:cxnLst>
                      <a:rect l="0" t="0" r="r" b="b"/>
                      <a:pathLst>
                        <a:path w="21" h="17">
                          <a:moveTo>
                            <a:pt x="1" y="17"/>
                          </a:moveTo>
                          <a:lnTo>
                            <a:pt x="5" y="17"/>
                          </a:lnTo>
                          <a:lnTo>
                            <a:pt x="10" y="13"/>
                          </a:lnTo>
                          <a:lnTo>
                            <a:pt x="6" y="12"/>
                          </a:lnTo>
                          <a:lnTo>
                            <a:pt x="3" y="12"/>
                          </a:lnTo>
                          <a:lnTo>
                            <a:pt x="1" y="11"/>
                          </a:lnTo>
                          <a:lnTo>
                            <a:pt x="0" y="9"/>
                          </a:lnTo>
                          <a:lnTo>
                            <a:pt x="0" y="5"/>
                          </a:lnTo>
                          <a:lnTo>
                            <a:pt x="3" y="7"/>
                          </a:lnTo>
                          <a:lnTo>
                            <a:pt x="5" y="7"/>
                          </a:lnTo>
                          <a:lnTo>
                            <a:pt x="7" y="8"/>
                          </a:lnTo>
                          <a:lnTo>
                            <a:pt x="9" y="8"/>
                          </a:lnTo>
                          <a:lnTo>
                            <a:pt x="12" y="10"/>
                          </a:lnTo>
                          <a:lnTo>
                            <a:pt x="10" y="7"/>
                          </a:lnTo>
                          <a:lnTo>
                            <a:pt x="9" y="5"/>
                          </a:lnTo>
                          <a:lnTo>
                            <a:pt x="6" y="4"/>
                          </a:lnTo>
                          <a:lnTo>
                            <a:pt x="7" y="1"/>
                          </a:lnTo>
                          <a:lnTo>
                            <a:pt x="6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4"/>
                          </a:lnTo>
                          <a:lnTo>
                            <a:pt x="11" y="6"/>
                          </a:lnTo>
                          <a:lnTo>
                            <a:pt x="13" y="7"/>
                          </a:lnTo>
                          <a:lnTo>
                            <a:pt x="16" y="8"/>
                          </a:lnTo>
                          <a:lnTo>
                            <a:pt x="19" y="10"/>
                          </a:lnTo>
                          <a:lnTo>
                            <a:pt x="21" y="1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2" name="Freeform 289"/>
                    <p:cNvSpPr>
                      <a:spLocks/>
                    </p:cNvSpPr>
                    <p:nvPr/>
                  </p:nvSpPr>
                  <p:spPr bwMode="auto">
                    <a:xfrm>
                      <a:off x="3804" y="2661"/>
                      <a:ext cx="41" cy="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"/>
                        </a:cxn>
                        <a:cxn ang="0">
                          <a:pos x="3" y="6"/>
                        </a:cxn>
                        <a:cxn ang="0">
                          <a:pos x="7" y="6"/>
                        </a:cxn>
                        <a:cxn ang="0">
                          <a:pos x="10" y="6"/>
                        </a:cxn>
                        <a:cxn ang="0">
                          <a:pos x="9" y="9"/>
                        </a:cxn>
                        <a:cxn ang="0">
                          <a:pos x="10" y="11"/>
                        </a:cxn>
                        <a:cxn ang="0">
                          <a:pos x="13" y="9"/>
                        </a:cxn>
                        <a:cxn ang="0">
                          <a:pos x="15" y="6"/>
                        </a:cxn>
                        <a:cxn ang="0">
                          <a:pos x="18" y="3"/>
                        </a:cxn>
                        <a:cxn ang="0">
                          <a:pos x="22" y="1"/>
                        </a:cxn>
                        <a:cxn ang="0">
                          <a:pos x="23" y="0"/>
                        </a:cxn>
                        <a:cxn ang="0">
                          <a:pos x="32" y="3"/>
                        </a:cxn>
                        <a:cxn ang="0">
                          <a:pos x="35" y="8"/>
                        </a:cxn>
                        <a:cxn ang="0">
                          <a:pos x="36" y="9"/>
                        </a:cxn>
                        <a:cxn ang="0">
                          <a:pos x="36" y="14"/>
                        </a:cxn>
                        <a:cxn ang="0">
                          <a:pos x="38" y="15"/>
                        </a:cxn>
                        <a:cxn ang="0">
                          <a:pos x="40" y="11"/>
                        </a:cxn>
                        <a:cxn ang="0">
                          <a:pos x="41" y="8"/>
                        </a:cxn>
                        <a:cxn ang="0">
                          <a:pos x="41" y="5"/>
                        </a:cxn>
                      </a:cxnLst>
                      <a:rect l="0" t="0" r="r" b="b"/>
                      <a:pathLst>
                        <a:path w="41" h="15">
                          <a:moveTo>
                            <a:pt x="0" y="7"/>
                          </a:moveTo>
                          <a:lnTo>
                            <a:pt x="3" y="6"/>
                          </a:lnTo>
                          <a:lnTo>
                            <a:pt x="7" y="6"/>
                          </a:lnTo>
                          <a:lnTo>
                            <a:pt x="10" y="6"/>
                          </a:lnTo>
                          <a:lnTo>
                            <a:pt x="9" y="9"/>
                          </a:lnTo>
                          <a:lnTo>
                            <a:pt x="10" y="11"/>
                          </a:lnTo>
                          <a:lnTo>
                            <a:pt x="13" y="9"/>
                          </a:lnTo>
                          <a:lnTo>
                            <a:pt x="15" y="6"/>
                          </a:lnTo>
                          <a:lnTo>
                            <a:pt x="18" y="3"/>
                          </a:lnTo>
                          <a:lnTo>
                            <a:pt x="22" y="1"/>
                          </a:lnTo>
                          <a:lnTo>
                            <a:pt x="23" y="0"/>
                          </a:lnTo>
                          <a:lnTo>
                            <a:pt x="32" y="3"/>
                          </a:lnTo>
                          <a:lnTo>
                            <a:pt x="35" y="8"/>
                          </a:lnTo>
                          <a:lnTo>
                            <a:pt x="36" y="9"/>
                          </a:lnTo>
                          <a:lnTo>
                            <a:pt x="36" y="14"/>
                          </a:lnTo>
                          <a:lnTo>
                            <a:pt x="38" y="15"/>
                          </a:lnTo>
                          <a:lnTo>
                            <a:pt x="40" y="11"/>
                          </a:lnTo>
                          <a:lnTo>
                            <a:pt x="41" y="8"/>
                          </a:lnTo>
                          <a:lnTo>
                            <a:pt x="41" y="5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3" name="Freeform 290"/>
                    <p:cNvSpPr>
                      <a:spLocks/>
                    </p:cNvSpPr>
                    <p:nvPr/>
                  </p:nvSpPr>
                  <p:spPr bwMode="auto">
                    <a:xfrm>
                      <a:off x="3806" y="2653"/>
                      <a:ext cx="36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12"/>
                        </a:cxn>
                        <a:cxn ang="0">
                          <a:pos x="10" y="10"/>
                        </a:cxn>
                        <a:cxn ang="0">
                          <a:pos x="5" y="10"/>
                        </a:cxn>
                        <a:cxn ang="0">
                          <a:pos x="0" y="11"/>
                        </a:cxn>
                        <a:cxn ang="0">
                          <a:pos x="8" y="8"/>
                        </a:cxn>
                        <a:cxn ang="0">
                          <a:pos x="14" y="8"/>
                        </a:cxn>
                        <a:cxn ang="0">
                          <a:pos x="12" y="6"/>
                        </a:cxn>
                        <a:cxn ang="0">
                          <a:pos x="7" y="4"/>
                        </a:cxn>
                        <a:cxn ang="0">
                          <a:pos x="13" y="4"/>
                        </a:cxn>
                        <a:cxn ang="0">
                          <a:pos x="15" y="5"/>
                        </a:cxn>
                        <a:cxn ang="0">
                          <a:pos x="18" y="7"/>
                        </a:cxn>
                        <a:cxn ang="0">
                          <a:pos x="20" y="5"/>
                        </a:cxn>
                        <a:cxn ang="0">
                          <a:pos x="16" y="1"/>
                        </a:cxn>
                        <a:cxn ang="0">
                          <a:pos x="19" y="0"/>
                        </a:cxn>
                        <a:cxn ang="0">
                          <a:pos x="21" y="0"/>
                        </a:cxn>
                        <a:cxn ang="0">
                          <a:pos x="23" y="6"/>
                        </a:cxn>
                        <a:cxn ang="0">
                          <a:pos x="25" y="4"/>
                        </a:cxn>
                        <a:cxn ang="0">
                          <a:pos x="25" y="2"/>
                        </a:cxn>
                        <a:cxn ang="0">
                          <a:pos x="27" y="4"/>
                        </a:cxn>
                        <a:cxn ang="0">
                          <a:pos x="28" y="6"/>
                        </a:cxn>
                        <a:cxn ang="0">
                          <a:pos x="29" y="7"/>
                        </a:cxn>
                        <a:cxn ang="0">
                          <a:pos x="29" y="9"/>
                        </a:cxn>
                        <a:cxn ang="0">
                          <a:pos x="31" y="9"/>
                        </a:cxn>
                        <a:cxn ang="0">
                          <a:pos x="31" y="5"/>
                        </a:cxn>
                        <a:cxn ang="0">
                          <a:pos x="33" y="6"/>
                        </a:cxn>
                        <a:cxn ang="0">
                          <a:pos x="33" y="9"/>
                        </a:cxn>
                        <a:cxn ang="0">
                          <a:pos x="33" y="11"/>
                        </a:cxn>
                        <a:cxn ang="0">
                          <a:pos x="34" y="13"/>
                        </a:cxn>
                        <a:cxn ang="0">
                          <a:pos x="36" y="17"/>
                        </a:cxn>
                      </a:cxnLst>
                      <a:rect l="0" t="0" r="r" b="b"/>
                      <a:pathLst>
                        <a:path w="36" h="17">
                          <a:moveTo>
                            <a:pt x="13" y="12"/>
                          </a:moveTo>
                          <a:lnTo>
                            <a:pt x="10" y="10"/>
                          </a:lnTo>
                          <a:lnTo>
                            <a:pt x="5" y="10"/>
                          </a:lnTo>
                          <a:lnTo>
                            <a:pt x="0" y="11"/>
                          </a:lnTo>
                          <a:lnTo>
                            <a:pt x="8" y="8"/>
                          </a:lnTo>
                          <a:lnTo>
                            <a:pt x="14" y="8"/>
                          </a:lnTo>
                          <a:lnTo>
                            <a:pt x="12" y="6"/>
                          </a:lnTo>
                          <a:lnTo>
                            <a:pt x="7" y="4"/>
                          </a:lnTo>
                          <a:lnTo>
                            <a:pt x="13" y="4"/>
                          </a:lnTo>
                          <a:lnTo>
                            <a:pt x="15" y="5"/>
                          </a:lnTo>
                          <a:lnTo>
                            <a:pt x="18" y="7"/>
                          </a:lnTo>
                          <a:lnTo>
                            <a:pt x="20" y="5"/>
                          </a:lnTo>
                          <a:lnTo>
                            <a:pt x="16" y="1"/>
                          </a:lnTo>
                          <a:lnTo>
                            <a:pt x="19" y="0"/>
                          </a:lnTo>
                          <a:lnTo>
                            <a:pt x="21" y="0"/>
                          </a:lnTo>
                          <a:lnTo>
                            <a:pt x="23" y="6"/>
                          </a:lnTo>
                          <a:lnTo>
                            <a:pt x="25" y="4"/>
                          </a:lnTo>
                          <a:lnTo>
                            <a:pt x="25" y="2"/>
                          </a:lnTo>
                          <a:lnTo>
                            <a:pt x="27" y="4"/>
                          </a:lnTo>
                          <a:lnTo>
                            <a:pt x="28" y="6"/>
                          </a:lnTo>
                          <a:lnTo>
                            <a:pt x="29" y="7"/>
                          </a:lnTo>
                          <a:lnTo>
                            <a:pt x="29" y="9"/>
                          </a:lnTo>
                          <a:lnTo>
                            <a:pt x="31" y="9"/>
                          </a:lnTo>
                          <a:lnTo>
                            <a:pt x="31" y="5"/>
                          </a:lnTo>
                          <a:lnTo>
                            <a:pt x="33" y="6"/>
                          </a:lnTo>
                          <a:lnTo>
                            <a:pt x="33" y="9"/>
                          </a:lnTo>
                          <a:lnTo>
                            <a:pt x="33" y="11"/>
                          </a:lnTo>
                          <a:lnTo>
                            <a:pt x="34" y="13"/>
                          </a:lnTo>
                          <a:lnTo>
                            <a:pt x="36" y="17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4" name="Freeform 291"/>
                    <p:cNvSpPr>
                      <a:spLocks/>
                    </p:cNvSpPr>
                    <p:nvPr/>
                  </p:nvSpPr>
                  <p:spPr bwMode="auto">
                    <a:xfrm>
                      <a:off x="3841" y="2670"/>
                      <a:ext cx="9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0"/>
                        </a:cxn>
                        <a:cxn ang="0">
                          <a:pos x="7" y="6"/>
                        </a:cxn>
                        <a:cxn ang="0">
                          <a:pos x="8" y="9"/>
                        </a:cxn>
                        <a:cxn ang="0">
                          <a:pos x="9" y="12"/>
                        </a:cxn>
                        <a:cxn ang="0">
                          <a:pos x="9" y="15"/>
                        </a:cxn>
                        <a:cxn ang="0">
                          <a:pos x="9" y="18"/>
                        </a:cxn>
                        <a:cxn ang="0">
                          <a:pos x="8" y="19"/>
                        </a:cxn>
                        <a:cxn ang="0">
                          <a:pos x="7" y="15"/>
                        </a:cxn>
                        <a:cxn ang="0">
                          <a:pos x="6" y="12"/>
                        </a:cxn>
                        <a:cxn ang="0">
                          <a:pos x="4" y="7"/>
                        </a:cxn>
                        <a:cxn ang="0">
                          <a:pos x="3" y="4"/>
                        </a:cxn>
                        <a:cxn ang="0">
                          <a:pos x="1" y="11"/>
                        </a:cxn>
                        <a:cxn ang="0">
                          <a:pos x="4" y="15"/>
                        </a:cxn>
                        <a:cxn ang="0">
                          <a:pos x="5" y="17"/>
                        </a:cxn>
                        <a:cxn ang="0">
                          <a:pos x="6" y="26"/>
                        </a:cxn>
                        <a:cxn ang="0">
                          <a:pos x="2" y="24"/>
                        </a:cxn>
                        <a:cxn ang="0">
                          <a:pos x="1" y="21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9" h="26">
                          <a:moveTo>
                            <a:pt x="5" y="0"/>
                          </a:moveTo>
                          <a:lnTo>
                            <a:pt x="7" y="6"/>
                          </a:lnTo>
                          <a:lnTo>
                            <a:pt x="8" y="9"/>
                          </a:lnTo>
                          <a:lnTo>
                            <a:pt x="9" y="12"/>
                          </a:lnTo>
                          <a:lnTo>
                            <a:pt x="9" y="15"/>
                          </a:lnTo>
                          <a:lnTo>
                            <a:pt x="9" y="18"/>
                          </a:lnTo>
                          <a:lnTo>
                            <a:pt x="8" y="19"/>
                          </a:lnTo>
                          <a:lnTo>
                            <a:pt x="7" y="15"/>
                          </a:lnTo>
                          <a:lnTo>
                            <a:pt x="6" y="12"/>
                          </a:lnTo>
                          <a:lnTo>
                            <a:pt x="4" y="7"/>
                          </a:lnTo>
                          <a:lnTo>
                            <a:pt x="3" y="4"/>
                          </a:lnTo>
                          <a:lnTo>
                            <a:pt x="1" y="11"/>
                          </a:lnTo>
                          <a:lnTo>
                            <a:pt x="4" y="15"/>
                          </a:lnTo>
                          <a:lnTo>
                            <a:pt x="5" y="17"/>
                          </a:lnTo>
                          <a:lnTo>
                            <a:pt x="6" y="26"/>
                          </a:lnTo>
                          <a:lnTo>
                            <a:pt x="2" y="24"/>
                          </a:lnTo>
                          <a:lnTo>
                            <a:pt x="1" y="21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0" name="Group 292"/>
                <p:cNvGrpSpPr>
                  <a:grpSpLocks/>
                </p:cNvGrpSpPr>
                <p:nvPr/>
              </p:nvGrpSpPr>
              <p:grpSpPr bwMode="auto">
                <a:xfrm>
                  <a:off x="3806" y="2698"/>
                  <a:ext cx="3" cy="4"/>
                  <a:chOff x="3806" y="2698"/>
                  <a:chExt cx="3" cy="4"/>
                </a:xfrm>
              </p:grpSpPr>
              <p:sp>
                <p:nvSpPr>
                  <p:cNvPr id="27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solidFill>
                    <a:srgbClr val="FF5FB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7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noFill/>
                  <a:ln w="1588" cap="rnd">
                    <a:solidFill>
                      <a:srgbClr val="FF009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41" name="Group 295"/>
              <p:cNvGrpSpPr>
                <a:grpSpLocks/>
              </p:cNvGrpSpPr>
              <p:nvPr/>
            </p:nvGrpSpPr>
            <p:grpSpPr bwMode="auto">
              <a:xfrm>
                <a:off x="3927" y="2879"/>
                <a:ext cx="92" cy="136"/>
                <a:chOff x="3771" y="2710"/>
                <a:chExt cx="92" cy="136"/>
              </a:xfrm>
            </p:grpSpPr>
            <p:sp>
              <p:nvSpPr>
                <p:cNvPr id="254" name="Freeform 296"/>
                <p:cNvSpPr>
                  <a:spLocks/>
                </p:cNvSpPr>
                <p:nvPr/>
              </p:nvSpPr>
              <p:spPr bwMode="auto">
                <a:xfrm>
                  <a:off x="3814" y="2710"/>
                  <a:ext cx="9" cy="4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2" y="42"/>
                    </a:cxn>
                    <a:cxn ang="0">
                      <a:pos x="0" y="43"/>
                    </a:cxn>
                    <a:cxn ang="0">
                      <a:pos x="7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43">
                      <a:moveTo>
                        <a:pt x="9" y="1"/>
                      </a:moveTo>
                      <a:lnTo>
                        <a:pt x="2" y="42"/>
                      </a:lnTo>
                      <a:lnTo>
                        <a:pt x="0" y="43"/>
                      </a:lnTo>
                      <a:lnTo>
                        <a:pt x="7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042" name="Group 297"/>
                <p:cNvGrpSpPr>
                  <a:grpSpLocks/>
                </p:cNvGrpSpPr>
                <p:nvPr/>
              </p:nvGrpSpPr>
              <p:grpSpPr bwMode="auto">
                <a:xfrm>
                  <a:off x="3771" y="2726"/>
                  <a:ext cx="92" cy="120"/>
                  <a:chOff x="3771" y="2726"/>
                  <a:chExt cx="92" cy="120"/>
                </a:xfrm>
              </p:grpSpPr>
              <p:sp>
                <p:nvSpPr>
                  <p:cNvPr id="263" name="Freeform 298"/>
                  <p:cNvSpPr>
                    <a:spLocks/>
                  </p:cNvSpPr>
                  <p:nvPr/>
                </p:nvSpPr>
                <p:spPr bwMode="auto">
                  <a:xfrm>
                    <a:off x="3771" y="2726"/>
                    <a:ext cx="92" cy="120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27" y="3"/>
                      </a:cxn>
                      <a:cxn ang="0">
                        <a:pos x="23" y="4"/>
                      </a:cxn>
                      <a:cxn ang="0">
                        <a:pos x="19" y="6"/>
                      </a:cxn>
                      <a:cxn ang="0">
                        <a:pos x="16" y="7"/>
                      </a:cxn>
                      <a:cxn ang="0">
                        <a:pos x="14" y="10"/>
                      </a:cxn>
                      <a:cxn ang="0">
                        <a:pos x="11" y="13"/>
                      </a:cxn>
                      <a:cxn ang="0">
                        <a:pos x="8" y="19"/>
                      </a:cxn>
                      <a:cxn ang="0">
                        <a:pos x="0" y="35"/>
                      </a:cxn>
                      <a:cxn ang="0">
                        <a:pos x="2" y="37"/>
                      </a:cxn>
                      <a:cxn ang="0">
                        <a:pos x="23" y="49"/>
                      </a:cxn>
                      <a:cxn ang="0">
                        <a:pos x="22" y="74"/>
                      </a:cxn>
                      <a:cxn ang="0">
                        <a:pos x="20" y="93"/>
                      </a:cxn>
                      <a:cxn ang="0">
                        <a:pos x="15" y="110"/>
                      </a:cxn>
                      <a:cxn ang="0">
                        <a:pos x="86" y="120"/>
                      </a:cxn>
                      <a:cxn ang="0">
                        <a:pos x="75" y="75"/>
                      </a:cxn>
                      <a:cxn ang="0">
                        <a:pos x="79" y="70"/>
                      </a:cxn>
                      <a:cxn ang="0">
                        <a:pos x="81" y="63"/>
                      </a:cxn>
                      <a:cxn ang="0">
                        <a:pos x="81" y="56"/>
                      </a:cxn>
                      <a:cxn ang="0">
                        <a:pos x="81" y="50"/>
                      </a:cxn>
                      <a:cxn ang="0">
                        <a:pos x="85" y="16"/>
                      </a:cxn>
                      <a:cxn ang="0">
                        <a:pos x="82" y="10"/>
                      </a:cxn>
                      <a:cxn ang="0">
                        <a:pos x="78" y="7"/>
                      </a:cxn>
                      <a:cxn ang="0">
                        <a:pos x="65" y="2"/>
                      </a:cxn>
                      <a:cxn ang="0">
                        <a:pos x="62" y="1"/>
                      </a:cxn>
                      <a:cxn ang="0">
                        <a:pos x="60" y="0"/>
                      </a:cxn>
                      <a:cxn ang="0">
                        <a:pos x="60" y="4"/>
                      </a:cxn>
                      <a:cxn ang="0">
                        <a:pos x="62" y="7"/>
                      </a:cxn>
                      <a:cxn ang="0">
                        <a:pos x="64" y="11"/>
                      </a:cxn>
                      <a:cxn ang="0">
                        <a:pos x="65" y="14"/>
                      </a:cxn>
                      <a:cxn ang="0">
                        <a:pos x="65" y="18"/>
                      </a:cxn>
                      <a:cxn ang="0">
                        <a:pos x="64" y="22"/>
                      </a:cxn>
                      <a:cxn ang="0">
                        <a:pos x="62" y="24"/>
                      </a:cxn>
                      <a:cxn ang="0">
                        <a:pos x="58" y="27"/>
                      </a:cxn>
                      <a:cxn ang="0">
                        <a:pos x="55" y="28"/>
                      </a:cxn>
                      <a:cxn ang="0">
                        <a:pos x="50" y="28"/>
                      </a:cxn>
                      <a:cxn ang="0">
                        <a:pos x="46" y="27"/>
                      </a:cxn>
                      <a:cxn ang="0">
                        <a:pos x="41" y="24"/>
                      </a:cxn>
                      <a:cxn ang="0">
                        <a:pos x="38" y="20"/>
                      </a:cxn>
                      <a:cxn ang="0">
                        <a:pos x="37" y="16"/>
                      </a:cxn>
                      <a:cxn ang="0">
                        <a:pos x="35" y="10"/>
                      </a:cxn>
                      <a:cxn ang="0">
                        <a:pos x="34" y="5"/>
                      </a:cxn>
                      <a:cxn ang="0">
                        <a:pos x="33" y="1"/>
                      </a:cxn>
                    </a:cxnLst>
                    <a:rect l="0" t="0" r="r" b="b"/>
                    <a:pathLst>
                      <a:path w="92" h="120">
                        <a:moveTo>
                          <a:pt x="33" y="1"/>
                        </a:moveTo>
                        <a:lnTo>
                          <a:pt x="32" y="2"/>
                        </a:lnTo>
                        <a:lnTo>
                          <a:pt x="30" y="2"/>
                        </a:lnTo>
                        <a:lnTo>
                          <a:pt x="27" y="3"/>
                        </a:lnTo>
                        <a:lnTo>
                          <a:pt x="25" y="4"/>
                        </a:lnTo>
                        <a:lnTo>
                          <a:pt x="23" y="4"/>
                        </a:lnTo>
                        <a:lnTo>
                          <a:pt x="21" y="5"/>
                        </a:lnTo>
                        <a:lnTo>
                          <a:pt x="19" y="6"/>
                        </a:lnTo>
                        <a:lnTo>
                          <a:pt x="18" y="6"/>
                        </a:lnTo>
                        <a:lnTo>
                          <a:pt x="16" y="7"/>
                        </a:lnTo>
                        <a:lnTo>
                          <a:pt x="15" y="9"/>
                        </a:lnTo>
                        <a:lnTo>
                          <a:pt x="14" y="10"/>
                        </a:lnTo>
                        <a:lnTo>
                          <a:pt x="13" y="11"/>
                        </a:lnTo>
                        <a:lnTo>
                          <a:pt x="11" y="13"/>
                        </a:lnTo>
                        <a:lnTo>
                          <a:pt x="10" y="15"/>
                        </a:lnTo>
                        <a:lnTo>
                          <a:pt x="8" y="19"/>
                        </a:lnTo>
                        <a:lnTo>
                          <a:pt x="5" y="26"/>
                        </a:lnTo>
                        <a:lnTo>
                          <a:pt x="0" y="35"/>
                        </a:lnTo>
                        <a:lnTo>
                          <a:pt x="1" y="36"/>
                        </a:lnTo>
                        <a:lnTo>
                          <a:pt x="2" y="37"/>
                        </a:lnTo>
                        <a:lnTo>
                          <a:pt x="22" y="46"/>
                        </a:lnTo>
                        <a:lnTo>
                          <a:pt x="23" y="49"/>
                        </a:lnTo>
                        <a:lnTo>
                          <a:pt x="23" y="60"/>
                        </a:lnTo>
                        <a:lnTo>
                          <a:pt x="22" y="74"/>
                        </a:lnTo>
                        <a:lnTo>
                          <a:pt x="21" y="85"/>
                        </a:lnTo>
                        <a:lnTo>
                          <a:pt x="20" y="93"/>
                        </a:lnTo>
                        <a:lnTo>
                          <a:pt x="18" y="102"/>
                        </a:lnTo>
                        <a:lnTo>
                          <a:pt x="15" y="110"/>
                        </a:lnTo>
                        <a:lnTo>
                          <a:pt x="11" y="120"/>
                        </a:lnTo>
                        <a:lnTo>
                          <a:pt x="86" y="120"/>
                        </a:lnTo>
                        <a:lnTo>
                          <a:pt x="78" y="96"/>
                        </a:lnTo>
                        <a:lnTo>
                          <a:pt x="75" y="75"/>
                        </a:lnTo>
                        <a:lnTo>
                          <a:pt x="77" y="73"/>
                        </a:lnTo>
                        <a:lnTo>
                          <a:pt x="79" y="70"/>
                        </a:lnTo>
                        <a:lnTo>
                          <a:pt x="80" y="67"/>
                        </a:lnTo>
                        <a:lnTo>
                          <a:pt x="81" y="63"/>
                        </a:lnTo>
                        <a:lnTo>
                          <a:pt x="81" y="59"/>
                        </a:lnTo>
                        <a:lnTo>
                          <a:pt x="81" y="56"/>
                        </a:lnTo>
                        <a:lnTo>
                          <a:pt x="81" y="53"/>
                        </a:lnTo>
                        <a:lnTo>
                          <a:pt x="81" y="50"/>
                        </a:lnTo>
                        <a:lnTo>
                          <a:pt x="92" y="39"/>
                        </a:lnTo>
                        <a:lnTo>
                          <a:pt x="85" y="16"/>
                        </a:lnTo>
                        <a:lnTo>
                          <a:pt x="84" y="13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7"/>
                        </a:lnTo>
                        <a:lnTo>
                          <a:pt x="66" y="3"/>
                        </a:lnTo>
                        <a:lnTo>
                          <a:pt x="65" y="2"/>
                        </a:lnTo>
                        <a:lnTo>
                          <a:pt x="63" y="1"/>
                        </a:lnTo>
                        <a:lnTo>
                          <a:pt x="62" y="1"/>
                        </a:lnTo>
                        <a:lnTo>
                          <a:pt x="61" y="1"/>
                        </a:lnTo>
                        <a:lnTo>
                          <a:pt x="60" y="0"/>
                        </a:lnTo>
                        <a:lnTo>
                          <a:pt x="60" y="2"/>
                        </a:lnTo>
                        <a:lnTo>
                          <a:pt x="60" y="4"/>
                        </a:lnTo>
                        <a:lnTo>
                          <a:pt x="61" y="5"/>
                        </a:lnTo>
                        <a:lnTo>
                          <a:pt x="62" y="7"/>
                        </a:lnTo>
                        <a:lnTo>
                          <a:pt x="63" y="9"/>
                        </a:lnTo>
                        <a:lnTo>
                          <a:pt x="64" y="11"/>
                        </a:lnTo>
                        <a:lnTo>
                          <a:pt x="64" y="12"/>
                        </a:lnTo>
                        <a:lnTo>
                          <a:pt x="65" y="14"/>
                        </a:lnTo>
                        <a:lnTo>
                          <a:pt x="65" y="16"/>
                        </a:lnTo>
                        <a:lnTo>
                          <a:pt x="65" y="18"/>
                        </a:lnTo>
                        <a:lnTo>
                          <a:pt x="64" y="20"/>
                        </a:lnTo>
                        <a:lnTo>
                          <a:pt x="64" y="22"/>
                        </a:lnTo>
                        <a:lnTo>
                          <a:pt x="63" y="23"/>
                        </a:lnTo>
                        <a:lnTo>
                          <a:pt x="62" y="24"/>
                        </a:lnTo>
                        <a:lnTo>
                          <a:pt x="60" y="26"/>
                        </a:lnTo>
                        <a:lnTo>
                          <a:pt x="58" y="27"/>
                        </a:lnTo>
                        <a:lnTo>
                          <a:pt x="56" y="28"/>
                        </a:lnTo>
                        <a:lnTo>
                          <a:pt x="55" y="28"/>
                        </a:lnTo>
                        <a:lnTo>
                          <a:pt x="53" y="29"/>
                        </a:lnTo>
                        <a:lnTo>
                          <a:pt x="50" y="28"/>
                        </a:lnTo>
                        <a:lnTo>
                          <a:pt x="48" y="28"/>
                        </a:lnTo>
                        <a:lnTo>
                          <a:pt x="46" y="27"/>
                        </a:lnTo>
                        <a:lnTo>
                          <a:pt x="44" y="25"/>
                        </a:lnTo>
                        <a:lnTo>
                          <a:pt x="41" y="24"/>
                        </a:lnTo>
                        <a:lnTo>
                          <a:pt x="40" y="23"/>
                        </a:lnTo>
                        <a:lnTo>
                          <a:pt x="38" y="20"/>
                        </a:lnTo>
                        <a:lnTo>
                          <a:pt x="38" y="18"/>
                        </a:lnTo>
                        <a:lnTo>
                          <a:pt x="37" y="16"/>
                        </a:lnTo>
                        <a:lnTo>
                          <a:pt x="36" y="13"/>
                        </a:lnTo>
                        <a:lnTo>
                          <a:pt x="35" y="10"/>
                        </a:lnTo>
                        <a:lnTo>
                          <a:pt x="35" y="8"/>
                        </a:lnTo>
                        <a:lnTo>
                          <a:pt x="34" y="5"/>
                        </a:lnTo>
                        <a:lnTo>
                          <a:pt x="33" y="2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43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grpSp>
                  <p:nvGrpSpPr>
                    <p:cNvPr id="1044" name="Group 3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sp>
                    <p:nvSpPr>
                      <p:cNvPr id="271" name="Freeform 3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72" name="Freeform 3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267" name="Freeform 303"/>
                    <p:cNvSpPr>
                      <a:spLocks/>
                    </p:cNvSpPr>
                    <p:nvPr/>
                  </p:nvSpPr>
                  <p:spPr bwMode="auto">
                    <a:xfrm>
                      <a:off x="3814" y="2757"/>
                      <a:ext cx="7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1">
                          <a:moveTo>
                            <a:pt x="0" y="1"/>
                          </a:moveTo>
                          <a:lnTo>
                            <a:pt x="5" y="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8" name="Freeform 304"/>
                    <p:cNvSpPr>
                      <a:spLocks/>
                    </p:cNvSpPr>
                    <p:nvPr/>
                  </p:nvSpPr>
                  <p:spPr bwMode="auto">
                    <a:xfrm>
                      <a:off x="3813" y="2760"/>
                      <a:ext cx="9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5" y="1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3">
                          <a:moveTo>
                            <a:pt x="0" y="3"/>
                          </a:moveTo>
                          <a:lnTo>
                            <a:pt x="5" y="1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9" name="Freeform 305"/>
                    <p:cNvSpPr>
                      <a:spLocks/>
                    </p:cNvSpPr>
                    <p:nvPr/>
                  </p:nvSpPr>
                  <p:spPr bwMode="auto">
                    <a:xfrm>
                      <a:off x="3814" y="2755"/>
                      <a:ext cx="4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3" y="0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3"/>
                          </a:moveTo>
                          <a:lnTo>
                            <a:pt x="3" y="0"/>
                          </a:lnTo>
                          <a:lnTo>
                            <a:pt x="4" y="2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70" name="Line 30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3817" y="2749"/>
                      <a:ext cx="2" cy="1"/>
                    </a:xfrm>
                    <a:prstGeom prst="line">
                      <a:avLst/>
                    </a:prstGeom>
                    <a:noFill/>
                    <a:ln w="1588" cap="rnd">
                      <a:solidFill>
                        <a:srgbClr val="BF3F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65" name="Freeform 307"/>
                  <p:cNvSpPr>
                    <a:spLocks/>
                  </p:cNvSpPr>
                  <p:nvPr/>
                </p:nvSpPr>
                <p:spPr bwMode="auto">
                  <a:xfrm>
                    <a:off x="3771" y="2756"/>
                    <a:ext cx="23" cy="17"/>
                  </a:xfrm>
                  <a:custGeom>
                    <a:avLst/>
                    <a:gdLst/>
                    <a:ahLst/>
                    <a:cxnLst>
                      <a:cxn ang="0">
                        <a:pos x="11" y="6"/>
                      </a:cxn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1" y="6"/>
                      </a:cxn>
                      <a:cxn ang="0">
                        <a:pos x="2" y="7"/>
                      </a:cxn>
                      <a:cxn ang="0">
                        <a:pos x="23" y="17"/>
                      </a:cxn>
                      <a:cxn ang="0">
                        <a:pos x="23" y="15"/>
                      </a:cxn>
                      <a:cxn ang="0">
                        <a:pos x="11" y="6"/>
                      </a:cxn>
                    </a:cxnLst>
                    <a:rect l="0" t="0" r="r" b="b"/>
                    <a:pathLst>
                      <a:path w="23" h="17">
                        <a:moveTo>
                          <a:pt x="11" y="6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2" y="7"/>
                        </a:lnTo>
                        <a:lnTo>
                          <a:pt x="23" y="17"/>
                        </a:lnTo>
                        <a:lnTo>
                          <a:pt x="23" y="15"/>
                        </a:lnTo>
                        <a:lnTo>
                          <a:pt x="11" y="6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5" name="Group 308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grpSp>
                <p:nvGrpSpPr>
                  <p:cNvPr id="1046" name="Group 309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sp>
                  <p:nvSpPr>
                    <p:cNvPr id="261" name="Freeform 310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2" name="Freeform 311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7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3815" y="2737"/>
                    <a:ext cx="4" cy="2"/>
                    <a:chOff x="3815" y="2737"/>
                    <a:chExt cx="4" cy="2"/>
                  </a:xfrm>
                </p:grpSpPr>
                <p:sp>
                  <p:nvSpPr>
                    <p:cNvPr id="259" name="Freeform 313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0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FF00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sp>
            <p:nvSpPr>
              <p:cNvPr id="50" name="Freeform 315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16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17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8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319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320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48" name="Group 321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1049" name="Group 32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50" name="Group 323"/>
                  <p:cNvGrpSpPr>
                    <a:grpSpLocks/>
                  </p:cNvGrpSpPr>
                  <p:nvPr/>
                </p:nvGrpSpPr>
                <p:grpSpPr bwMode="auto">
                  <a:xfrm>
                    <a:off x="3811" y="2713"/>
                    <a:ext cx="20" cy="10"/>
                    <a:chOff x="3811" y="2713"/>
                    <a:chExt cx="20" cy="10"/>
                  </a:xfrm>
                </p:grpSpPr>
                <p:sp>
                  <p:nvSpPr>
                    <p:cNvPr id="252" name="Freeform 324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3" name="Freeform 325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7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50" name="Freeform 326"/>
                  <p:cNvSpPr>
                    <a:spLocks/>
                  </p:cNvSpPr>
                  <p:nvPr/>
                </p:nvSpPr>
                <p:spPr bwMode="auto">
                  <a:xfrm>
                    <a:off x="3803" y="2662"/>
                    <a:ext cx="38" cy="61"/>
                  </a:xfrm>
                  <a:custGeom>
                    <a:avLst/>
                    <a:gdLst/>
                    <a:ahLst/>
                    <a:cxnLst>
                      <a:cxn ang="0">
                        <a:pos x="28" y="56"/>
                      </a:cxn>
                      <a:cxn ang="0">
                        <a:pos x="29" y="54"/>
                      </a:cxn>
                      <a:cxn ang="0">
                        <a:pos x="30" y="52"/>
                      </a:cxn>
                      <a:cxn ang="0">
                        <a:pos x="32" y="47"/>
                      </a:cxn>
                      <a:cxn ang="0">
                        <a:pos x="35" y="39"/>
                      </a:cxn>
                      <a:cxn ang="0">
                        <a:pos x="36" y="32"/>
                      </a:cxn>
                      <a:cxn ang="0">
                        <a:pos x="37" y="27"/>
                      </a:cxn>
                      <a:cxn ang="0">
                        <a:pos x="38" y="18"/>
                      </a:cxn>
                      <a:cxn ang="0">
                        <a:pos x="38" y="11"/>
                      </a:cxn>
                      <a:cxn ang="0">
                        <a:pos x="37" y="7"/>
                      </a:cxn>
                      <a:cxn ang="0">
                        <a:pos x="34" y="4"/>
                      </a:cxn>
                      <a:cxn ang="0">
                        <a:pos x="30" y="1"/>
                      </a:cxn>
                      <a:cxn ang="0">
                        <a:pos x="25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4" y="1"/>
                      </a:cxn>
                      <a:cxn ang="0">
                        <a:pos x="11" y="2"/>
                      </a:cxn>
                      <a:cxn ang="0">
                        <a:pos x="9" y="4"/>
                      </a:cxn>
                      <a:cxn ang="0">
                        <a:pos x="6" y="7"/>
                      </a:cxn>
                      <a:cxn ang="0">
                        <a:pos x="5" y="11"/>
                      </a:cxn>
                      <a:cxn ang="0">
                        <a:pos x="3" y="15"/>
                      </a:cxn>
                      <a:cxn ang="0">
                        <a:pos x="3" y="19"/>
                      </a:cxn>
                      <a:cxn ang="0">
                        <a:pos x="2" y="24"/>
                      </a:cxn>
                      <a:cxn ang="0">
                        <a:pos x="2" y="26"/>
                      </a:cxn>
                      <a:cxn ang="0">
                        <a:pos x="2" y="29"/>
                      </a:cxn>
                      <a:cxn ang="0">
                        <a:pos x="1" y="29"/>
                      </a:cxn>
                      <a:cxn ang="0">
                        <a:pos x="0" y="30"/>
                      </a:cxn>
                      <a:cxn ang="0">
                        <a:pos x="0" y="31"/>
                      </a:cxn>
                      <a:cxn ang="0">
                        <a:pos x="1" y="34"/>
                      </a:cxn>
                      <a:cxn ang="0">
                        <a:pos x="2" y="35"/>
                      </a:cxn>
                      <a:cxn ang="0">
                        <a:pos x="3" y="37"/>
                      </a:cxn>
                      <a:cxn ang="0">
                        <a:pos x="4" y="38"/>
                      </a:cxn>
                      <a:cxn ang="0">
                        <a:pos x="6" y="38"/>
                      </a:cxn>
                      <a:cxn ang="0">
                        <a:pos x="5" y="41"/>
                      </a:cxn>
                      <a:cxn ang="0">
                        <a:pos x="6" y="45"/>
                      </a:cxn>
                      <a:cxn ang="0">
                        <a:pos x="7" y="48"/>
                      </a:cxn>
                      <a:cxn ang="0">
                        <a:pos x="7" y="51"/>
                      </a:cxn>
                      <a:cxn ang="0">
                        <a:pos x="8" y="53"/>
                      </a:cxn>
                      <a:cxn ang="0">
                        <a:pos x="9" y="54"/>
                      </a:cxn>
                      <a:cxn ang="0">
                        <a:pos x="10" y="55"/>
                      </a:cxn>
                      <a:cxn ang="0">
                        <a:pos x="11" y="57"/>
                      </a:cxn>
                      <a:cxn ang="0">
                        <a:pos x="12" y="58"/>
                      </a:cxn>
                      <a:cxn ang="0">
                        <a:pos x="14" y="59"/>
                      </a:cxn>
                      <a:cxn ang="0">
                        <a:pos x="15" y="60"/>
                      </a:cxn>
                      <a:cxn ang="0">
                        <a:pos x="16" y="60"/>
                      </a:cxn>
                      <a:cxn ang="0">
                        <a:pos x="18" y="60"/>
                      </a:cxn>
                      <a:cxn ang="0">
                        <a:pos x="19" y="61"/>
                      </a:cxn>
                      <a:cxn ang="0">
                        <a:pos x="21" y="61"/>
                      </a:cxn>
                      <a:cxn ang="0">
                        <a:pos x="23" y="60"/>
                      </a:cxn>
                      <a:cxn ang="0">
                        <a:pos x="24" y="60"/>
                      </a:cxn>
                      <a:cxn ang="0">
                        <a:pos x="25" y="59"/>
                      </a:cxn>
                      <a:cxn ang="0">
                        <a:pos x="27" y="57"/>
                      </a:cxn>
                      <a:cxn ang="0">
                        <a:pos x="28" y="56"/>
                      </a:cxn>
                    </a:cxnLst>
                    <a:rect l="0" t="0" r="r" b="b"/>
                    <a:pathLst>
                      <a:path w="38" h="61">
                        <a:moveTo>
                          <a:pt x="28" y="56"/>
                        </a:moveTo>
                        <a:lnTo>
                          <a:pt x="29" y="54"/>
                        </a:lnTo>
                        <a:lnTo>
                          <a:pt x="30" y="52"/>
                        </a:lnTo>
                        <a:lnTo>
                          <a:pt x="32" y="47"/>
                        </a:lnTo>
                        <a:lnTo>
                          <a:pt x="35" y="39"/>
                        </a:lnTo>
                        <a:lnTo>
                          <a:pt x="36" y="32"/>
                        </a:lnTo>
                        <a:lnTo>
                          <a:pt x="37" y="27"/>
                        </a:lnTo>
                        <a:lnTo>
                          <a:pt x="38" y="18"/>
                        </a:lnTo>
                        <a:lnTo>
                          <a:pt x="38" y="11"/>
                        </a:lnTo>
                        <a:lnTo>
                          <a:pt x="37" y="7"/>
                        </a:lnTo>
                        <a:lnTo>
                          <a:pt x="34" y="4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4" y="1"/>
                        </a:lnTo>
                        <a:lnTo>
                          <a:pt x="11" y="2"/>
                        </a:lnTo>
                        <a:lnTo>
                          <a:pt x="9" y="4"/>
                        </a:lnTo>
                        <a:lnTo>
                          <a:pt x="6" y="7"/>
                        </a:lnTo>
                        <a:lnTo>
                          <a:pt x="5" y="11"/>
                        </a:lnTo>
                        <a:lnTo>
                          <a:pt x="3" y="15"/>
                        </a:lnTo>
                        <a:lnTo>
                          <a:pt x="3" y="19"/>
                        </a:lnTo>
                        <a:lnTo>
                          <a:pt x="2" y="24"/>
                        </a:lnTo>
                        <a:lnTo>
                          <a:pt x="2" y="26"/>
                        </a:lnTo>
                        <a:lnTo>
                          <a:pt x="2" y="29"/>
                        </a:lnTo>
                        <a:lnTo>
                          <a:pt x="1" y="29"/>
                        </a:lnTo>
                        <a:lnTo>
                          <a:pt x="0" y="30"/>
                        </a:lnTo>
                        <a:lnTo>
                          <a:pt x="0" y="31"/>
                        </a:lnTo>
                        <a:lnTo>
                          <a:pt x="1" y="34"/>
                        </a:lnTo>
                        <a:lnTo>
                          <a:pt x="2" y="35"/>
                        </a:lnTo>
                        <a:lnTo>
                          <a:pt x="3" y="37"/>
                        </a:lnTo>
                        <a:lnTo>
                          <a:pt x="4" y="38"/>
                        </a:lnTo>
                        <a:lnTo>
                          <a:pt x="6" y="38"/>
                        </a:lnTo>
                        <a:lnTo>
                          <a:pt x="5" y="41"/>
                        </a:lnTo>
                        <a:lnTo>
                          <a:pt x="6" y="45"/>
                        </a:lnTo>
                        <a:lnTo>
                          <a:pt x="7" y="48"/>
                        </a:lnTo>
                        <a:lnTo>
                          <a:pt x="7" y="51"/>
                        </a:lnTo>
                        <a:lnTo>
                          <a:pt x="8" y="53"/>
                        </a:lnTo>
                        <a:lnTo>
                          <a:pt x="9" y="54"/>
                        </a:lnTo>
                        <a:lnTo>
                          <a:pt x="10" y="55"/>
                        </a:lnTo>
                        <a:lnTo>
                          <a:pt x="11" y="57"/>
                        </a:lnTo>
                        <a:lnTo>
                          <a:pt x="12" y="58"/>
                        </a:lnTo>
                        <a:lnTo>
                          <a:pt x="14" y="59"/>
                        </a:lnTo>
                        <a:lnTo>
                          <a:pt x="15" y="60"/>
                        </a:lnTo>
                        <a:lnTo>
                          <a:pt x="16" y="60"/>
                        </a:lnTo>
                        <a:lnTo>
                          <a:pt x="18" y="60"/>
                        </a:lnTo>
                        <a:lnTo>
                          <a:pt x="19" y="61"/>
                        </a:lnTo>
                        <a:lnTo>
                          <a:pt x="21" y="61"/>
                        </a:lnTo>
                        <a:lnTo>
                          <a:pt x="23" y="60"/>
                        </a:lnTo>
                        <a:lnTo>
                          <a:pt x="24" y="60"/>
                        </a:lnTo>
                        <a:lnTo>
                          <a:pt x="25" y="59"/>
                        </a:lnTo>
                        <a:lnTo>
                          <a:pt x="27" y="57"/>
                        </a:lnTo>
                        <a:lnTo>
                          <a:pt x="28" y="5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1" name="Freeform 327"/>
                  <p:cNvSpPr>
                    <a:spLocks/>
                  </p:cNvSpPr>
                  <p:nvPr/>
                </p:nvSpPr>
                <p:spPr bwMode="auto">
                  <a:xfrm>
                    <a:off x="3819" y="2701"/>
                    <a:ext cx="19" cy="22"/>
                  </a:xfrm>
                  <a:custGeom>
                    <a:avLst/>
                    <a:gdLst/>
                    <a:ahLst/>
                    <a:cxnLst>
                      <a:cxn ang="0">
                        <a:pos x="12" y="17"/>
                      </a:cxn>
                      <a:cxn ang="0">
                        <a:pos x="13" y="15"/>
                      </a:cxn>
                      <a:cxn ang="0">
                        <a:pos x="14" y="14"/>
                      </a:cxn>
                      <a:cxn ang="0">
                        <a:pos x="16" y="8"/>
                      </a:cxn>
                      <a:cxn ang="0">
                        <a:pos x="19" y="0"/>
                      </a:cxn>
                      <a:cxn ang="0">
                        <a:pos x="17" y="4"/>
                      </a:cxn>
                      <a:cxn ang="0">
                        <a:pos x="15" y="7"/>
                      </a:cxn>
                      <a:cxn ang="0">
                        <a:pos x="14" y="9"/>
                      </a:cxn>
                      <a:cxn ang="0">
                        <a:pos x="14" y="11"/>
                      </a:cxn>
                      <a:cxn ang="0">
                        <a:pos x="13" y="14"/>
                      </a:cxn>
                      <a:cxn ang="0">
                        <a:pos x="12" y="16"/>
                      </a:cxn>
                      <a:cxn ang="0">
                        <a:pos x="11" y="17"/>
                      </a:cxn>
                      <a:cxn ang="0">
                        <a:pos x="10" y="19"/>
                      </a:cxn>
                      <a:cxn ang="0">
                        <a:pos x="8" y="19"/>
                      </a:cxn>
                      <a:cxn ang="0">
                        <a:pos x="7" y="19"/>
                      </a:cxn>
                      <a:cxn ang="0">
                        <a:pos x="6" y="17"/>
                      </a:cxn>
                      <a:cxn ang="0">
                        <a:pos x="5" y="16"/>
                      </a:cxn>
                      <a:cxn ang="0">
                        <a:pos x="5" y="19"/>
                      </a:cxn>
                      <a:cxn ang="0">
                        <a:pos x="4" y="20"/>
                      </a:cxn>
                      <a:cxn ang="0">
                        <a:pos x="3" y="21"/>
                      </a:cxn>
                      <a:cxn ang="0">
                        <a:pos x="0" y="22"/>
                      </a:cxn>
                      <a:cxn ang="0">
                        <a:pos x="1" y="22"/>
                      </a:cxn>
                      <a:cxn ang="0">
                        <a:pos x="3" y="22"/>
                      </a:cxn>
                      <a:cxn ang="0">
                        <a:pos x="5" y="22"/>
                      </a:cxn>
                      <a:cxn ang="0">
                        <a:pos x="7" y="22"/>
                      </a:cxn>
                      <a:cxn ang="0">
                        <a:pos x="8" y="22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</a:cxnLst>
                    <a:rect l="0" t="0" r="r" b="b"/>
                    <a:pathLst>
                      <a:path w="19" h="22">
                        <a:moveTo>
                          <a:pt x="12" y="17"/>
                        </a:moveTo>
                        <a:lnTo>
                          <a:pt x="13" y="15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9" y="0"/>
                        </a:lnTo>
                        <a:lnTo>
                          <a:pt x="17" y="4"/>
                        </a:lnTo>
                        <a:lnTo>
                          <a:pt x="15" y="7"/>
                        </a:lnTo>
                        <a:lnTo>
                          <a:pt x="14" y="9"/>
                        </a:lnTo>
                        <a:lnTo>
                          <a:pt x="14" y="11"/>
                        </a:lnTo>
                        <a:lnTo>
                          <a:pt x="13" y="14"/>
                        </a:lnTo>
                        <a:lnTo>
                          <a:pt x="12" y="16"/>
                        </a:lnTo>
                        <a:lnTo>
                          <a:pt x="11" y="17"/>
                        </a:lnTo>
                        <a:lnTo>
                          <a:pt x="10" y="19"/>
                        </a:lnTo>
                        <a:lnTo>
                          <a:pt x="8" y="19"/>
                        </a:lnTo>
                        <a:lnTo>
                          <a:pt x="7" y="19"/>
                        </a:lnTo>
                        <a:lnTo>
                          <a:pt x="6" y="17"/>
                        </a:lnTo>
                        <a:lnTo>
                          <a:pt x="5" y="16"/>
                        </a:lnTo>
                        <a:lnTo>
                          <a:pt x="5" y="19"/>
                        </a:lnTo>
                        <a:lnTo>
                          <a:pt x="4" y="20"/>
                        </a:lnTo>
                        <a:lnTo>
                          <a:pt x="3" y="21"/>
                        </a:lnTo>
                        <a:lnTo>
                          <a:pt x="0" y="22"/>
                        </a:lnTo>
                        <a:lnTo>
                          <a:pt x="1" y="22"/>
                        </a:lnTo>
                        <a:lnTo>
                          <a:pt x="3" y="22"/>
                        </a:lnTo>
                        <a:lnTo>
                          <a:pt x="5" y="22"/>
                        </a:lnTo>
                        <a:lnTo>
                          <a:pt x="7" y="22"/>
                        </a:lnTo>
                        <a:lnTo>
                          <a:pt x="8" y="22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48" name="Freeform 328"/>
                <p:cNvSpPr>
                  <a:spLocks/>
                </p:cNvSpPr>
                <p:nvPr/>
              </p:nvSpPr>
              <p:spPr bwMode="auto">
                <a:xfrm>
                  <a:off x="3803" y="2692"/>
                  <a:ext cx="8" cy="21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7" y="16"/>
                    </a:cxn>
                    <a:cxn ang="0">
                      <a:pos x="7" y="14"/>
                    </a:cxn>
                    <a:cxn ang="0">
                      <a:pos x="7" y="13"/>
                    </a:cxn>
                    <a:cxn ang="0">
                      <a:pos x="8" y="11"/>
                    </a:cxn>
                    <a:cxn ang="0">
                      <a:pos x="8" y="10"/>
                    </a:cxn>
                    <a:cxn ang="0">
                      <a:pos x="8" y="9"/>
                    </a:cxn>
                    <a:cxn ang="0">
                      <a:pos x="8" y="7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5" y="12"/>
                    </a:cxn>
                    <a:cxn ang="0">
                      <a:pos x="6" y="15"/>
                    </a:cxn>
                    <a:cxn ang="0">
                      <a:pos x="7" y="19"/>
                    </a:cxn>
                    <a:cxn ang="0">
                      <a:pos x="8" y="21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8" h="21">
                      <a:moveTo>
                        <a:pt x="8" y="17"/>
                      </a:moveTo>
                      <a:lnTo>
                        <a:pt x="7" y="16"/>
                      </a:lnTo>
                      <a:lnTo>
                        <a:pt x="7" y="14"/>
                      </a:lnTo>
                      <a:lnTo>
                        <a:pt x="7" y="13"/>
                      </a:lnTo>
                      <a:lnTo>
                        <a:pt x="8" y="11"/>
                      </a:lnTo>
                      <a:lnTo>
                        <a:pt x="8" y="10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5" y="12"/>
                      </a:lnTo>
                      <a:lnTo>
                        <a:pt x="6" y="15"/>
                      </a:lnTo>
                      <a:lnTo>
                        <a:pt x="7" y="19"/>
                      </a:lnTo>
                      <a:lnTo>
                        <a:pt x="8" y="21"/>
                      </a:ln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51" name="Group 329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32"/>
                <a:chOff x="3812" y="2682"/>
                <a:chExt cx="24" cy="32"/>
              </a:xfrm>
            </p:grpSpPr>
            <p:grpSp>
              <p:nvGrpSpPr>
                <p:cNvPr id="1052" name="Group 330"/>
                <p:cNvGrpSpPr>
                  <a:grpSpLocks/>
                </p:cNvGrpSpPr>
                <p:nvPr/>
              </p:nvGrpSpPr>
              <p:grpSpPr bwMode="auto">
                <a:xfrm>
                  <a:off x="3817" y="2708"/>
                  <a:ext cx="10" cy="6"/>
                  <a:chOff x="3817" y="2708"/>
                  <a:chExt cx="10" cy="6"/>
                </a:xfrm>
              </p:grpSpPr>
              <p:sp>
                <p:nvSpPr>
                  <p:cNvPr id="244" name="Oval 331"/>
                  <p:cNvSpPr>
                    <a:spLocks noChangeArrowheads="1"/>
                  </p:cNvSpPr>
                  <p:nvPr/>
                </p:nvSpPr>
                <p:spPr bwMode="auto">
                  <a:xfrm>
                    <a:off x="3819" y="2710"/>
                    <a:ext cx="6" cy="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5" name="Freeform 332"/>
                  <p:cNvSpPr>
                    <a:spLocks/>
                  </p:cNvSpPr>
                  <p:nvPr/>
                </p:nvSpPr>
                <p:spPr bwMode="auto">
                  <a:xfrm>
                    <a:off x="3817" y="2708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1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5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8" y="1"/>
                      </a:cxn>
                      <a:cxn ang="0">
                        <a:pos x="9" y="2"/>
                      </a:cxn>
                      <a:cxn ang="0">
                        <a:pos x="9" y="3"/>
                      </a:cxn>
                      <a:cxn ang="0">
                        <a:pos x="9" y="3"/>
                      </a:cxn>
                      <a:cxn ang="0">
                        <a:pos x="10" y="4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0" h="4">
                        <a:moveTo>
                          <a:pt x="0" y="2"/>
                        </a:moveTo>
                        <a:lnTo>
                          <a:pt x="1" y="1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8" y="1"/>
                        </a:lnTo>
                        <a:lnTo>
                          <a:pt x="9" y="2"/>
                        </a:lnTo>
                        <a:lnTo>
                          <a:pt x="9" y="3"/>
                        </a:lnTo>
                        <a:lnTo>
                          <a:pt x="9" y="3"/>
                        </a:lnTo>
                        <a:lnTo>
                          <a:pt x="10" y="4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" name="Freeform 333"/>
                  <p:cNvSpPr>
                    <a:spLocks/>
                  </p:cNvSpPr>
                  <p:nvPr/>
                </p:nvSpPr>
                <p:spPr bwMode="auto">
                  <a:xfrm>
                    <a:off x="3817" y="2710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4" y="1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8" y="2"/>
                      </a:cxn>
                      <a:cxn ang="0">
                        <a:pos x="9" y="2"/>
                      </a:cxn>
                      <a:cxn ang="0">
                        <a:pos x="10" y="2"/>
                      </a:cxn>
                      <a:cxn ang="0">
                        <a:pos x="9" y="3"/>
                      </a:cxn>
                      <a:cxn ang="0">
                        <a:pos x="8" y="4"/>
                      </a:cxn>
                      <a:cxn ang="0">
                        <a:pos x="7" y="4"/>
                      </a:cxn>
                      <a:cxn ang="0">
                        <a:pos x="6" y="4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2" y="2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" h="4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4" y="1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8" y="2"/>
                        </a:lnTo>
                        <a:lnTo>
                          <a:pt x="9" y="2"/>
                        </a:lnTo>
                        <a:lnTo>
                          <a:pt x="10" y="2"/>
                        </a:lnTo>
                        <a:lnTo>
                          <a:pt x="9" y="3"/>
                        </a:lnTo>
                        <a:lnTo>
                          <a:pt x="8" y="4"/>
                        </a:lnTo>
                        <a:lnTo>
                          <a:pt x="7" y="4"/>
                        </a:lnTo>
                        <a:lnTo>
                          <a:pt x="6" y="4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2" y="2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53" name="Group 334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12"/>
                  <a:chOff x="3812" y="2682"/>
                  <a:chExt cx="24" cy="12"/>
                </a:xfrm>
              </p:grpSpPr>
              <p:grpSp>
                <p:nvGrpSpPr>
                  <p:cNvPr id="1054" name="Group 33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10" cy="8"/>
                    <a:chOff x="3812" y="2682"/>
                    <a:chExt cx="10" cy="8"/>
                  </a:xfrm>
                </p:grpSpPr>
                <p:sp>
                  <p:nvSpPr>
                    <p:cNvPr id="241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3813" y="2682"/>
                      <a:ext cx="9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8" y="4"/>
                        </a:cxn>
                        <a:cxn ang="0">
                          <a:pos x="9" y="6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6">
                          <a:moveTo>
                            <a:pt x="0" y="2"/>
                          </a:move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8" y="4"/>
                          </a:lnTo>
                          <a:lnTo>
                            <a:pt x="9" y="6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2" name="Freeform 337"/>
                    <p:cNvSpPr>
                      <a:spLocks/>
                    </p:cNvSpPr>
                    <p:nvPr/>
                  </p:nvSpPr>
                  <p:spPr bwMode="auto">
                    <a:xfrm>
                      <a:off x="3812" y="2685"/>
                      <a:ext cx="9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9" y="4"/>
                        </a:cxn>
                        <a:cxn ang="0">
                          <a:pos x="8" y="5"/>
                        </a:cxn>
                        <a:cxn ang="0">
                          <a:pos x="8" y="5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1" y="3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5">
                          <a:moveTo>
                            <a:pt x="0" y="2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9" y="4"/>
                          </a:lnTo>
                          <a:lnTo>
                            <a:pt x="8" y="5"/>
                          </a:lnTo>
                          <a:lnTo>
                            <a:pt x="8" y="5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1" y="3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3" name="Freeform 338"/>
                    <p:cNvSpPr>
                      <a:spLocks/>
                    </p:cNvSpPr>
                    <p:nvPr/>
                  </p:nvSpPr>
                  <p:spPr bwMode="auto">
                    <a:xfrm>
                      <a:off x="3814" y="2689"/>
                      <a:ext cx="4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5" name="Group 339"/>
                  <p:cNvGrpSpPr>
                    <a:grpSpLocks/>
                  </p:cNvGrpSpPr>
                  <p:nvPr/>
                </p:nvGrpSpPr>
                <p:grpSpPr bwMode="auto">
                  <a:xfrm>
                    <a:off x="3826" y="2686"/>
                    <a:ext cx="10" cy="8"/>
                    <a:chOff x="3826" y="2686"/>
                    <a:chExt cx="10" cy="8"/>
                  </a:xfrm>
                </p:grpSpPr>
                <p:sp>
                  <p:nvSpPr>
                    <p:cNvPr id="238" name="Freeform 340"/>
                    <p:cNvSpPr>
                      <a:spLocks/>
                    </p:cNvSpPr>
                    <p:nvPr/>
                  </p:nvSpPr>
                  <p:spPr bwMode="auto">
                    <a:xfrm>
                      <a:off x="3826" y="2686"/>
                      <a:ext cx="10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6"/>
                        </a:cxn>
                        <a:cxn ang="0">
                          <a:pos x="0" y="5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1"/>
                        </a:cxn>
                        <a:cxn ang="0">
                          <a:pos x="10" y="2"/>
                        </a:cxn>
                        <a:cxn ang="0">
                          <a:pos x="9" y="1"/>
                        </a:cxn>
                        <a:cxn ang="0">
                          <a:pos x="8" y="1"/>
                        </a:cxn>
                        <a:cxn ang="0">
                          <a:pos x="6" y="1"/>
                        </a:cxn>
                        <a:cxn ang="0">
                          <a:pos x="5" y="1"/>
                        </a:cxn>
                        <a:cxn ang="0">
                          <a:pos x="4" y="2"/>
                        </a:cxn>
                        <a:cxn ang="0">
                          <a:pos x="3" y="2"/>
                        </a:cxn>
                        <a:cxn ang="0">
                          <a:pos x="2" y="3"/>
                        </a:cxn>
                        <a:cxn ang="0">
                          <a:pos x="2" y="4"/>
                        </a:cxn>
                        <a:cxn ang="0">
                          <a:pos x="1" y="5"/>
                        </a:cxn>
                        <a:cxn ang="0">
                          <a:pos x="1" y="6"/>
                        </a:cxn>
                      </a:cxnLst>
                      <a:rect l="0" t="0" r="r" b="b"/>
                      <a:pathLst>
                        <a:path w="10" h="6">
                          <a:moveTo>
                            <a:pt x="1" y="6"/>
                          </a:moveTo>
                          <a:lnTo>
                            <a:pt x="0" y="5"/>
                          </a:lnTo>
                          <a:lnTo>
                            <a:pt x="1" y="3"/>
                          </a:lnTo>
                          <a:lnTo>
                            <a:pt x="2" y="2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1"/>
                          </a:lnTo>
                          <a:lnTo>
                            <a:pt x="10" y="2"/>
                          </a:lnTo>
                          <a:lnTo>
                            <a:pt x="9" y="1"/>
                          </a:lnTo>
                          <a:lnTo>
                            <a:pt x="8" y="1"/>
                          </a:lnTo>
                          <a:lnTo>
                            <a:pt x="6" y="1"/>
                          </a:lnTo>
                          <a:lnTo>
                            <a:pt x="5" y="1"/>
                          </a:lnTo>
                          <a:lnTo>
                            <a:pt x="4" y="2"/>
                          </a:lnTo>
                          <a:lnTo>
                            <a:pt x="3" y="2"/>
                          </a:lnTo>
                          <a:lnTo>
                            <a:pt x="2" y="3"/>
                          </a:lnTo>
                          <a:lnTo>
                            <a:pt x="2" y="4"/>
                          </a:lnTo>
                          <a:lnTo>
                            <a:pt x="1" y="5"/>
                          </a:lnTo>
                          <a:lnTo>
                            <a:pt x="1" y="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9" name="Freeform 341"/>
                    <p:cNvSpPr>
                      <a:spLocks/>
                    </p:cNvSpPr>
                    <p:nvPr/>
                  </p:nvSpPr>
                  <p:spPr bwMode="auto">
                    <a:xfrm>
                      <a:off x="3828" y="2689"/>
                      <a:ext cx="8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7" y="3"/>
                        </a:cxn>
                        <a:cxn ang="0">
                          <a:pos x="8" y="4"/>
                        </a:cxn>
                        <a:cxn ang="0">
                          <a:pos x="8" y="4"/>
                        </a:cxn>
                        <a:cxn ang="0">
                          <a:pos x="8" y="5"/>
                        </a:cxn>
                        <a:cxn ang="0">
                          <a:pos x="7" y="5"/>
                        </a:cxn>
                        <a:cxn ang="0">
                          <a:pos x="6" y="4"/>
                        </a:cxn>
                        <a:cxn ang="0">
                          <a:pos x="6" y="3"/>
                        </a:cxn>
                        <a:cxn ang="0">
                          <a:pos x="5" y="3"/>
                        </a:cxn>
                        <a:cxn ang="0">
                          <a:pos x="5" y="3"/>
                        </a:cxn>
                        <a:cxn ang="0">
                          <a:pos x="4" y="4"/>
                        </a:cxn>
                        <a:cxn ang="0">
                          <a:pos x="3" y="4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w="8" h="5">
                          <a:moveTo>
                            <a:pt x="0" y="3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7" y="3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8" y="5"/>
                          </a:lnTo>
                          <a:lnTo>
                            <a:pt x="7" y="5"/>
                          </a:lnTo>
                          <a:lnTo>
                            <a:pt x="6" y="4"/>
                          </a:lnTo>
                          <a:lnTo>
                            <a:pt x="6" y="3"/>
                          </a:lnTo>
                          <a:lnTo>
                            <a:pt x="5" y="3"/>
                          </a:lnTo>
                          <a:lnTo>
                            <a:pt x="5" y="3"/>
                          </a:lnTo>
                          <a:lnTo>
                            <a:pt x="4" y="4"/>
                          </a:lnTo>
                          <a:lnTo>
                            <a:pt x="3" y="4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0" name="Freeform 342"/>
                    <p:cNvSpPr>
                      <a:spLocks/>
                    </p:cNvSpPr>
                    <p:nvPr/>
                  </p:nvSpPr>
                  <p:spPr bwMode="auto">
                    <a:xfrm>
                      <a:off x="3828" y="2692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235" name="Freeform 343"/>
                <p:cNvSpPr>
                  <a:spLocks/>
                </p:cNvSpPr>
                <p:nvPr/>
              </p:nvSpPr>
              <p:spPr bwMode="auto">
                <a:xfrm>
                  <a:off x="3820" y="269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3" y="5"/>
                    </a:cxn>
                    <a:cxn ang="0">
                      <a:pos x="4" y="5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7" y="4"/>
                    </a:cxn>
                  </a:cxnLst>
                  <a:rect l="0" t="0" r="r" b="b"/>
                  <a:pathLst>
                    <a:path w="7" h="5">
                      <a:moveTo>
                        <a:pt x="2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4"/>
                      </a:lnTo>
                      <a:lnTo>
                        <a:pt x="6" y="4"/>
                      </a:lnTo>
                      <a:lnTo>
                        <a:pt x="7" y="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288" name="Group 344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62"/>
                <a:chOff x="3799" y="2651"/>
                <a:chExt cx="53" cy="62"/>
              </a:xfrm>
            </p:grpSpPr>
            <p:sp>
              <p:nvSpPr>
                <p:cNvPr id="227" name="Freeform 345"/>
                <p:cNvSpPr>
                  <a:spLocks/>
                </p:cNvSpPr>
                <p:nvPr/>
              </p:nvSpPr>
              <p:spPr bwMode="auto">
                <a:xfrm>
                  <a:off x="3799" y="2651"/>
                  <a:ext cx="53" cy="62"/>
                </a:xfrm>
                <a:custGeom>
                  <a:avLst/>
                  <a:gdLst/>
                  <a:ahLst/>
                  <a:cxnLst>
                    <a:cxn ang="0">
                      <a:pos x="8" y="57"/>
                    </a:cxn>
                    <a:cxn ang="0">
                      <a:pos x="7" y="54"/>
                    </a:cxn>
                    <a:cxn ang="0">
                      <a:pos x="5" y="50"/>
                    </a:cxn>
                    <a:cxn ang="0">
                      <a:pos x="4" y="46"/>
                    </a:cxn>
                    <a:cxn ang="0">
                      <a:pos x="3" y="44"/>
                    </a:cxn>
                    <a:cxn ang="0">
                      <a:pos x="2" y="33"/>
                    </a:cxn>
                    <a:cxn ang="0">
                      <a:pos x="0" y="29"/>
                    </a:cxn>
                    <a:cxn ang="0">
                      <a:pos x="0" y="23"/>
                    </a:cxn>
                    <a:cxn ang="0">
                      <a:pos x="5" y="18"/>
                    </a:cxn>
                    <a:cxn ang="0">
                      <a:pos x="7" y="10"/>
                    </a:cxn>
                    <a:cxn ang="0">
                      <a:pos x="10" y="6"/>
                    </a:cxn>
                    <a:cxn ang="0">
                      <a:pos x="14" y="4"/>
                    </a:cxn>
                    <a:cxn ang="0">
                      <a:pos x="20" y="0"/>
                    </a:cxn>
                    <a:cxn ang="0">
                      <a:pos x="25" y="0"/>
                    </a:cxn>
                    <a:cxn ang="0">
                      <a:pos x="29" y="0"/>
                    </a:cxn>
                    <a:cxn ang="0">
                      <a:pos x="35" y="2"/>
                    </a:cxn>
                    <a:cxn ang="0">
                      <a:pos x="40" y="5"/>
                    </a:cxn>
                    <a:cxn ang="0">
                      <a:pos x="44" y="10"/>
                    </a:cxn>
                    <a:cxn ang="0">
                      <a:pos x="46" y="15"/>
                    </a:cxn>
                    <a:cxn ang="0">
                      <a:pos x="48" y="19"/>
                    </a:cxn>
                    <a:cxn ang="0">
                      <a:pos x="51" y="26"/>
                    </a:cxn>
                    <a:cxn ang="0">
                      <a:pos x="53" y="32"/>
                    </a:cxn>
                    <a:cxn ang="0">
                      <a:pos x="52" y="38"/>
                    </a:cxn>
                    <a:cxn ang="0">
                      <a:pos x="51" y="43"/>
                    </a:cxn>
                    <a:cxn ang="0">
                      <a:pos x="48" y="47"/>
                    </a:cxn>
                    <a:cxn ang="0">
                      <a:pos x="42" y="54"/>
                    </a:cxn>
                    <a:cxn ang="0">
                      <a:pos x="40" y="58"/>
                    </a:cxn>
                    <a:cxn ang="0">
                      <a:pos x="35" y="62"/>
                    </a:cxn>
                    <a:cxn ang="0">
                      <a:pos x="39" y="50"/>
                    </a:cxn>
                    <a:cxn ang="0">
                      <a:pos x="41" y="39"/>
                    </a:cxn>
                    <a:cxn ang="0">
                      <a:pos x="40" y="34"/>
                    </a:cxn>
                    <a:cxn ang="0">
                      <a:pos x="40" y="27"/>
                    </a:cxn>
                    <a:cxn ang="0">
                      <a:pos x="35" y="28"/>
                    </a:cxn>
                    <a:cxn ang="0">
                      <a:pos x="29" y="30"/>
                    </a:cxn>
                    <a:cxn ang="0">
                      <a:pos x="22" y="30"/>
                    </a:cxn>
                    <a:cxn ang="0">
                      <a:pos x="19" y="28"/>
                    </a:cxn>
                    <a:cxn ang="0">
                      <a:pos x="14" y="29"/>
                    </a:cxn>
                    <a:cxn ang="0">
                      <a:pos x="13" y="33"/>
                    </a:cxn>
                    <a:cxn ang="0">
                      <a:pos x="11" y="35"/>
                    </a:cxn>
                    <a:cxn ang="0">
                      <a:pos x="9" y="41"/>
                    </a:cxn>
                    <a:cxn ang="0">
                      <a:pos x="8" y="43"/>
                    </a:cxn>
                    <a:cxn ang="0">
                      <a:pos x="6" y="43"/>
                    </a:cxn>
                    <a:cxn ang="0">
                      <a:pos x="6" y="45"/>
                    </a:cxn>
                    <a:cxn ang="0">
                      <a:pos x="6" y="48"/>
                    </a:cxn>
                    <a:cxn ang="0">
                      <a:pos x="9" y="49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53" h="62">
                      <a:moveTo>
                        <a:pt x="10" y="58"/>
                      </a:moveTo>
                      <a:lnTo>
                        <a:pt x="8" y="57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6" y="51"/>
                      </a:lnTo>
                      <a:lnTo>
                        <a:pt x="5" y="50"/>
                      </a:ln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3" y="46"/>
                      </a:lnTo>
                      <a:lnTo>
                        <a:pt x="3" y="44"/>
                      </a:lnTo>
                      <a:lnTo>
                        <a:pt x="1" y="40"/>
                      </a:lnTo>
                      <a:lnTo>
                        <a:pt x="2" y="33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2" y="20"/>
                      </a:lnTo>
                      <a:lnTo>
                        <a:pt x="5" y="18"/>
                      </a:lnTo>
                      <a:lnTo>
                        <a:pt x="4" y="14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8" y="1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29" y="0"/>
                      </a:lnTo>
                      <a:lnTo>
                        <a:pt x="32" y="1"/>
                      </a:lnTo>
                      <a:lnTo>
                        <a:pt x="35" y="2"/>
                      </a:lnTo>
                      <a:lnTo>
                        <a:pt x="36" y="3"/>
                      </a:lnTo>
                      <a:lnTo>
                        <a:pt x="40" y="5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5" y="12"/>
                      </a:lnTo>
                      <a:lnTo>
                        <a:pt x="46" y="15"/>
                      </a:lnTo>
                      <a:lnTo>
                        <a:pt x="47" y="17"/>
                      </a:lnTo>
                      <a:lnTo>
                        <a:pt x="48" y="19"/>
                      </a:lnTo>
                      <a:lnTo>
                        <a:pt x="50" y="21"/>
                      </a:lnTo>
                      <a:lnTo>
                        <a:pt x="51" y="26"/>
                      </a:lnTo>
                      <a:lnTo>
                        <a:pt x="52" y="30"/>
                      </a:lnTo>
                      <a:lnTo>
                        <a:pt x="53" y="32"/>
                      </a:lnTo>
                      <a:lnTo>
                        <a:pt x="53" y="34"/>
                      </a:lnTo>
                      <a:lnTo>
                        <a:pt x="52" y="38"/>
                      </a:lnTo>
                      <a:lnTo>
                        <a:pt x="51" y="40"/>
                      </a:lnTo>
                      <a:lnTo>
                        <a:pt x="51" y="43"/>
                      </a:lnTo>
                      <a:lnTo>
                        <a:pt x="50" y="45"/>
                      </a:lnTo>
                      <a:lnTo>
                        <a:pt x="48" y="47"/>
                      </a:lnTo>
                      <a:lnTo>
                        <a:pt x="47" y="49"/>
                      </a:lnTo>
                      <a:lnTo>
                        <a:pt x="42" y="54"/>
                      </a:lnTo>
                      <a:lnTo>
                        <a:pt x="42" y="56"/>
                      </a:lnTo>
                      <a:lnTo>
                        <a:pt x="40" y="58"/>
                      </a:lnTo>
                      <a:lnTo>
                        <a:pt x="37" y="61"/>
                      </a:lnTo>
                      <a:lnTo>
                        <a:pt x="35" y="62"/>
                      </a:lnTo>
                      <a:lnTo>
                        <a:pt x="37" y="56"/>
                      </a:lnTo>
                      <a:lnTo>
                        <a:pt x="39" y="50"/>
                      </a:lnTo>
                      <a:lnTo>
                        <a:pt x="40" y="45"/>
                      </a:lnTo>
                      <a:lnTo>
                        <a:pt x="41" y="39"/>
                      </a:lnTo>
                      <a:lnTo>
                        <a:pt x="41" y="37"/>
                      </a:lnTo>
                      <a:lnTo>
                        <a:pt x="40" y="34"/>
                      </a:lnTo>
                      <a:lnTo>
                        <a:pt x="41" y="29"/>
                      </a:lnTo>
                      <a:lnTo>
                        <a:pt x="40" y="27"/>
                      </a:lnTo>
                      <a:lnTo>
                        <a:pt x="39" y="26"/>
                      </a:lnTo>
                      <a:lnTo>
                        <a:pt x="35" y="28"/>
                      </a:lnTo>
                      <a:lnTo>
                        <a:pt x="33" y="30"/>
                      </a:lnTo>
                      <a:lnTo>
                        <a:pt x="29" y="30"/>
                      </a:lnTo>
                      <a:lnTo>
                        <a:pt x="25" y="30"/>
                      </a:lnTo>
                      <a:lnTo>
                        <a:pt x="22" y="30"/>
                      </a:lnTo>
                      <a:lnTo>
                        <a:pt x="20" y="29"/>
                      </a:lnTo>
                      <a:lnTo>
                        <a:pt x="19" y="28"/>
                      </a:lnTo>
                      <a:lnTo>
                        <a:pt x="16" y="28"/>
                      </a:lnTo>
                      <a:lnTo>
                        <a:pt x="14" y="29"/>
                      </a:lnTo>
                      <a:lnTo>
                        <a:pt x="14" y="31"/>
                      </a:lnTo>
                      <a:lnTo>
                        <a:pt x="13" y="33"/>
                      </a:lnTo>
                      <a:lnTo>
                        <a:pt x="12" y="35"/>
                      </a:lnTo>
                      <a:lnTo>
                        <a:pt x="11" y="35"/>
                      </a:lnTo>
                      <a:lnTo>
                        <a:pt x="10" y="38"/>
                      </a:lnTo>
                      <a:lnTo>
                        <a:pt x="9" y="41"/>
                      </a:lnTo>
                      <a:lnTo>
                        <a:pt x="9" y="42"/>
                      </a:lnTo>
                      <a:lnTo>
                        <a:pt x="8" y="43"/>
                      </a:lnTo>
                      <a:lnTo>
                        <a:pt x="7" y="43"/>
                      </a:lnTo>
                      <a:lnTo>
                        <a:pt x="6" y="43"/>
                      </a:lnTo>
                      <a:lnTo>
                        <a:pt x="6" y="44"/>
                      </a:lnTo>
                      <a:lnTo>
                        <a:pt x="6" y="45"/>
                      </a:lnTo>
                      <a:lnTo>
                        <a:pt x="6" y="47"/>
                      </a:lnTo>
                      <a:lnTo>
                        <a:pt x="6" y="48"/>
                      </a:lnTo>
                      <a:lnTo>
                        <a:pt x="8" y="49"/>
                      </a:lnTo>
                      <a:lnTo>
                        <a:pt x="9" y="49"/>
                      </a:lnTo>
                      <a:lnTo>
                        <a:pt x="10" y="54"/>
                      </a:lnTo>
                      <a:lnTo>
                        <a:pt x="10" y="58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89" name="Group 346"/>
                <p:cNvGrpSpPr>
                  <a:grpSpLocks/>
                </p:cNvGrpSpPr>
                <p:nvPr/>
              </p:nvGrpSpPr>
              <p:grpSpPr bwMode="auto">
                <a:xfrm>
                  <a:off x="3801" y="2653"/>
                  <a:ext cx="49" cy="43"/>
                  <a:chOff x="3801" y="2653"/>
                  <a:chExt cx="49" cy="43"/>
                </a:xfrm>
              </p:grpSpPr>
              <p:sp>
                <p:nvSpPr>
                  <p:cNvPr id="229" name="Freeform 347"/>
                  <p:cNvSpPr>
                    <a:spLocks/>
                  </p:cNvSpPr>
                  <p:nvPr/>
                </p:nvSpPr>
                <p:spPr bwMode="auto">
                  <a:xfrm>
                    <a:off x="3801" y="2670"/>
                    <a:ext cx="21" cy="17"/>
                  </a:xfrm>
                  <a:custGeom>
                    <a:avLst/>
                    <a:gdLst/>
                    <a:ahLst/>
                    <a:cxnLst>
                      <a:cxn ang="0">
                        <a:pos x="1" y="17"/>
                      </a:cxn>
                      <a:cxn ang="0">
                        <a:pos x="5" y="17"/>
                      </a:cxn>
                      <a:cxn ang="0">
                        <a:pos x="10" y="13"/>
                      </a:cxn>
                      <a:cxn ang="0">
                        <a:pos x="6" y="12"/>
                      </a:cxn>
                      <a:cxn ang="0">
                        <a:pos x="3" y="12"/>
                      </a:cxn>
                      <a:cxn ang="0">
                        <a:pos x="1" y="11"/>
                      </a:cxn>
                      <a:cxn ang="0">
                        <a:pos x="0" y="9"/>
                      </a:cxn>
                      <a:cxn ang="0">
                        <a:pos x="0" y="5"/>
                      </a:cxn>
                      <a:cxn ang="0">
                        <a:pos x="3" y="7"/>
                      </a:cxn>
                      <a:cxn ang="0">
                        <a:pos x="5" y="7"/>
                      </a:cxn>
                      <a:cxn ang="0">
                        <a:pos x="7" y="8"/>
                      </a:cxn>
                      <a:cxn ang="0">
                        <a:pos x="9" y="8"/>
                      </a:cxn>
                      <a:cxn ang="0">
                        <a:pos x="12" y="10"/>
                      </a:cxn>
                      <a:cxn ang="0">
                        <a:pos x="10" y="7"/>
                      </a:cxn>
                      <a:cxn ang="0">
                        <a:pos x="9" y="5"/>
                      </a:cxn>
                      <a:cxn ang="0">
                        <a:pos x="6" y="4"/>
                      </a:cxn>
                      <a:cxn ang="0">
                        <a:pos x="7" y="1"/>
                      </a:cxn>
                      <a:cxn ang="0">
                        <a:pos x="6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  <a:cxn ang="0">
                        <a:pos x="11" y="6"/>
                      </a:cxn>
                      <a:cxn ang="0">
                        <a:pos x="13" y="7"/>
                      </a:cxn>
                      <a:cxn ang="0">
                        <a:pos x="16" y="8"/>
                      </a:cxn>
                      <a:cxn ang="0">
                        <a:pos x="19" y="10"/>
                      </a:cxn>
                      <a:cxn ang="0">
                        <a:pos x="21" y="10"/>
                      </a:cxn>
                    </a:cxnLst>
                    <a:rect l="0" t="0" r="r" b="b"/>
                    <a:pathLst>
                      <a:path w="21" h="17">
                        <a:moveTo>
                          <a:pt x="1" y="17"/>
                        </a:moveTo>
                        <a:lnTo>
                          <a:pt x="5" y="17"/>
                        </a:lnTo>
                        <a:lnTo>
                          <a:pt x="10" y="13"/>
                        </a:lnTo>
                        <a:lnTo>
                          <a:pt x="6" y="12"/>
                        </a:lnTo>
                        <a:lnTo>
                          <a:pt x="3" y="12"/>
                        </a:lnTo>
                        <a:lnTo>
                          <a:pt x="1" y="11"/>
                        </a:lnTo>
                        <a:lnTo>
                          <a:pt x="0" y="9"/>
                        </a:lnTo>
                        <a:lnTo>
                          <a:pt x="0" y="5"/>
                        </a:lnTo>
                        <a:lnTo>
                          <a:pt x="3" y="7"/>
                        </a:lnTo>
                        <a:lnTo>
                          <a:pt x="5" y="7"/>
                        </a:lnTo>
                        <a:lnTo>
                          <a:pt x="7" y="8"/>
                        </a:lnTo>
                        <a:lnTo>
                          <a:pt x="9" y="8"/>
                        </a:lnTo>
                        <a:lnTo>
                          <a:pt x="12" y="10"/>
                        </a:lnTo>
                        <a:lnTo>
                          <a:pt x="10" y="7"/>
                        </a:lnTo>
                        <a:lnTo>
                          <a:pt x="9" y="5"/>
                        </a:lnTo>
                        <a:lnTo>
                          <a:pt x="6" y="4"/>
                        </a:lnTo>
                        <a:lnTo>
                          <a:pt x="7" y="1"/>
                        </a:lnTo>
                        <a:lnTo>
                          <a:pt x="6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4"/>
                        </a:lnTo>
                        <a:lnTo>
                          <a:pt x="11" y="6"/>
                        </a:lnTo>
                        <a:lnTo>
                          <a:pt x="13" y="7"/>
                        </a:lnTo>
                        <a:lnTo>
                          <a:pt x="16" y="8"/>
                        </a:lnTo>
                        <a:lnTo>
                          <a:pt x="19" y="10"/>
                        </a:lnTo>
                        <a:lnTo>
                          <a:pt x="21" y="1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0" name="Freeform 348"/>
                  <p:cNvSpPr>
                    <a:spLocks/>
                  </p:cNvSpPr>
                  <p:nvPr/>
                </p:nvSpPr>
                <p:spPr bwMode="auto">
                  <a:xfrm>
                    <a:off x="3804" y="2661"/>
                    <a:ext cx="41" cy="15"/>
                  </a:xfrm>
                  <a:custGeom>
                    <a:avLst/>
                    <a:gdLst/>
                    <a:ahLst/>
                    <a:cxnLst>
                      <a:cxn ang="0">
                        <a:pos x="0" y="7"/>
                      </a:cxn>
                      <a:cxn ang="0">
                        <a:pos x="3" y="6"/>
                      </a:cxn>
                      <a:cxn ang="0">
                        <a:pos x="7" y="6"/>
                      </a:cxn>
                      <a:cxn ang="0">
                        <a:pos x="10" y="6"/>
                      </a:cxn>
                      <a:cxn ang="0">
                        <a:pos x="9" y="9"/>
                      </a:cxn>
                      <a:cxn ang="0">
                        <a:pos x="10" y="11"/>
                      </a:cxn>
                      <a:cxn ang="0">
                        <a:pos x="13" y="9"/>
                      </a:cxn>
                      <a:cxn ang="0">
                        <a:pos x="15" y="6"/>
                      </a:cxn>
                      <a:cxn ang="0">
                        <a:pos x="18" y="3"/>
                      </a:cxn>
                      <a:cxn ang="0">
                        <a:pos x="22" y="1"/>
                      </a:cxn>
                      <a:cxn ang="0">
                        <a:pos x="23" y="0"/>
                      </a:cxn>
                      <a:cxn ang="0">
                        <a:pos x="32" y="3"/>
                      </a:cxn>
                      <a:cxn ang="0">
                        <a:pos x="35" y="8"/>
                      </a:cxn>
                      <a:cxn ang="0">
                        <a:pos x="36" y="9"/>
                      </a:cxn>
                      <a:cxn ang="0">
                        <a:pos x="36" y="14"/>
                      </a:cxn>
                      <a:cxn ang="0">
                        <a:pos x="38" y="15"/>
                      </a:cxn>
                      <a:cxn ang="0">
                        <a:pos x="40" y="11"/>
                      </a:cxn>
                      <a:cxn ang="0">
                        <a:pos x="41" y="8"/>
                      </a:cxn>
                      <a:cxn ang="0">
                        <a:pos x="41" y="5"/>
                      </a:cxn>
                    </a:cxnLst>
                    <a:rect l="0" t="0" r="r" b="b"/>
                    <a:pathLst>
                      <a:path w="41" h="15">
                        <a:moveTo>
                          <a:pt x="0" y="7"/>
                        </a:moveTo>
                        <a:lnTo>
                          <a:pt x="3" y="6"/>
                        </a:lnTo>
                        <a:lnTo>
                          <a:pt x="7" y="6"/>
                        </a:lnTo>
                        <a:lnTo>
                          <a:pt x="10" y="6"/>
                        </a:lnTo>
                        <a:lnTo>
                          <a:pt x="9" y="9"/>
                        </a:lnTo>
                        <a:lnTo>
                          <a:pt x="10" y="11"/>
                        </a:lnTo>
                        <a:lnTo>
                          <a:pt x="13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2" y="1"/>
                        </a:lnTo>
                        <a:lnTo>
                          <a:pt x="23" y="0"/>
                        </a:lnTo>
                        <a:lnTo>
                          <a:pt x="32" y="3"/>
                        </a:lnTo>
                        <a:lnTo>
                          <a:pt x="35" y="8"/>
                        </a:lnTo>
                        <a:lnTo>
                          <a:pt x="36" y="9"/>
                        </a:lnTo>
                        <a:lnTo>
                          <a:pt x="36" y="14"/>
                        </a:lnTo>
                        <a:lnTo>
                          <a:pt x="38" y="15"/>
                        </a:lnTo>
                        <a:lnTo>
                          <a:pt x="40" y="11"/>
                        </a:lnTo>
                        <a:lnTo>
                          <a:pt x="41" y="8"/>
                        </a:lnTo>
                        <a:lnTo>
                          <a:pt x="41" y="5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1" name="Freeform 349"/>
                  <p:cNvSpPr>
                    <a:spLocks/>
                  </p:cNvSpPr>
                  <p:nvPr/>
                </p:nvSpPr>
                <p:spPr bwMode="auto">
                  <a:xfrm>
                    <a:off x="3806" y="2653"/>
                    <a:ext cx="36" cy="17"/>
                  </a:xfrm>
                  <a:custGeom>
                    <a:avLst/>
                    <a:gdLst/>
                    <a:ahLst/>
                    <a:cxnLst>
                      <a:cxn ang="0">
                        <a:pos x="13" y="12"/>
                      </a:cxn>
                      <a:cxn ang="0">
                        <a:pos x="10" y="10"/>
                      </a:cxn>
                      <a:cxn ang="0">
                        <a:pos x="5" y="10"/>
                      </a:cxn>
                      <a:cxn ang="0">
                        <a:pos x="0" y="11"/>
                      </a:cxn>
                      <a:cxn ang="0">
                        <a:pos x="8" y="8"/>
                      </a:cxn>
                      <a:cxn ang="0">
                        <a:pos x="14" y="8"/>
                      </a:cxn>
                      <a:cxn ang="0">
                        <a:pos x="12" y="6"/>
                      </a:cxn>
                      <a:cxn ang="0">
                        <a:pos x="7" y="4"/>
                      </a:cxn>
                      <a:cxn ang="0">
                        <a:pos x="13" y="4"/>
                      </a:cxn>
                      <a:cxn ang="0">
                        <a:pos x="15" y="5"/>
                      </a:cxn>
                      <a:cxn ang="0">
                        <a:pos x="18" y="7"/>
                      </a:cxn>
                      <a:cxn ang="0">
                        <a:pos x="20" y="5"/>
                      </a:cxn>
                      <a:cxn ang="0">
                        <a:pos x="16" y="1"/>
                      </a:cxn>
                      <a:cxn ang="0">
                        <a:pos x="19" y="0"/>
                      </a:cxn>
                      <a:cxn ang="0">
                        <a:pos x="21" y="0"/>
                      </a:cxn>
                      <a:cxn ang="0">
                        <a:pos x="23" y="6"/>
                      </a:cxn>
                      <a:cxn ang="0">
                        <a:pos x="25" y="4"/>
                      </a:cxn>
                      <a:cxn ang="0">
                        <a:pos x="25" y="2"/>
                      </a:cxn>
                      <a:cxn ang="0">
                        <a:pos x="27" y="4"/>
                      </a:cxn>
                      <a:cxn ang="0">
                        <a:pos x="28" y="6"/>
                      </a:cxn>
                      <a:cxn ang="0">
                        <a:pos x="29" y="7"/>
                      </a:cxn>
                      <a:cxn ang="0">
                        <a:pos x="29" y="9"/>
                      </a:cxn>
                      <a:cxn ang="0">
                        <a:pos x="31" y="9"/>
                      </a:cxn>
                      <a:cxn ang="0">
                        <a:pos x="31" y="5"/>
                      </a:cxn>
                      <a:cxn ang="0">
                        <a:pos x="33" y="6"/>
                      </a:cxn>
                      <a:cxn ang="0">
                        <a:pos x="33" y="9"/>
                      </a:cxn>
                      <a:cxn ang="0">
                        <a:pos x="33" y="11"/>
                      </a:cxn>
                      <a:cxn ang="0">
                        <a:pos x="34" y="13"/>
                      </a:cxn>
                      <a:cxn ang="0">
                        <a:pos x="36" y="17"/>
                      </a:cxn>
                    </a:cxnLst>
                    <a:rect l="0" t="0" r="r" b="b"/>
                    <a:pathLst>
                      <a:path w="36" h="17">
                        <a:moveTo>
                          <a:pt x="13" y="12"/>
                        </a:moveTo>
                        <a:lnTo>
                          <a:pt x="10" y="10"/>
                        </a:lnTo>
                        <a:lnTo>
                          <a:pt x="5" y="10"/>
                        </a:lnTo>
                        <a:lnTo>
                          <a:pt x="0" y="11"/>
                        </a:lnTo>
                        <a:lnTo>
                          <a:pt x="8" y="8"/>
                        </a:lnTo>
                        <a:lnTo>
                          <a:pt x="14" y="8"/>
                        </a:lnTo>
                        <a:lnTo>
                          <a:pt x="12" y="6"/>
                        </a:lnTo>
                        <a:lnTo>
                          <a:pt x="7" y="4"/>
                        </a:lnTo>
                        <a:lnTo>
                          <a:pt x="13" y="4"/>
                        </a:lnTo>
                        <a:lnTo>
                          <a:pt x="15" y="5"/>
                        </a:lnTo>
                        <a:lnTo>
                          <a:pt x="18" y="7"/>
                        </a:lnTo>
                        <a:lnTo>
                          <a:pt x="20" y="5"/>
                        </a:lnTo>
                        <a:lnTo>
                          <a:pt x="16" y="1"/>
                        </a:lnTo>
                        <a:lnTo>
                          <a:pt x="19" y="0"/>
                        </a:lnTo>
                        <a:lnTo>
                          <a:pt x="21" y="0"/>
                        </a:lnTo>
                        <a:lnTo>
                          <a:pt x="23" y="6"/>
                        </a:lnTo>
                        <a:lnTo>
                          <a:pt x="25" y="4"/>
                        </a:lnTo>
                        <a:lnTo>
                          <a:pt x="25" y="2"/>
                        </a:lnTo>
                        <a:lnTo>
                          <a:pt x="27" y="4"/>
                        </a:lnTo>
                        <a:lnTo>
                          <a:pt x="28" y="6"/>
                        </a:lnTo>
                        <a:lnTo>
                          <a:pt x="29" y="7"/>
                        </a:lnTo>
                        <a:lnTo>
                          <a:pt x="29" y="9"/>
                        </a:lnTo>
                        <a:lnTo>
                          <a:pt x="31" y="9"/>
                        </a:lnTo>
                        <a:lnTo>
                          <a:pt x="31" y="5"/>
                        </a:lnTo>
                        <a:lnTo>
                          <a:pt x="33" y="6"/>
                        </a:lnTo>
                        <a:lnTo>
                          <a:pt x="33" y="9"/>
                        </a:lnTo>
                        <a:lnTo>
                          <a:pt x="33" y="11"/>
                        </a:lnTo>
                        <a:lnTo>
                          <a:pt x="34" y="13"/>
                        </a:lnTo>
                        <a:lnTo>
                          <a:pt x="36" y="17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2" name="Freeform 350"/>
                  <p:cNvSpPr>
                    <a:spLocks/>
                  </p:cNvSpPr>
                  <p:nvPr/>
                </p:nvSpPr>
                <p:spPr bwMode="auto">
                  <a:xfrm>
                    <a:off x="3841" y="2670"/>
                    <a:ext cx="9" cy="26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7" y="6"/>
                      </a:cxn>
                      <a:cxn ang="0">
                        <a:pos x="8" y="9"/>
                      </a:cxn>
                      <a:cxn ang="0">
                        <a:pos x="9" y="12"/>
                      </a:cxn>
                      <a:cxn ang="0">
                        <a:pos x="9" y="15"/>
                      </a:cxn>
                      <a:cxn ang="0">
                        <a:pos x="9" y="18"/>
                      </a:cxn>
                      <a:cxn ang="0">
                        <a:pos x="8" y="19"/>
                      </a:cxn>
                      <a:cxn ang="0">
                        <a:pos x="7" y="15"/>
                      </a:cxn>
                      <a:cxn ang="0">
                        <a:pos x="6" y="12"/>
                      </a:cxn>
                      <a:cxn ang="0">
                        <a:pos x="4" y="7"/>
                      </a:cxn>
                      <a:cxn ang="0">
                        <a:pos x="3" y="4"/>
                      </a:cxn>
                      <a:cxn ang="0">
                        <a:pos x="1" y="11"/>
                      </a:cxn>
                      <a:cxn ang="0">
                        <a:pos x="4" y="15"/>
                      </a:cxn>
                      <a:cxn ang="0">
                        <a:pos x="5" y="17"/>
                      </a:cxn>
                      <a:cxn ang="0">
                        <a:pos x="6" y="26"/>
                      </a:cxn>
                      <a:cxn ang="0">
                        <a:pos x="2" y="24"/>
                      </a:cxn>
                      <a:cxn ang="0">
                        <a:pos x="1" y="21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9" h="26">
                        <a:moveTo>
                          <a:pt x="5" y="0"/>
                        </a:moveTo>
                        <a:lnTo>
                          <a:pt x="7" y="6"/>
                        </a:lnTo>
                        <a:lnTo>
                          <a:pt x="8" y="9"/>
                        </a:lnTo>
                        <a:lnTo>
                          <a:pt x="9" y="12"/>
                        </a:lnTo>
                        <a:lnTo>
                          <a:pt x="9" y="15"/>
                        </a:lnTo>
                        <a:lnTo>
                          <a:pt x="9" y="18"/>
                        </a:lnTo>
                        <a:lnTo>
                          <a:pt x="8" y="19"/>
                        </a:lnTo>
                        <a:lnTo>
                          <a:pt x="7" y="15"/>
                        </a:lnTo>
                        <a:lnTo>
                          <a:pt x="6" y="12"/>
                        </a:lnTo>
                        <a:lnTo>
                          <a:pt x="4" y="7"/>
                        </a:lnTo>
                        <a:lnTo>
                          <a:pt x="3" y="4"/>
                        </a:lnTo>
                        <a:lnTo>
                          <a:pt x="1" y="11"/>
                        </a:lnTo>
                        <a:lnTo>
                          <a:pt x="4" y="15"/>
                        </a:lnTo>
                        <a:lnTo>
                          <a:pt x="5" y="17"/>
                        </a:lnTo>
                        <a:lnTo>
                          <a:pt x="6" y="26"/>
                        </a:lnTo>
                        <a:lnTo>
                          <a:pt x="2" y="24"/>
                        </a:lnTo>
                        <a:lnTo>
                          <a:pt x="1" y="21"/>
                        </a:lnTo>
                        <a:lnTo>
                          <a:pt x="0" y="16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99" name="Group 351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225" name="Oval 352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" name="Oval 353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01" name="Group 354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311" name="Group 355"/>
                <p:cNvGrpSpPr>
                  <a:grpSpLocks/>
                </p:cNvGrpSpPr>
                <p:nvPr/>
              </p:nvGrpSpPr>
              <p:grpSpPr bwMode="auto">
                <a:xfrm>
                  <a:off x="3811" y="2713"/>
                  <a:ext cx="20" cy="10"/>
                  <a:chOff x="3811" y="2713"/>
                  <a:chExt cx="20" cy="10"/>
                </a:xfrm>
              </p:grpSpPr>
              <p:sp>
                <p:nvSpPr>
                  <p:cNvPr id="223" name="Freeform 356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4" name="Freeform 357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7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21" name="Freeform 358"/>
                <p:cNvSpPr>
                  <a:spLocks/>
                </p:cNvSpPr>
                <p:nvPr/>
              </p:nvSpPr>
              <p:spPr bwMode="auto">
                <a:xfrm>
                  <a:off x="3803" y="2662"/>
                  <a:ext cx="38" cy="61"/>
                </a:xfrm>
                <a:custGeom>
                  <a:avLst/>
                  <a:gdLst/>
                  <a:ahLst/>
                  <a:cxnLst>
                    <a:cxn ang="0">
                      <a:pos x="28" y="56"/>
                    </a:cxn>
                    <a:cxn ang="0">
                      <a:pos x="29" y="54"/>
                    </a:cxn>
                    <a:cxn ang="0">
                      <a:pos x="30" y="52"/>
                    </a:cxn>
                    <a:cxn ang="0">
                      <a:pos x="32" y="47"/>
                    </a:cxn>
                    <a:cxn ang="0">
                      <a:pos x="35" y="39"/>
                    </a:cxn>
                    <a:cxn ang="0">
                      <a:pos x="36" y="32"/>
                    </a:cxn>
                    <a:cxn ang="0">
                      <a:pos x="37" y="27"/>
                    </a:cxn>
                    <a:cxn ang="0">
                      <a:pos x="38" y="18"/>
                    </a:cxn>
                    <a:cxn ang="0">
                      <a:pos x="38" y="11"/>
                    </a:cxn>
                    <a:cxn ang="0">
                      <a:pos x="37" y="7"/>
                    </a:cxn>
                    <a:cxn ang="0">
                      <a:pos x="34" y="4"/>
                    </a:cxn>
                    <a:cxn ang="0">
                      <a:pos x="30" y="1"/>
                    </a:cxn>
                    <a:cxn ang="0">
                      <a:pos x="25" y="0"/>
                    </a:cxn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11" y="2"/>
                    </a:cxn>
                    <a:cxn ang="0">
                      <a:pos x="9" y="4"/>
                    </a:cxn>
                    <a:cxn ang="0">
                      <a:pos x="6" y="7"/>
                    </a:cxn>
                    <a:cxn ang="0">
                      <a:pos x="5" y="11"/>
                    </a:cxn>
                    <a:cxn ang="0">
                      <a:pos x="3" y="15"/>
                    </a:cxn>
                    <a:cxn ang="0">
                      <a:pos x="3" y="19"/>
                    </a:cxn>
                    <a:cxn ang="0">
                      <a:pos x="2" y="24"/>
                    </a:cxn>
                    <a:cxn ang="0">
                      <a:pos x="2" y="26"/>
                    </a:cxn>
                    <a:cxn ang="0">
                      <a:pos x="2" y="29"/>
                    </a:cxn>
                    <a:cxn ang="0">
                      <a:pos x="1" y="29"/>
                    </a:cxn>
                    <a:cxn ang="0">
                      <a:pos x="0" y="30"/>
                    </a:cxn>
                    <a:cxn ang="0">
                      <a:pos x="0" y="31"/>
                    </a:cxn>
                    <a:cxn ang="0">
                      <a:pos x="1" y="34"/>
                    </a:cxn>
                    <a:cxn ang="0">
                      <a:pos x="2" y="35"/>
                    </a:cxn>
                    <a:cxn ang="0">
                      <a:pos x="3" y="37"/>
                    </a:cxn>
                    <a:cxn ang="0">
                      <a:pos x="4" y="38"/>
                    </a:cxn>
                    <a:cxn ang="0">
                      <a:pos x="6" y="38"/>
                    </a:cxn>
                    <a:cxn ang="0">
                      <a:pos x="5" y="41"/>
                    </a:cxn>
                    <a:cxn ang="0">
                      <a:pos x="6" y="45"/>
                    </a:cxn>
                    <a:cxn ang="0">
                      <a:pos x="7" y="48"/>
                    </a:cxn>
                    <a:cxn ang="0">
                      <a:pos x="7" y="51"/>
                    </a:cxn>
                    <a:cxn ang="0">
                      <a:pos x="8" y="53"/>
                    </a:cxn>
                    <a:cxn ang="0">
                      <a:pos x="9" y="54"/>
                    </a:cxn>
                    <a:cxn ang="0">
                      <a:pos x="10" y="55"/>
                    </a:cxn>
                    <a:cxn ang="0">
                      <a:pos x="11" y="57"/>
                    </a:cxn>
                    <a:cxn ang="0">
                      <a:pos x="12" y="58"/>
                    </a:cxn>
                    <a:cxn ang="0">
                      <a:pos x="14" y="59"/>
                    </a:cxn>
                    <a:cxn ang="0">
                      <a:pos x="15" y="60"/>
                    </a:cxn>
                    <a:cxn ang="0">
                      <a:pos x="16" y="60"/>
                    </a:cxn>
                    <a:cxn ang="0">
                      <a:pos x="18" y="60"/>
                    </a:cxn>
                    <a:cxn ang="0">
                      <a:pos x="19" y="61"/>
                    </a:cxn>
                    <a:cxn ang="0">
                      <a:pos x="21" y="61"/>
                    </a:cxn>
                    <a:cxn ang="0">
                      <a:pos x="23" y="60"/>
                    </a:cxn>
                    <a:cxn ang="0">
                      <a:pos x="24" y="60"/>
                    </a:cxn>
                    <a:cxn ang="0">
                      <a:pos x="25" y="59"/>
                    </a:cxn>
                    <a:cxn ang="0">
                      <a:pos x="27" y="57"/>
                    </a:cxn>
                    <a:cxn ang="0">
                      <a:pos x="28" y="56"/>
                    </a:cxn>
                  </a:cxnLst>
                  <a:rect l="0" t="0" r="r" b="b"/>
                  <a:pathLst>
                    <a:path w="38" h="61">
                      <a:moveTo>
                        <a:pt x="28" y="56"/>
                      </a:moveTo>
                      <a:lnTo>
                        <a:pt x="29" y="54"/>
                      </a:lnTo>
                      <a:lnTo>
                        <a:pt x="30" y="52"/>
                      </a:lnTo>
                      <a:lnTo>
                        <a:pt x="32" y="47"/>
                      </a:lnTo>
                      <a:lnTo>
                        <a:pt x="35" y="39"/>
                      </a:lnTo>
                      <a:lnTo>
                        <a:pt x="36" y="32"/>
                      </a:lnTo>
                      <a:lnTo>
                        <a:pt x="37" y="27"/>
                      </a:lnTo>
                      <a:lnTo>
                        <a:pt x="38" y="18"/>
                      </a:lnTo>
                      <a:lnTo>
                        <a:pt x="38" y="11"/>
                      </a:lnTo>
                      <a:lnTo>
                        <a:pt x="37" y="7"/>
                      </a:lnTo>
                      <a:lnTo>
                        <a:pt x="34" y="4"/>
                      </a:lnTo>
                      <a:lnTo>
                        <a:pt x="30" y="1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1"/>
                      </a:lnTo>
                      <a:lnTo>
                        <a:pt x="11" y="2"/>
                      </a:lnTo>
                      <a:lnTo>
                        <a:pt x="9" y="4"/>
                      </a:lnTo>
                      <a:lnTo>
                        <a:pt x="6" y="7"/>
                      </a:lnTo>
                      <a:lnTo>
                        <a:pt x="5" y="11"/>
                      </a:lnTo>
                      <a:lnTo>
                        <a:pt x="3" y="15"/>
                      </a:lnTo>
                      <a:lnTo>
                        <a:pt x="3" y="19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9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1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4" y="38"/>
                      </a:lnTo>
                      <a:lnTo>
                        <a:pt x="6" y="38"/>
                      </a:lnTo>
                      <a:lnTo>
                        <a:pt x="5" y="41"/>
                      </a:lnTo>
                      <a:lnTo>
                        <a:pt x="6" y="45"/>
                      </a:lnTo>
                      <a:lnTo>
                        <a:pt x="7" y="48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1" y="57"/>
                      </a:lnTo>
                      <a:lnTo>
                        <a:pt x="12" y="58"/>
                      </a:lnTo>
                      <a:lnTo>
                        <a:pt x="14" y="59"/>
                      </a:lnTo>
                      <a:lnTo>
                        <a:pt x="15" y="60"/>
                      </a:lnTo>
                      <a:lnTo>
                        <a:pt x="16" y="60"/>
                      </a:lnTo>
                      <a:lnTo>
                        <a:pt x="18" y="60"/>
                      </a:lnTo>
                      <a:lnTo>
                        <a:pt x="19" y="61"/>
                      </a:lnTo>
                      <a:lnTo>
                        <a:pt x="21" y="61"/>
                      </a:lnTo>
                      <a:lnTo>
                        <a:pt x="23" y="60"/>
                      </a:lnTo>
                      <a:lnTo>
                        <a:pt x="24" y="60"/>
                      </a:lnTo>
                      <a:lnTo>
                        <a:pt x="25" y="59"/>
                      </a:lnTo>
                      <a:lnTo>
                        <a:pt x="27" y="57"/>
                      </a:lnTo>
                      <a:lnTo>
                        <a:pt x="28" y="5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2" name="Freeform 359"/>
                <p:cNvSpPr>
                  <a:spLocks/>
                </p:cNvSpPr>
                <p:nvPr/>
              </p:nvSpPr>
              <p:spPr bwMode="auto">
                <a:xfrm>
                  <a:off x="3819" y="2701"/>
                  <a:ext cx="19" cy="22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13" y="15"/>
                    </a:cxn>
                    <a:cxn ang="0">
                      <a:pos x="14" y="14"/>
                    </a:cxn>
                    <a:cxn ang="0">
                      <a:pos x="16" y="8"/>
                    </a:cxn>
                    <a:cxn ang="0">
                      <a:pos x="19" y="0"/>
                    </a:cxn>
                    <a:cxn ang="0">
                      <a:pos x="17" y="4"/>
                    </a:cxn>
                    <a:cxn ang="0">
                      <a:pos x="15" y="7"/>
                    </a:cxn>
                    <a:cxn ang="0">
                      <a:pos x="14" y="9"/>
                    </a:cxn>
                    <a:cxn ang="0">
                      <a:pos x="14" y="11"/>
                    </a:cxn>
                    <a:cxn ang="0">
                      <a:pos x="13" y="14"/>
                    </a:cxn>
                    <a:cxn ang="0">
                      <a:pos x="12" y="16"/>
                    </a:cxn>
                    <a:cxn ang="0">
                      <a:pos x="11" y="17"/>
                    </a:cxn>
                    <a:cxn ang="0">
                      <a:pos x="10" y="19"/>
                    </a:cxn>
                    <a:cxn ang="0">
                      <a:pos x="8" y="19"/>
                    </a:cxn>
                    <a:cxn ang="0">
                      <a:pos x="7" y="19"/>
                    </a:cxn>
                    <a:cxn ang="0">
                      <a:pos x="6" y="17"/>
                    </a:cxn>
                    <a:cxn ang="0">
                      <a:pos x="5" y="16"/>
                    </a:cxn>
                    <a:cxn ang="0">
                      <a:pos x="5" y="19"/>
                    </a:cxn>
                    <a:cxn ang="0">
                      <a:pos x="4" y="20"/>
                    </a:cxn>
                    <a:cxn ang="0">
                      <a:pos x="3" y="2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22"/>
                    </a:cxn>
                    <a:cxn ang="0">
                      <a:pos x="5" y="22"/>
                    </a:cxn>
                    <a:cxn ang="0">
                      <a:pos x="7" y="22"/>
                    </a:cxn>
                    <a:cxn ang="0">
                      <a:pos x="8" y="22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19" h="22">
                      <a:moveTo>
                        <a:pt x="12" y="17"/>
                      </a:moveTo>
                      <a:lnTo>
                        <a:pt x="13" y="15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9" y="0"/>
                      </a:lnTo>
                      <a:lnTo>
                        <a:pt x="17" y="4"/>
                      </a:lnTo>
                      <a:lnTo>
                        <a:pt x="15" y="7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12" y="16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6" y="17"/>
                      </a:lnTo>
                      <a:lnTo>
                        <a:pt x="5" y="16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3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5" y="22"/>
                      </a:lnTo>
                      <a:lnTo>
                        <a:pt x="7" y="22"/>
                      </a:lnTo>
                      <a:lnTo>
                        <a:pt x="8" y="22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1" name="Freeform 360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2" name="Group 361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8" name="Freeform 362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9" name="Freeform 363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3" name="Freeform 364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365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3" name="Group 366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6" name="Freeform 367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7" name="Freeform 368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" name="Freeform 369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370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Freeform 371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5" name="Group 372"/>
              <p:cNvGrpSpPr>
                <a:grpSpLocks/>
              </p:cNvGrpSpPr>
              <p:nvPr/>
            </p:nvGrpSpPr>
            <p:grpSpPr bwMode="auto">
              <a:xfrm>
                <a:off x="3973" y="2877"/>
                <a:ext cx="10" cy="6"/>
                <a:chOff x="3817" y="2708"/>
                <a:chExt cx="10" cy="6"/>
              </a:xfrm>
            </p:grpSpPr>
            <p:sp>
              <p:nvSpPr>
                <p:cNvPr id="213" name="Oval 373"/>
                <p:cNvSpPr>
                  <a:spLocks noChangeArrowheads="1"/>
                </p:cNvSpPr>
                <p:nvPr/>
              </p:nvSpPr>
              <p:spPr bwMode="auto">
                <a:xfrm>
                  <a:off x="3819" y="2710"/>
                  <a:ext cx="6" cy="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4" name="Freeform 374"/>
                <p:cNvSpPr>
                  <a:spLocks/>
                </p:cNvSpPr>
                <p:nvPr/>
              </p:nvSpPr>
              <p:spPr bwMode="auto">
                <a:xfrm>
                  <a:off x="3817" y="2708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8" y="1"/>
                    </a:cxn>
                    <a:cxn ang="0">
                      <a:pos x="9" y="2"/>
                    </a:cxn>
                    <a:cxn ang="0">
                      <a:pos x="9" y="3"/>
                    </a:cxn>
                    <a:cxn ang="0">
                      <a:pos x="9" y="3"/>
                    </a:cxn>
                    <a:cxn ang="0">
                      <a:pos x="10" y="4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0" h="4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10" y="4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" name="Freeform 375"/>
                <p:cNvSpPr>
                  <a:spLocks/>
                </p:cNvSpPr>
                <p:nvPr/>
              </p:nvSpPr>
              <p:spPr bwMode="auto">
                <a:xfrm>
                  <a:off x="3817" y="2710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2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9" y="3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4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8" y="4"/>
                      </a:lnTo>
                      <a:lnTo>
                        <a:pt x="7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6" name="Group 376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12"/>
                <a:chOff x="3812" y="2682"/>
                <a:chExt cx="24" cy="12"/>
              </a:xfrm>
            </p:grpSpPr>
            <p:grpSp>
              <p:nvGrpSpPr>
                <p:cNvPr id="317" name="Group 377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10" cy="8"/>
                  <a:chOff x="3812" y="2682"/>
                  <a:chExt cx="10" cy="8"/>
                </a:xfrm>
              </p:grpSpPr>
              <p:sp>
                <p:nvSpPr>
                  <p:cNvPr id="210" name="Freeform 378"/>
                  <p:cNvSpPr>
                    <a:spLocks/>
                  </p:cNvSpPr>
                  <p:nvPr/>
                </p:nvSpPr>
                <p:spPr bwMode="auto">
                  <a:xfrm>
                    <a:off x="3813" y="2682"/>
                    <a:ext cx="9" cy="6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8" y="4"/>
                      </a:cxn>
                      <a:cxn ang="0">
                        <a:pos x="9" y="6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6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8" y="4"/>
                        </a:lnTo>
                        <a:lnTo>
                          <a:pt x="9" y="6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1" name="Freeform 379"/>
                  <p:cNvSpPr>
                    <a:spLocks/>
                  </p:cNvSpPr>
                  <p:nvPr/>
                </p:nvSpPr>
                <p:spPr bwMode="auto">
                  <a:xfrm>
                    <a:off x="3812" y="2685"/>
                    <a:ext cx="9" cy="5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9" y="4"/>
                      </a:cxn>
                      <a:cxn ang="0">
                        <a:pos x="8" y="5"/>
                      </a:cxn>
                      <a:cxn ang="0">
                        <a:pos x="8" y="5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1" y="3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5">
                        <a:moveTo>
                          <a:pt x="0" y="2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9" y="4"/>
                        </a:lnTo>
                        <a:lnTo>
                          <a:pt x="8" y="5"/>
                        </a:lnTo>
                        <a:lnTo>
                          <a:pt x="8" y="5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1" y="3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2" name="Freeform 380"/>
                  <p:cNvSpPr>
                    <a:spLocks/>
                  </p:cNvSpPr>
                  <p:nvPr/>
                </p:nvSpPr>
                <p:spPr bwMode="auto">
                  <a:xfrm>
                    <a:off x="3814" y="2689"/>
                    <a:ext cx="4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18" name="Group 381"/>
                <p:cNvGrpSpPr>
                  <a:grpSpLocks/>
                </p:cNvGrpSpPr>
                <p:nvPr/>
              </p:nvGrpSpPr>
              <p:grpSpPr bwMode="auto">
                <a:xfrm>
                  <a:off x="3826" y="2686"/>
                  <a:ext cx="10" cy="8"/>
                  <a:chOff x="3826" y="2686"/>
                  <a:chExt cx="10" cy="8"/>
                </a:xfrm>
              </p:grpSpPr>
              <p:sp>
                <p:nvSpPr>
                  <p:cNvPr id="207" name="Freeform 382"/>
                  <p:cNvSpPr>
                    <a:spLocks/>
                  </p:cNvSpPr>
                  <p:nvPr/>
                </p:nvSpPr>
                <p:spPr bwMode="auto">
                  <a:xfrm>
                    <a:off x="3826" y="2686"/>
                    <a:ext cx="10" cy="6"/>
                  </a:xfrm>
                  <a:custGeom>
                    <a:avLst/>
                    <a:gdLst/>
                    <a:ahLst/>
                    <a:cxnLst>
                      <a:cxn ang="0">
                        <a:pos x="1" y="6"/>
                      </a:cxn>
                      <a:cxn ang="0">
                        <a:pos x="0" y="5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9" y="1"/>
                      </a:cxn>
                      <a:cxn ang="0">
                        <a:pos x="8" y="1"/>
                      </a:cxn>
                      <a:cxn ang="0">
                        <a:pos x="6" y="1"/>
                      </a:cxn>
                      <a:cxn ang="0">
                        <a:pos x="5" y="1"/>
                      </a:cxn>
                      <a:cxn ang="0">
                        <a:pos x="4" y="2"/>
                      </a:cxn>
                      <a:cxn ang="0">
                        <a:pos x="3" y="2"/>
                      </a:cxn>
                      <a:cxn ang="0">
                        <a:pos x="2" y="3"/>
                      </a:cxn>
                      <a:cxn ang="0">
                        <a:pos x="2" y="4"/>
                      </a:cxn>
                      <a:cxn ang="0">
                        <a:pos x="1" y="5"/>
                      </a:cxn>
                      <a:cxn ang="0">
                        <a:pos x="1" y="6"/>
                      </a:cxn>
                    </a:cxnLst>
                    <a:rect l="0" t="0" r="r" b="b"/>
                    <a:pathLst>
                      <a:path w="10" h="6">
                        <a:moveTo>
                          <a:pt x="1" y="6"/>
                        </a:move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2" y="2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9" y="1"/>
                        </a:lnTo>
                        <a:lnTo>
                          <a:pt x="8" y="1"/>
                        </a:lnTo>
                        <a:lnTo>
                          <a:pt x="6" y="1"/>
                        </a:lnTo>
                        <a:lnTo>
                          <a:pt x="5" y="1"/>
                        </a:lnTo>
                        <a:lnTo>
                          <a:pt x="4" y="2"/>
                        </a:lnTo>
                        <a:lnTo>
                          <a:pt x="3" y="2"/>
                        </a:lnTo>
                        <a:lnTo>
                          <a:pt x="2" y="3"/>
                        </a:lnTo>
                        <a:lnTo>
                          <a:pt x="2" y="4"/>
                        </a:lnTo>
                        <a:lnTo>
                          <a:pt x="1" y="5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8" name="Freeform 383"/>
                  <p:cNvSpPr>
                    <a:spLocks/>
                  </p:cNvSpPr>
                  <p:nvPr/>
                </p:nvSpPr>
                <p:spPr bwMode="auto">
                  <a:xfrm>
                    <a:off x="3828" y="2689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7" y="3"/>
                      </a:cxn>
                      <a:cxn ang="0">
                        <a:pos x="8" y="4"/>
                      </a:cxn>
                      <a:cxn ang="0">
                        <a:pos x="8" y="4"/>
                      </a:cxn>
                      <a:cxn ang="0">
                        <a:pos x="8" y="5"/>
                      </a:cxn>
                      <a:cxn ang="0">
                        <a:pos x="7" y="5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5" y="3"/>
                      </a:cxn>
                      <a:cxn ang="0">
                        <a:pos x="5" y="3"/>
                      </a:cxn>
                      <a:cxn ang="0">
                        <a:pos x="4" y="4"/>
                      </a:cxn>
                      <a:cxn ang="0">
                        <a:pos x="3" y="4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w="8" h="5">
                        <a:moveTo>
                          <a:pt x="0" y="3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7" y="3"/>
                        </a:lnTo>
                        <a:lnTo>
                          <a:pt x="8" y="4"/>
                        </a:lnTo>
                        <a:lnTo>
                          <a:pt x="8" y="4"/>
                        </a:lnTo>
                        <a:lnTo>
                          <a:pt x="8" y="5"/>
                        </a:lnTo>
                        <a:lnTo>
                          <a:pt x="7" y="5"/>
                        </a:lnTo>
                        <a:lnTo>
                          <a:pt x="6" y="4"/>
                        </a:lnTo>
                        <a:lnTo>
                          <a:pt x="6" y="3"/>
                        </a:lnTo>
                        <a:lnTo>
                          <a:pt x="5" y="3"/>
                        </a:lnTo>
                        <a:lnTo>
                          <a:pt x="5" y="3"/>
                        </a:lnTo>
                        <a:lnTo>
                          <a:pt x="4" y="4"/>
                        </a:lnTo>
                        <a:lnTo>
                          <a:pt x="3" y="4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9" name="Freeform 384"/>
                  <p:cNvSpPr>
                    <a:spLocks/>
                  </p:cNvSpPr>
                  <p:nvPr/>
                </p:nvSpPr>
                <p:spPr bwMode="auto">
                  <a:xfrm>
                    <a:off x="3828" y="2692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71" name="Freeform 385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Oval 386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Freeform 387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Freeform 388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Oval 389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Freeform 390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Freeform 391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24" name="Group 392"/>
              <p:cNvGrpSpPr>
                <a:grpSpLocks/>
              </p:cNvGrpSpPr>
              <p:nvPr/>
            </p:nvGrpSpPr>
            <p:grpSpPr bwMode="auto">
              <a:xfrm>
                <a:off x="3968" y="2851"/>
                <a:ext cx="10" cy="8"/>
                <a:chOff x="3812" y="2682"/>
                <a:chExt cx="10" cy="8"/>
              </a:xfrm>
            </p:grpSpPr>
            <p:sp>
              <p:nvSpPr>
                <p:cNvPr id="202" name="Freeform 393"/>
                <p:cNvSpPr>
                  <a:spLocks/>
                </p:cNvSpPr>
                <p:nvPr/>
              </p:nvSpPr>
              <p:spPr bwMode="auto">
                <a:xfrm>
                  <a:off x="3813" y="2682"/>
                  <a:ext cx="9" cy="6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9" y="6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6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8" y="4"/>
                      </a:lnTo>
                      <a:lnTo>
                        <a:pt x="9" y="6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3" name="Freeform 394"/>
                <p:cNvSpPr>
                  <a:spLocks/>
                </p:cNvSpPr>
                <p:nvPr/>
              </p:nvSpPr>
              <p:spPr bwMode="auto">
                <a:xfrm>
                  <a:off x="3812" y="268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9" y="4"/>
                    </a:cxn>
                    <a:cxn ang="0">
                      <a:pos x="8" y="5"/>
                    </a:cxn>
                    <a:cxn ang="0">
                      <a:pos x="8" y="5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5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9" y="4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4" name="Freeform 395"/>
                <p:cNvSpPr>
                  <a:spLocks/>
                </p:cNvSpPr>
                <p:nvPr/>
              </p:nvSpPr>
              <p:spPr bwMode="auto">
                <a:xfrm>
                  <a:off x="3814" y="2689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6" name="Group 396"/>
              <p:cNvGrpSpPr>
                <a:grpSpLocks/>
              </p:cNvGrpSpPr>
              <p:nvPr/>
            </p:nvGrpSpPr>
            <p:grpSpPr bwMode="auto">
              <a:xfrm>
                <a:off x="3982" y="2855"/>
                <a:ext cx="10" cy="8"/>
                <a:chOff x="3826" y="2686"/>
                <a:chExt cx="10" cy="8"/>
              </a:xfrm>
            </p:grpSpPr>
            <p:sp>
              <p:nvSpPr>
                <p:cNvPr id="199" name="Freeform 397"/>
                <p:cNvSpPr>
                  <a:spLocks/>
                </p:cNvSpPr>
                <p:nvPr/>
              </p:nvSpPr>
              <p:spPr bwMode="auto">
                <a:xfrm>
                  <a:off x="3826" y="2686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0" y="2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1" y="5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10" h="6">
                      <a:moveTo>
                        <a:pt x="1" y="6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1" y="5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0" name="Freeform 398"/>
                <p:cNvSpPr>
                  <a:spLocks/>
                </p:cNvSpPr>
                <p:nvPr/>
              </p:nvSpPr>
              <p:spPr bwMode="auto">
                <a:xfrm>
                  <a:off x="3828" y="268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4" y="4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8" h="5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1" name="Freeform 399"/>
                <p:cNvSpPr>
                  <a:spLocks/>
                </p:cNvSpPr>
                <p:nvPr/>
              </p:nvSpPr>
              <p:spPr bwMode="auto">
                <a:xfrm>
                  <a:off x="3828" y="2692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0" name="Freeform 400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Freeform 401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Freeform 402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Freeform 403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Freeform 404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Freeform 405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Freeform 406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Freeform 407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Freeform 408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Freeform 409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Freeform 410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Freeform 411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412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413"/>
              <p:cNvSpPr>
                <a:spLocks/>
              </p:cNvSpPr>
              <p:nvPr/>
            </p:nvSpPr>
            <p:spPr bwMode="auto">
              <a:xfrm>
                <a:off x="3955" y="2820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3" name="Group 414"/>
              <p:cNvGrpSpPr>
                <a:grpSpLocks/>
              </p:cNvGrpSpPr>
              <p:nvPr/>
            </p:nvGrpSpPr>
            <p:grpSpPr bwMode="auto">
              <a:xfrm>
                <a:off x="3957" y="2822"/>
                <a:ext cx="49" cy="43"/>
                <a:chOff x="3801" y="2653"/>
                <a:chExt cx="49" cy="43"/>
              </a:xfrm>
            </p:grpSpPr>
            <p:sp>
              <p:nvSpPr>
                <p:cNvPr id="195" name="Freeform 415"/>
                <p:cNvSpPr>
                  <a:spLocks/>
                </p:cNvSpPr>
                <p:nvPr/>
              </p:nvSpPr>
              <p:spPr bwMode="auto">
                <a:xfrm>
                  <a:off x="3801" y="2670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" y="17"/>
                    </a:cxn>
                    <a:cxn ang="0">
                      <a:pos x="5" y="17"/>
                    </a:cxn>
                    <a:cxn ang="0">
                      <a:pos x="10" y="13"/>
                    </a:cxn>
                    <a:cxn ang="0">
                      <a:pos x="6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5"/>
                    </a:cxn>
                    <a:cxn ang="0">
                      <a:pos x="3" y="7"/>
                    </a:cxn>
                    <a:cxn ang="0">
                      <a:pos x="5" y="7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2" y="10"/>
                    </a:cxn>
                    <a:cxn ang="0">
                      <a:pos x="10" y="7"/>
                    </a:cxn>
                    <a:cxn ang="0">
                      <a:pos x="9" y="5"/>
                    </a:cxn>
                    <a:cxn ang="0">
                      <a:pos x="6" y="4"/>
                    </a:cxn>
                    <a:cxn ang="0">
                      <a:pos x="7" y="1"/>
                    </a:cxn>
                    <a:cxn ang="0">
                      <a:pos x="6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4"/>
                    </a:cxn>
                    <a:cxn ang="0">
                      <a:pos x="11" y="6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9" y="10"/>
                    </a:cxn>
                    <a:cxn ang="0">
                      <a:pos x="21" y="10"/>
                    </a:cxn>
                  </a:cxnLst>
                  <a:rect l="0" t="0" r="r" b="b"/>
                  <a:pathLst>
                    <a:path w="21" h="17">
                      <a:moveTo>
                        <a:pt x="1" y="17"/>
                      </a:moveTo>
                      <a:lnTo>
                        <a:pt x="5" y="17"/>
                      </a:lnTo>
                      <a:lnTo>
                        <a:pt x="10" y="13"/>
                      </a:ln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5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5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1" y="6"/>
                      </a:lnTo>
                      <a:lnTo>
                        <a:pt x="13" y="7"/>
                      </a:lnTo>
                      <a:lnTo>
                        <a:pt x="16" y="8"/>
                      </a:lnTo>
                      <a:lnTo>
                        <a:pt x="19" y="10"/>
                      </a:lnTo>
                      <a:lnTo>
                        <a:pt x="21" y="10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6" name="Freeform 416"/>
                <p:cNvSpPr>
                  <a:spLocks/>
                </p:cNvSpPr>
                <p:nvPr/>
              </p:nvSpPr>
              <p:spPr bwMode="auto">
                <a:xfrm>
                  <a:off x="3804" y="2661"/>
                  <a:ext cx="41" cy="1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3" y="6"/>
                    </a:cxn>
                    <a:cxn ang="0">
                      <a:pos x="7" y="6"/>
                    </a:cxn>
                    <a:cxn ang="0">
                      <a:pos x="10" y="6"/>
                    </a:cxn>
                    <a:cxn ang="0">
                      <a:pos x="9" y="9"/>
                    </a:cxn>
                    <a:cxn ang="0">
                      <a:pos x="10" y="11"/>
                    </a:cxn>
                    <a:cxn ang="0">
                      <a:pos x="13" y="9"/>
                    </a:cxn>
                    <a:cxn ang="0">
                      <a:pos x="15" y="6"/>
                    </a:cxn>
                    <a:cxn ang="0">
                      <a:pos x="18" y="3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2" y="3"/>
                    </a:cxn>
                    <a:cxn ang="0">
                      <a:pos x="35" y="8"/>
                    </a:cxn>
                    <a:cxn ang="0">
                      <a:pos x="36" y="9"/>
                    </a:cxn>
                    <a:cxn ang="0">
                      <a:pos x="36" y="14"/>
                    </a:cxn>
                    <a:cxn ang="0">
                      <a:pos x="38" y="15"/>
                    </a:cxn>
                    <a:cxn ang="0">
                      <a:pos x="40" y="11"/>
                    </a:cxn>
                    <a:cxn ang="0">
                      <a:pos x="41" y="8"/>
                    </a:cxn>
                    <a:cxn ang="0">
                      <a:pos x="41" y="5"/>
                    </a:cxn>
                  </a:cxnLst>
                  <a:rect l="0" t="0" r="r" b="b"/>
                  <a:pathLst>
                    <a:path w="41" h="15">
                      <a:moveTo>
                        <a:pt x="0" y="7"/>
                      </a:moveTo>
                      <a:lnTo>
                        <a:pt x="3" y="6"/>
                      </a:lnTo>
                      <a:lnTo>
                        <a:pt x="7" y="6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10" y="11"/>
                      </a:lnTo>
                      <a:lnTo>
                        <a:pt x="13" y="9"/>
                      </a:lnTo>
                      <a:lnTo>
                        <a:pt x="15" y="6"/>
                      </a:lnTo>
                      <a:lnTo>
                        <a:pt x="18" y="3"/>
                      </a:lnTo>
                      <a:lnTo>
                        <a:pt x="22" y="1"/>
                      </a:lnTo>
                      <a:lnTo>
                        <a:pt x="23" y="0"/>
                      </a:lnTo>
                      <a:lnTo>
                        <a:pt x="32" y="3"/>
                      </a:lnTo>
                      <a:lnTo>
                        <a:pt x="35" y="8"/>
                      </a:lnTo>
                      <a:lnTo>
                        <a:pt x="36" y="9"/>
                      </a:lnTo>
                      <a:lnTo>
                        <a:pt x="36" y="14"/>
                      </a:lnTo>
                      <a:lnTo>
                        <a:pt x="38" y="15"/>
                      </a:lnTo>
                      <a:lnTo>
                        <a:pt x="40" y="11"/>
                      </a:lnTo>
                      <a:lnTo>
                        <a:pt x="41" y="8"/>
                      </a:lnTo>
                      <a:lnTo>
                        <a:pt x="41" y="5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7" name="Freeform 417"/>
                <p:cNvSpPr>
                  <a:spLocks/>
                </p:cNvSpPr>
                <p:nvPr/>
              </p:nvSpPr>
              <p:spPr bwMode="auto">
                <a:xfrm>
                  <a:off x="3806" y="2653"/>
                  <a:ext cx="36" cy="17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0" y="10"/>
                    </a:cxn>
                    <a:cxn ang="0">
                      <a:pos x="5" y="10"/>
                    </a:cxn>
                    <a:cxn ang="0">
                      <a:pos x="0" y="11"/>
                    </a:cxn>
                    <a:cxn ang="0">
                      <a:pos x="8" y="8"/>
                    </a:cxn>
                    <a:cxn ang="0">
                      <a:pos x="14" y="8"/>
                    </a:cxn>
                    <a:cxn ang="0">
                      <a:pos x="12" y="6"/>
                    </a:cxn>
                    <a:cxn ang="0">
                      <a:pos x="7" y="4"/>
                    </a:cxn>
                    <a:cxn ang="0">
                      <a:pos x="13" y="4"/>
                    </a:cxn>
                    <a:cxn ang="0">
                      <a:pos x="15" y="5"/>
                    </a:cxn>
                    <a:cxn ang="0">
                      <a:pos x="18" y="7"/>
                    </a:cxn>
                    <a:cxn ang="0">
                      <a:pos x="20" y="5"/>
                    </a:cxn>
                    <a:cxn ang="0">
                      <a:pos x="16" y="1"/>
                    </a:cxn>
                    <a:cxn ang="0">
                      <a:pos x="19" y="0"/>
                    </a:cxn>
                    <a:cxn ang="0">
                      <a:pos x="21" y="0"/>
                    </a:cxn>
                    <a:cxn ang="0">
                      <a:pos x="23" y="6"/>
                    </a:cxn>
                    <a:cxn ang="0">
                      <a:pos x="25" y="4"/>
                    </a:cxn>
                    <a:cxn ang="0">
                      <a:pos x="25" y="2"/>
                    </a:cxn>
                    <a:cxn ang="0">
                      <a:pos x="27" y="4"/>
                    </a:cxn>
                    <a:cxn ang="0">
                      <a:pos x="28" y="6"/>
                    </a:cxn>
                    <a:cxn ang="0">
                      <a:pos x="29" y="7"/>
                    </a:cxn>
                    <a:cxn ang="0">
                      <a:pos x="29" y="9"/>
                    </a:cxn>
                    <a:cxn ang="0">
                      <a:pos x="31" y="9"/>
                    </a:cxn>
                    <a:cxn ang="0">
                      <a:pos x="31" y="5"/>
                    </a:cxn>
                    <a:cxn ang="0">
                      <a:pos x="33" y="6"/>
                    </a:cxn>
                    <a:cxn ang="0">
                      <a:pos x="33" y="9"/>
                    </a:cxn>
                    <a:cxn ang="0">
                      <a:pos x="33" y="11"/>
                    </a:cxn>
                    <a:cxn ang="0">
                      <a:pos x="34" y="13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17">
                      <a:moveTo>
                        <a:pt x="13" y="12"/>
                      </a:moveTo>
                      <a:lnTo>
                        <a:pt x="10" y="10"/>
                      </a:lnTo>
                      <a:lnTo>
                        <a:pt x="5" y="10"/>
                      </a:lnTo>
                      <a:lnTo>
                        <a:pt x="0" y="11"/>
                      </a:lnTo>
                      <a:lnTo>
                        <a:pt x="8" y="8"/>
                      </a:lnTo>
                      <a:lnTo>
                        <a:pt x="14" y="8"/>
                      </a:lnTo>
                      <a:lnTo>
                        <a:pt x="12" y="6"/>
                      </a:lnTo>
                      <a:lnTo>
                        <a:pt x="7" y="4"/>
                      </a:lnTo>
                      <a:lnTo>
                        <a:pt x="13" y="4"/>
                      </a:lnTo>
                      <a:lnTo>
                        <a:pt x="15" y="5"/>
                      </a:lnTo>
                      <a:lnTo>
                        <a:pt x="18" y="7"/>
                      </a:lnTo>
                      <a:lnTo>
                        <a:pt x="20" y="5"/>
                      </a:lnTo>
                      <a:lnTo>
                        <a:pt x="16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28" y="6"/>
                      </a:lnTo>
                      <a:lnTo>
                        <a:pt x="29" y="7"/>
                      </a:lnTo>
                      <a:lnTo>
                        <a:pt x="29" y="9"/>
                      </a:lnTo>
                      <a:lnTo>
                        <a:pt x="31" y="9"/>
                      </a:lnTo>
                      <a:lnTo>
                        <a:pt x="31" y="5"/>
                      </a:lnTo>
                      <a:lnTo>
                        <a:pt x="33" y="6"/>
                      </a:lnTo>
                      <a:lnTo>
                        <a:pt x="33" y="9"/>
                      </a:lnTo>
                      <a:lnTo>
                        <a:pt x="33" y="11"/>
                      </a:lnTo>
                      <a:lnTo>
                        <a:pt x="34" y="13"/>
                      </a:lnTo>
                      <a:lnTo>
                        <a:pt x="36" y="17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8" name="Freeform 418"/>
                <p:cNvSpPr>
                  <a:spLocks/>
                </p:cNvSpPr>
                <p:nvPr/>
              </p:nvSpPr>
              <p:spPr bwMode="auto">
                <a:xfrm>
                  <a:off x="3841" y="2670"/>
                  <a:ext cx="9" cy="26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7" y="6"/>
                    </a:cxn>
                    <a:cxn ang="0">
                      <a:pos x="8" y="9"/>
                    </a:cxn>
                    <a:cxn ang="0">
                      <a:pos x="9" y="12"/>
                    </a:cxn>
                    <a:cxn ang="0">
                      <a:pos x="9" y="15"/>
                    </a:cxn>
                    <a:cxn ang="0">
                      <a:pos x="9" y="18"/>
                    </a:cxn>
                    <a:cxn ang="0">
                      <a:pos x="8" y="19"/>
                    </a:cxn>
                    <a:cxn ang="0">
                      <a:pos x="7" y="15"/>
                    </a:cxn>
                    <a:cxn ang="0">
                      <a:pos x="6" y="12"/>
                    </a:cxn>
                    <a:cxn ang="0">
                      <a:pos x="4" y="7"/>
                    </a:cxn>
                    <a:cxn ang="0">
                      <a:pos x="3" y="4"/>
                    </a:cxn>
                    <a:cxn ang="0">
                      <a:pos x="1" y="11"/>
                    </a:cxn>
                    <a:cxn ang="0">
                      <a:pos x="4" y="15"/>
                    </a:cxn>
                    <a:cxn ang="0">
                      <a:pos x="5" y="17"/>
                    </a:cxn>
                    <a:cxn ang="0">
                      <a:pos x="6" y="26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" h="26">
                      <a:moveTo>
                        <a:pt x="5" y="0"/>
                      </a:moveTo>
                      <a:lnTo>
                        <a:pt x="7" y="6"/>
                      </a:lnTo>
                      <a:lnTo>
                        <a:pt x="8" y="9"/>
                      </a:lnTo>
                      <a:lnTo>
                        <a:pt x="9" y="12"/>
                      </a:lnTo>
                      <a:lnTo>
                        <a:pt x="9" y="15"/>
                      </a:lnTo>
                      <a:lnTo>
                        <a:pt x="9" y="18"/>
                      </a:lnTo>
                      <a:lnTo>
                        <a:pt x="8" y="19"/>
                      </a:lnTo>
                      <a:lnTo>
                        <a:pt x="7" y="15"/>
                      </a:lnTo>
                      <a:lnTo>
                        <a:pt x="6" y="12"/>
                      </a:lnTo>
                      <a:lnTo>
                        <a:pt x="4" y="7"/>
                      </a:lnTo>
                      <a:lnTo>
                        <a:pt x="3" y="4"/>
                      </a:lnTo>
                      <a:lnTo>
                        <a:pt x="1" y="11"/>
                      </a:lnTo>
                      <a:lnTo>
                        <a:pt x="4" y="15"/>
                      </a:lnTo>
                      <a:lnTo>
                        <a:pt x="5" y="17"/>
                      </a:lnTo>
                      <a:lnTo>
                        <a:pt x="6" y="26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5" name="Freeform 419"/>
              <p:cNvSpPr>
                <a:spLocks/>
              </p:cNvSpPr>
              <p:nvPr/>
            </p:nvSpPr>
            <p:spPr bwMode="auto">
              <a:xfrm>
                <a:off x="3952" y="2821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Freeform 420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Freeform 421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Freeform 422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Freeform 423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Freeform 424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Freeform 425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Freeform 426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Freeform 427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4" name="Group 428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193" name="Oval 429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" name="Oval 430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" name="Freeform 431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5" name="Group 432"/>
              <p:cNvGrpSpPr>
                <a:grpSpLocks/>
              </p:cNvGrpSpPr>
              <p:nvPr/>
            </p:nvGrpSpPr>
            <p:grpSpPr bwMode="auto">
              <a:xfrm>
                <a:off x="3927" y="2895"/>
                <a:ext cx="92" cy="120"/>
                <a:chOff x="3771" y="2726"/>
                <a:chExt cx="92" cy="120"/>
              </a:xfrm>
            </p:grpSpPr>
            <p:sp>
              <p:nvSpPr>
                <p:cNvPr id="183" name="Freeform 433"/>
                <p:cNvSpPr>
                  <a:spLocks/>
                </p:cNvSpPr>
                <p:nvPr/>
              </p:nvSpPr>
              <p:spPr bwMode="auto">
                <a:xfrm>
                  <a:off x="3771" y="2726"/>
                  <a:ext cx="92" cy="120"/>
                </a:xfrm>
                <a:custGeom>
                  <a:avLst/>
                  <a:gdLst/>
                  <a:ahLst/>
                  <a:cxnLst>
                    <a:cxn ang="0">
                      <a:pos x="32" y="2"/>
                    </a:cxn>
                    <a:cxn ang="0">
                      <a:pos x="27" y="3"/>
                    </a:cxn>
                    <a:cxn ang="0">
                      <a:pos x="23" y="4"/>
                    </a:cxn>
                    <a:cxn ang="0">
                      <a:pos x="19" y="6"/>
                    </a:cxn>
                    <a:cxn ang="0">
                      <a:pos x="16" y="7"/>
                    </a:cxn>
                    <a:cxn ang="0">
                      <a:pos x="14" y="10"/>
                    </a:cxn>
                    <a:cxn ang="0">
                      <a:pos x="11" y="13"/>
                    </a:cxn>
                    <a:cxn ang="0">
                      <a:pos x="8" y="19"/>
                    </a:cxn>
                    <a:cxn ang="0">
                      <a:pos x="0" y="35"/>
                    </a:cxn>
                    <a:cxn ang="0">
                      <a:pos x="2" y="37"/>
                    </a:cxn>
                    <a:cxn ang="0">
                      <a:pos x="23" y="49"/>
                    </a:cxn>
                    <a:cxn ang="0">
                      <a:pos x="22" y="74"/>
                    </a:cxn>
                    <a:cxn ang="0">
                      <a:pos x="20" y="93"/>
                    </a:cxn>
                    <a:cxn ang="0">
                      <a:pos x="15" y="110"/>
                    </a:cxn>
                    <a:cxn ang="0">
                      <a:pos x="86" y="120"/>
                    </a:cxn>
                    <a:cxn ang="0">
                      <a:pos x="75" y="75"/>
                    </a:cxn>
                    <a:cxn ang="0">
                      <a:pos x="79" y="70"/>
                    </a:cxn>
                    <a:cxn ang="0">
                      <a:pos x="81" y="63"/>
                    </a:cxn>
                    <a:cxn ang="0">
                      <a:pos x="81" y="56"/>
                    </a:cxn>
                    <a:cxn ang="0">
                      <a:pos x="81" y="50"/>
                    </a:cxn>
                    <a:cxn ang="0">
                      <a:pos x="85" y="16"/>
                    </a:cxn>
                    <a:cxn ang="0">
                      <a:pos x="82" y="10"/>
                    </a:cxn>
                    <a:cxn ang="0">
                      <a:pos x="78" y="7"/>
                    </a:cxn>
                    <a:cxn ang="0">
                      <a:pos x="65" y="2"/>
                    </a:cxn>
                    <a:cxn ang="0">
                      <a:pos x="62" y="1"/>
                    </a:cxn>
                    <a:cxn ang="0">
                      <a:pos x="60" y="0"/>
                    </a:cxn>
                    <a:cxn ang="0">
                      <a:pos x="60" y="4"/>
                    </a:cxn>
                    <a:cxn ang="0">
                      <a:pos x="62" y="7"/>
                    </a:cxn>
                    <a:cxn ang="0">
                      <a:pos x="64" y="11"/>
                    </a:cxn>
                    <a:cxn ang="0">
                      <a:pos x="65" y="14"/>
                    </a:cxn>
                    <a:cxn ang="0">
                      <a:pos x="65" y="18"/>
                    </a:cxn>
                    <a:cxn ang="0">
                      <a:pos x="64" y="22"/>
                    </a:cxn>
                    <a:cxn ang="0">
                      <a:pos x="62" y="24"/>
                    </a:cxn>
                    <a:cxn ang="0">
                      <a:pos x="58" y="27"/>
                    </a:cxn>
                    <a:cxn ang="0">
                      <a:pos x="55" y="28"/>
                    </a:cxn>
                    <a:cxn ang="0">
                      <a:pos x="50" y="28"/>
                    </a:cxn>
                    <a:cxn ang="0">
                      <a:pos x="46" y="27"/>
                    </a:cxn>
                    <a:cxn ang="0">
                      <a:pos x="41" y="24"/>
                    </a:cxn>
                    <a:cxn ang="0">
                      <a:pos x="38" y="20"/>
                    </a:cxn>
                    <a:cxn ang="0">
                      <a:pos x="37" y="16"/>
                    </a:cxn>
                    <a:cxn ang="0">
                      <a:pos x="35" y="10"/>
                    </a:cxn>
                    <a:cxn ang="0">
                      <a:pos x="34" y="5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92" h="120">
                      <a:moveTo>
                        <a:pt x="33" y="1"/>
                      </a:move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7" y="3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19" y="6"/>
                      </a:lnTo>
                      <a:lnTo>
                        <a:pt x="18" y="6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4" y="10"/>
                      </a:lnTo>
                      <a:lnTo>
                        <a:pt x="13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9"/>
                      </a:lnTo>
                      <a:lnTo>
                        <a:pt x="5" y="26"/>
                      </a:lnTo>
                      <a:lnTo>
                        <a:pt x="0" y="35"/>
                      </a:lnTo>
                      <a:lnTo>
                        <a:pt x="1" y="36"/>
                      </a:lnTo>
                      <a:lnTo>
                        <a:pt x="2" y="37"/>
                      </a:lnTo>
                      <a:lnTo>
                        <a:pt x="22" y="46"/>
                      </a:lnTo>
                      <a:lnTo>
                        <a:pt x="23" y="49"/>
                      </a:lnTo>
                      <a:lnTo>
                        <a:pt x="23" y="60"/>
                      </a:lnTo>
                      <a:lnTo>
                        <a:pt x="22" y="74"/>
                      </a:lnTo>
                      <a:lnTo>
                        <a:pt x="21" y="85"/>
                      </a:lnTo>
                      <a:lnTo>
                        <a:pt x="20" y="93"/>
                      </a:lnTo>
                      <a:lnTo>
                        <a:pt x="18" y="102"/>
                      </a:lnTo>
                      <a:lnTo>
                        <a:pt x="15" y="110"/>
                      </a:lnTo>
                      <a:lnTo>
                        <a:pt x="11" y="120"/>
                      </a:lnTo>
                      <a:lnTo>
                        <a:pt x="86" y="120"/>
                      </a:lnTo>
                      <a:lnTo>
                        <a:pt x="78" y="96"/>
                      </a:lnTo>
                      <a:lnTo>
                        <a:pt x="75" y="75"/>
                      </a:lnTo>
                      <a:lnTo>
                        <a:pt x="77" y="73"/>
                      </a:lnTo>
                      <a:lnTo>
                        <a:pt x="79" y="70"/>
                      </a:lnTo>
                      <a:lnTo>
                        <a:pt x="80" y="67"/>
                      </a:lnTo>
                      <a:lnTo>
                        <a:pt x="81" y="63"/>
                      </a:lnTo>
                      <a:lnTo>
                        <a:pt x="81" y="59"/>
                      </a:lnTo>
                      <a:lnTo>
                        <a:pt x="81" y="56"/>
                      </a:lnTo>
                      <a:lnTo>
                        <a:pt x="81" y="53"/>
                      </a:lnTo>
                      <a:lnTo>
                        <a:pt x="81" y="50"/>
                      </a:lnTo>
                      <a:lnTo>
                        <a:pt x="92" y="39"/>
                      </a:lnTo>
                      <a:lnTo>
                        <a:pt x="85" y="16"/>
                      </a:lnTo>
                      <a:lnTo>
                        <a:pt x="84" y="13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7"/>
                      </a:lnTo>
                      <a:lnTo>
                        <a:pt x="66" y="3"/>
                      </a:lnTo>
                      <a:lnTo>
                        <a:pt x="65" y="2"/>
                      </a:lnTo>
                      <a:lnTo>
                        <a:pt x="63" y="1"/>
                      </a:lnTo>
                      <a:lnTo>
                        <a:pt x="62" y="1"/>
                      </a:lnTo>
                      <a:lnTo>
                        <a:pt x="61" y="1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2" y="7"/>
                      </a:lnTo>
                      <a:lnTo>
                        <a:pt x="63" y="9"/>
                      </a:lnTo>
                      <a:lnTo>
                        <a:pt x="64" y="11"/>
                      </a:lnTo>
                      <a:lnTo>
                        <a:pt x="64" y="12"/>
                      </a:lnTo>
                      <a:lnTo>
                        <a:pt x="65" y="14"/>
                      </a:lnTo>
                      <a:lnTo>
                        <a:pt x="65" y="16"/>
                      </a:lnTo>
                      <a:lnTo>
                        <a:pt x="65" y="18"/>
                      </a:lnTo>
                      <a:lnTo>
                        <a:pt x="64" y="20"/>
                      </a:lnTo>
                      <a:lnTo>
                        <a:pt x="64" y="22"/>
                      </a:lnTo>
                      <a:lnTo>
                        <a:pt x="63" y="23"/>
                      </a:lnTo>
                      <a:lnTo>
                        <a:pt x="62" y="24"/>
                      </a:lnTo>
                      <a:lnTo>
                        <a:pt x="60" y="26"/>
                      </a:lnTo>
                      <a:lnTo>
                        <a:pt x="58" y="27"/>
                      </a:lnTo>
                      <a:lnTo>
                        <a:pt x="56" y="28"/>
                      </a:lnTo>
                      <a:lnTo>
                        <a:pt x="55" y="28"/>
                      </a:lnTo>
                      <a:lnTo>
                        <a:pt x="53" y="29"/>
                      </a:lnTo>
                      <a:lnTo>
                        <a:pt x="50" y="28"/>
                      </a:lnTo>
                      <a:lnTo>
                        <a:pt x="48" y="28"/>
                      </a:lnTo>
                      <a:lnTo>
                        <a:pt x="46" y="27"/>
                      </a:lnTo>
                      <a:lnTo>
                        <a:pt x="44" y="25"/>
                      </a:lnTo>
                      <a:lnTo>
                        <a:pt x="41" y="24"/>
                      </a:lnTo>
                      <a:lnTo>
                        <a:pt x="40" y="23"/>
                      </a:lnTo>
                      <a:lnTo>
                        <a:pt x="38" y="20"/>
                      </a:lnTo>
                      <a:lnTo>
                        <a:pt x="38" y="18"/>
                      </a:lnTo>
                      <a:lnTo>
                        <a:pt x="37" y="16"/>
                      </a:lnTo>
                      <a:lnTo>
                        <a:pt x="36" y="13"/>
                      </a:lnTo>
                      <a:lnTo>
                        <a:pt x="35" y="10"/>
                      </a:lnTo>
                      <a:lnTo>
                        <a:pt x="35" y="8"/>
                      </a:lnTo>
                      <a:lnTo>
                        <a:pt x="34" y="5"/>
                      </a:lnTo>
                      <a:lnTo>
                        <a:pt x="33" y="2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36" name="Group 434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grpSp>
                <p:nvGrpSpPr>
                  <p:cNvPr id="340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sp>
                  <p:nvSpPr>
                    <p:cNvPr id="19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87" name="Freeform 438"/>
                  <p:cNvSpPr>
                    <a:spLocks/>
                  </p:cNvSpPr>
                  <p:nvPr/>
                </p:nvSpPr>
                <p:spPr bwMode="auto">
                  <a:xfrm>
                    <a:off x="3814" y="2757"/>
                    <a:ext cx="7" cy="1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8" name="Freeform 439"/>
                  <p:cNvSpPr>
                    <a:spLocks/>
                  </p:cNvSpPr>
                  <p:nvPr/>
                </p:nvSpPr>
                <p:spPr bwMode="auto">
                  <a:xfrm>
                    <a:off x="3813" y="2760"/>
                    <a:ext cx="9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5" y="1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3">
                        <a:moveTo>
                          <a:pt x="0" y="3"/>
                        </a:moveTo>
                        <a:lnTo>
                          <a:pt x="5" y="1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9" name="Freeform 440"/>
                  <p:cNvSpPr>
                    <a:spLocks/>
                  </p:cNvSpPr>
                  <p:nvPr/>
                </p:nvSpPr>
                <p:spPr bwMode="auto">
                  <a:xfrm>
                    <a:off x="3814" y="2755"/>
                    <a:ext cx="4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3" y="0"/>
                      </a:cxn>
                      <a:cxn ang="0">
                        <a:pos x="4" y="2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4" y="2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0" name="Line 44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7" y="2749"/>
                    <a:ext cx="2" cy="1"/>
                  </a:xfrm>
                  <a:prstGeom prst="line">
                    <a:avLst/>
                  </a:prstGeom>
                  <a:noFill/>
                  <a:ln w="1588" cap="rnd">
                    <a:solidFill>
                      <a:srgbClr val="BF3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85" name="Freeform 442"/>
                <p:cNvSpPr>
                  <a:spLocks/>
                </p:cNvSpPr>
                <p:nvPr/>
              </p:nvSpPr>
              <p:spPr bwMode="auto">
                <a:xfrm>
                  <a:off x="3771" y="2756"/>
                  <a:ext cx="23" cy="1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23" y="17"/>
                    </a:cxn>
                    <a:cxn ang="0">
                      <a:pos x="23" y="15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23" h="17">
                      <a:moveTo>
                        <a:pt x="11" y="6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23" y="17"/>
                      </a:lnTo>
                      <a:lnTo>
                        <a:pt x="23" y="15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45" name="Group 44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grpSp>
              <p:nvGrpSpPr>
                <p:cNvPr id="346" name="Group 444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sp>
                <p:nvSpPr>
                  <p:cNvPr id="181" name="Freeform 445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2" name="Freeform 446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48" name="Group 447"/>
                <p:cNvGrpSpPr>
                  <a:grpSpLocks/>
                </p:cNvGrpSpPr>
                <p:nvPr/>
              </p:nvGrpSpPr>
              <p:grpSpPr bwMode="auto">
                <a:xfrm>
                  <a:off x="3815" y="2737"/>
                  <a:ext cx="4" cy="2"/>
                  <a:chOff x="3815" y="2737"/>
                  <a:chExt cx="4" cy="2"/>
                </a:xfrm>
              </p:grpSpPr>
              <p:sp>
                <p:nvSpPr>
                  <p:cNvPr id="179" name="Freeform 448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0" name="Freeform 449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FF00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8" name="Freeform 450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Freeform 45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9" name="Group 45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grpSp>
              <p:nvGrpSpPr>
                <p:cNvPr id="359" name="Group 453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sp>
                <p:nvSpPr>
                  <p:cNvPr id="175" name="Freeform 454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6" name="Freeform 455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1" name="Freeform 456"/>
                <p:cNvSpPr>
                  <a:spLocks/>
                </p:cNvSpPr>
                <p:nvPr/>
              </p:nvSpPr>
              <p:spPr bwMode="auto">
                <a:xfrm>
                  <a:off x="3814" y="2757"/>
                  <a:ext cx="7" cy="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2" name="Freeform 457"/>
                <p:cNvSpPr>
                  <a:spLocks/>
                </p:cNvSpPr>
                <p:nvPr/>
              </p:nvSpPr>
              <p:spPr bwMode="auto">
                <a:xfrm>
                  <a:off x="3813" y="2760"/>
                  <a:ext cx="9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5" y="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9" h="3">
                      <a:moveTo>
                        <a:pt x="0" y="3"/>
                      </a:moveTo>
                      <a:lnTo>
                        <a:pt x="5" y="1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3" name="Freeform 458"/>
                <p:cNvSpPr>
                  <a:spLocks/>
                </p:cNvSpPr>
                <p:nvPr/>
              </p:nvSpPr>
              <p:spPr bwMode="auto">
                <a:xfrm>
                  <a:off x="3814" y="2755"/>
                  <a:ext cx="4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" name="Line 459"/>
                <p:cNvSpPr>
                  <a:spLocks noChangeShapeType="1"/>
                </p:cNvSpPr>
                <p:nvPr/>
              </p:nvSpPr>
              <p:spPr bwMode="auto">
                <a:xfrm flipH="1" flipV="1">
                  <a:off x="3817" y="2749"/>
                  <a:ext cx="2" cy="1"/>
                </a:xfrm>
                <a:prstGeom prst="line">
                  <a:avLst/>
                </a:prstGeom>
                <a:noFill/>
                <a:ln w="1588" cap="rnd">
                  <a:solidFill>
                    <a:srgbClr val="BF3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1" name="Freeform 460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Freeform 46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1" name="Group 46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8" name="Freeform 463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9" name="Freeform 464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" name="Freeform 465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Freeform 466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Freeform 467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Line 468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9" name="Group 469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6" name="Freeform 470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7" name="Freeform 471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9" name="Freeform 472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" name="Freeform 473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" name="Freeform 474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" name="Line 475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" name="Freeform 476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77" name="Group 477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4" name="Freeform 478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5" name="Freeform 479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1" name="Group 480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62" name="Freeform 481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3" name="Freeform 482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3" name="Group 48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0" name="Freeform 484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1" name="Freeform 485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6" name="Group 486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58" name="Freeform 487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9" name="Freeform 488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" name="Freeform 489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7" name="Group 490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156" name="Freeform 491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7" name="Freeform 492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0" name="Freeform 493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" name="Oval 494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" name="Freeform 495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" name="Freeform 496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8" name="Group 497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69"/>
                <a:chOff x="3630" y="2788"/>
                <a:chExt cx="69" cy="69"/>
              </a:xfrm>
            </p:grpSpPr>
            <p:sp>
              <p:nvSpPr>
                <p:cNvPr id="154" name="Freeform 498"/>
                <p:cNvSpPr>
                  <a:spLocks/>
                </p:cNvSpPr>
                <p:nvPr/>
              </p:nvSpPr>
              <p:spPr bwMode="auto">
                <a:xfrm>
                  <a:off x="3630" y="2788"/>
                  <a:ext cx="69" cy="69"/>
                </a:xfrm>
                <a:custGeom>
                  <a:avLst/>
                  <a:gdLst/>
                  <a:ahLst/>
                  <a:cxnLst>
                    <a:cxn ang="0">
                      <a:pos x="32" y="3"/>
                    </a:cxn>
                    <a:cxn ang="0">
                      <a:pos x="35" y="0"/>
                    </a:cxn>
                    <a:cxn ang="0">
                      <a:pos x="41" y="4"/>
                    </a:cxn>
                    <a:cxn ang="0">
                      <a:pos x="49" y="9"/>
                    </a:cxn>
                    <a:cxn ang="0">
                      <a:pos x="65" y="31"/>
                    </a:cxn>
                    <a:cxn ang="0">
                      <a:pos x="68" y="34"/>
                    </a:cxn>
                    <a:cxn ang="0">
                      <a:pos x="69" y="38"/>
                    </a:cxn>
                    <a:cxn ang="0">
                      <a:pos x="69" y="42"/>
                    </a:cxn>
                    <a:cxn ang="0">
                      <a:pos x="69" y="45"/>
                    </a:cxn>
                    <a:cxn ang="0">
                      <a:pos x="68" y="48"/>
                    </a:cxn>
                    <a:cxn ang="0">
                      <a:pos x="67" y="50"/>
                    </a:cxn>
                    <a:cxn ang="0">
                      <a:pos x="65" y="52"/>
                    </a:cxn>
                    <a:cxn ang="0">
                      <a:pos x="57" y="58"/>
                    </a:cxn>
                    <a:cxn ang="0">
                      <a:pos x="55" y="59"/>
                    </a:cxn>
                    <a:cxn ang="0">
                      <a:pos x="53" y="59"/>
                    </a:cxn>
                    <a:cxn ang="0">
                      <a:pos x="49" y="62"/>
                    </a:cxn>
                    <a:cxn ang="0">
                      <a:pos x="44" y="62"/>
                    </a:cxn>
                    <a:cxn ang="0">
                      <a:pos x="42" y="63"/>
                    </a:cxn>
                    <a:cxn ang="0">
                      <a:pos x="41" y="60"/>
                    </a:cxn>
                    <a:cxn ang="0">
                      <a:pos x="40" y="60"/>
                    </a:cxn>
                    <a:cxn ang="0">
                      <a:pos x="38" y="61"/>
                    </a:cxn>
                    <a:cxn ang="0">
                      <a:pos x="37" y="62"/>
                    </a:cxn>
                    <a:cxn ang="0">
                      <a:pos x="36" y="64"/>
                    </a:cxn>
                    <a:cxn ang="0">
                      <a:pos x="37" y="65"/>
                    </a:cxn>
                    <a:cxn ang="0">
                      <a:pos x="34" y="66"/>
                    </a:cxn>
                    <a:cxn ang="0">
                      <a:pos x="31" y="68"/>
                    </a:cxn>
                    <a:cxn ang="0">
                      <a:pos x="27" y="68"/>
                    </a:cxn>
                    <a:cxn ang="0">
                      <a:pos x="22" y="69"/>
                    </a:cxn>
                    <a:cxn ang="0">
                      <a:pos x="17" y="69"/>
                    </a:cxn>
                    <a:cxn ang="0">
                      <a:pos x="10" y="68"/>
                    </a:cxn>
                    <a:cxn ang="0">
                      <a:pos x="5" y="65"/>
                    </a:cxn>
                    <a:cxn ang="0">
                      <a:pos x="4" y="62"/>
                    </a:cxn>
                    <a:cxn ang="0">
                      <a:pos x="3" y="60"/>
                    </a:cxn>
                    <a:cxn ang="0">
                      <a:pos x="2" y="56"/>
                    </a:cxn>
                    <a:cxn ang="0">
                      <a:pos x="1" y="49"/>
                    </a:cxn>
                    <a:cxn ang="0">
                      <a:pos x="1" y="45"/>
                    </a:cxn>
                    <a:cxn ang="0">
                      <a:pos x="0" y="41"/>
                    </a:cxn>
                    <a:cxn ang="0">
                      <a:pos x="1" y="38"/>
                    </a:cxn>
                    <a:cxn ang="0">
                      <a:pos x="2" y="35"/>
                    </a:cxn>
                    <a:cxn ang="0">
                      <a:pos x="4" y="30"/>
                    </a:cxn>
                    <a:cxn ang="0">
                      <a:pos x="7" y="24"/>
                    </a:cxn>
                    <a:cxn ang="0">
                      <a:pos x="12" y="15"/>
                    </a:cxn>
                    <a:cxn ang="0">
                      <a:pos x="17" y="10"/>
                    </a:cxn>
                    <a:cxn ang="0">
                      <a:pos x="24" y="5"/>
                    </a:cxn>
                    <a:cxn ang="0">
                      <a:pos x="29" y="4"/>
                    </a:cxn>
                    <a:cxn ang="0">
                      <a:pos x="32" y="3"/>
                    </a:cxn>
                  </a:cxnLst>
                  <a:rect l="0" t="0" r="r" b="b"/>
                  <a:pathLst>
                    <a:path w="69" h="69">
                      <a:moveTo>
                        <a:pt x="32" y="3"/>
                      </a:moveTo>
                      <a:lnTo>
                        <a:pt x="35" y="0"/>
                      </a:lnTo>
                      <a:lnTo>
                        <a:pt x="41" y="4"/>
                      </a:lnTo>
                      <a:lnTo>
                        <a:pt x="49" y="9"/>
                      </a:lnTo>
                      <a:lnTo>
                        <a:pt x="65" y="31"/>
                      </a:lnTo>
                      <a:lnTo>
                        <a:pt x="68" y="34"/>
                      </a:lnTo>
                      <a:lnTo>
                        <a:pt x="69" y="38"/>
                      </a:lnTo>
                      <a:lnTo>
                        <a:pt x="69" y="42"/>
                      </a:lnTo>
                      <a:lnTo>
                        <a:pt x="69" y="45"/>
                      </a:lnTo>
                      <a:lnTo>
                        <a:pt x="68" y="48"/>
                      </a:lnTo>
                      <a:lnTo>
                        <a:pt x="67" y="50"/>
                      </a:lnTo>
                      <a:lnTo>
                        <a:pt x="65" y="52"/>
                      </a:lnTo>
                      <a:lnTo>
                        <a:pt x="57" y="58"/>
                      </a:lnTo>
                      <a:lnTo>
                        <a:pt x="55" y="59"/>
                      </a:lnTo>
                      <a:lnTo>
                        <a:pt x="53" y="59"/>
                      </a:lnTo>
                      <a:lnTo>
                        <a:pt x="49" y="62"/>
                      </a:lnTo>
                      <a:lnTo>
                        <a:pt x="44" y="62"/>
                      </a:lnTo>
                      <a:lnTo>
                        <a:pt x="42" y="63"/>
                      </a:lnTo>
                      <a:lnTo>
                        <a:pt x="41" y="60"/>
                      </a:lnTo>
                      <a:lnTo>
                        <a:pt x="40" y="60"/>
                      </a:lnTo>
                      <a:lnTo>
                        <a:pt x="38" y="61"/>
                      </a:lnTo>
                      <a:lnTo>
                        <a:pt x="37" y="62"/>
                      </a:lnTo>
                      <a:lnTo>
                        <a:pt x="36" y="64"/>
                      </a:lnTo>
                      <a:lnTo>
                        <a:pt x="37" y="65"/>
                      </a:lnTo>
                      <a:lnTo>
                        <a:pt x="34" y="66"/>
                      </a:lnTo>
                      <a:lnTo>
                        <a:pt x="31" y="68"/>
                      </a:lnTo>
                      <a:lnTo>
                        <a:pt x="27" y="68"/>
                      </a:lnTo>
                      <a:lnTo>
                        <a:pt x="22" y="69"/>
                      </a:lnTo>
                      <a:lnTo>
                        <a:pt x="17" y="69"/>
                      </a:lnTo>
                      <a:lnTo>
                        <a:pt x="10" y="68"/>
                      </a:lnTo>
                      <a:lnTo>
                        <a:pt x="5" y="65"/>
                      </a:lnTo>
                      <a:lnTo>
                        <a:pt x="4" y="62"/>
                      </a:lnTo>
                      <a:lnTo>
                        <a:pt x="3" y="60"/>
                      </a:lnTo>
                      <a:lnTo>
                        <a:pt x="2" y="56"/>
                      </a:lnTo>
                      <a:lnTo>
                        <a:pt x="1" y="49"/>
                      </a:lnTo>
                      <a:lnTo>
                        <a:pt x="1" y="45"/>
                      </a:lnTo>
                      <a:lnTo>
                        <a:pt x="0" y="41"/>
                      </a:lnTo>
                      <a:lnTo>
                        <a:pt x="1" y="38"/>
                      </a:lnTo>
                      <a:lnTo>
                        <a:pt x="2" y="35"/>
                      </a:lnTo>
                      <a:lnTo>
                        <a:pt x="4" y="30"/>
                      </a:lnTo>
                      <a:lnTo>
                        <a:pt x="7" y="24"/>
                      </a:lnTo>
                      <a:lnTo>
                        <a:pt x="12" y="15"/>
                      </a:lnTo>
                      <a:lnTo>
                        <a:pt x="17" y="10"/>
                      </a:lnTo>
                      <a:lnTo>
                        <a:pt x="24" y="5"/>
                      </a:lnTo>
                      <a:lnTo>
                        <a:pt x="29" y="4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" name="Freeform 499"/>
                <p:cNvSpPr>
                  <a:spLocks/>
                </p:cNvSpPr>
                <p:nvPr/>
              </p:nvSpPr>
              <p:spPr bwMode="auto">
                <a:xfrm>
                  <a:off x="3683" y="2843"/>
                  <a:ext cx="10" cy="1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8" y="1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3"/>
                    </a:cxn>
                    <a:cxn ang="0">
                      <a:pos x="9" y="3"/>
                    </a:cxn>
                    <a:cxn ang="0">
                      <a:pos x="9" y="5"/>
                    </a:cxn>
                    <a:cxn ang="0">
                      <a:pos x="8" y="7"/>
                    </a:cxn>
                    <a:cxn ang="0">
                      <a:pos x="8" y="9"/>
                    </a:cxn>
                    <a:cxn ang="0">
                      <a:pos x="7" y="10"/>
                    </a:cxn>
                    <a:cxn ang="0">
                      <a:pos x="7" y="11"/>
                    </a:cxn>
                    <a:cxn ang="0">
                      <a:pos x="6" y="11"/>
                    </a:cxn>
                    <a:cxn ang="0">
                      <a:pos x="5" y="12"/>
                    </a:cxn>
                    <a:cxn ang="0">
                      <a:pos x="4" y="12"/>
                    </a:cxn>
                    <a:cxn ang="0">
                      <a:pos x="3" y="12"/>
                    </a:cxn>
                    <a:cxn ang="0">
                      <a:pos x="3" y="13"/>
                    </a:cxn>
                    <a:cxn ang="0">
                      <a:pos x="4" y="11"/>
                    </a:cxn>
                    <a:cxn ang="0">
                      <a:pos x="4" y="11"/>
                    </a:cxn>
                    <a:cxn ang="0">
                      <a:pos x="5" y="11"/>
                    </a:cxn>
                    <a:cxn ang="0">
                      <a:pos x="6" y="10"/>
                    </a:cxn>
                    <a:cxn ang="0">
                      <a:pos x="7" y="9"/>
                    </a:cxn>
                    <a:cxn ang="0">
                      <a:pos x="7" y="8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8" y="3"/>
                    </a:cxn>
                    <a:cxn ang="0">
                      <a:pos x="0" y="4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10" h="13">
                      <a:moveTo>
                        <a:pt x="2" y="1"/>
                      </a:move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6" y="11"/>
                      </a:lnTo>
                      <a:lnTo>
                        <a:pt x="5" y="12"/>
                      </a:lnTo>
                      <a:lnTo>
                        <a:pt x="4" y="12"/>
                      </a:lnTo>
                      <a:lnTo>
                        <a:pt x="3" y="12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8" y="3"/>
                      </a:lnTo>
                      <a:lnTo>
                        <a:pt x="0" y="4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5" name="Freeform 500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" name="Oval 501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" name="Freeform 502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503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504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505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506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507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0" name="Group 508"/>
              <p:cNvGrpSpPr>
                <a:grpSpLocks/>
              </p:cNvGrpSpPr>
              <p:nvPr/>
            </p:nvGrpSpPr>
            <p:grpSpPr bwMode="auto">
              <a:xfrm>
                <a:off x="3863" y="2973"/>
                <a:ext cx="63" cy="93"/>
                <a:chOff x="3707" y="2804"/>
                <a:chExt cx="63" cy="93"/>
              </a:xfrm>
            </p:grpSpPr>
            <p:sp>
              <p:nvSpPr>
                <p:cNvPr id="152" name="Freeform 509"/>
                <p:cNvSpPr>
                  <a:spLocks/>
                </p:cNvSpPr>
                <p:nvPr/>
              </p:nvSpPr>
              <p:spPr bwMode="auto">
                <a:xfrm>
                  <a:off x="3712" y="2808"/>
                  <a:ext cx="58" cy="89"/>
                </a:xfrm>
                <a:custGeom>
                  <a:avLst/>
                  <a:gdLst/>
                  <a:ahLst/>
                  <a:cxnLst>
                    <a:cxn ang="0">
                      <a:pos x="50" y="13"/>
                    </a:cxn>
                    <a:cxn ang="0">
                      <a:pos x="54" y="25"/>
                    </a:cxn>
                    <a:cxn ang="0">
                      <a:pos x="54" y="30"/>
                    </a:cxn>
                    <a:cxn ang="0">
                      <a:pos x="54" y="34"/>
                    </a:cxn>
                    <a:cxn ang="0">
                      <a:pos x="54" y="40"/>
                    </a:cxn>
                    <a:cxn ang="0">
                      <a:pos x="58" y="50"/>
                    </a:cxn>
                    <a:cxn ang="0">
                      <a:pos x="55" y="55"/>
                    </a:cxn>
                    <a:cxn ang="0">
                      <a:pos x="57" y="57"/>
                    </a:cxn>
                    <a:cxn ang="0">
                      <a:pos x="56" y="63"/>
                    </a:cxn>
                    <a:cxn ang="0">
                      <a:pos x="55" y="67"/>
                    </a:cxn>
                    <a:cxn ang="0">
                      <a:pos x="54" y="70"/>
                    </a:cxn>
                    <a:cxn ang="0">
                      <a:pos x="55" y="75"/>
                    </a:cxn>
                    <a:cxn ang="0">
                      <a:pos x="54" y="78"/>
                    </a:cxn>
                    <a:cxn ang="0">
                      <a:pos x="51" y="80"/>
                    </a:cxn>
                    <a:cxn ang="0">
                      <a:pos x="47" y="81"/>
                    </a:cxn>
                    <a:cxn ang="0">
                      <a:pos x="36" y="89"/>
                    </a:cxn>
                    <a:cxn ang="0">
                      <a:pos x="4" y="64"/>
                    </a:cxn>
                    <a:cxn ang="0">
                      <a:pos x="3" y="55"/>
                    </a:cxn>
                    <a:cxn ang="0">
                      <a:pos x="1" y="48"/>
                    </a:cxn>
                    <a:cxn ang="0">
                      <a:pos x="0" y="43"/>
                    </a:cxn>
                    <a:cxn ang="0">
                      <a:pos x="0" y="37"/>
                    </a:cxn>
                    <a:cxn ang="0">
                      <a:pos x="0" y="29"/>
                    </a:cxn>
                    <a:cxn ang="0">
                      <a:pos x="2" y="20"/>
                    </a:cxn>
                    <a:cxn ang="0">
                      <a:pos x="4" y="14"/>
                    </a:cxn>
                    <a:cxn ang="0">
                      <a:pos x="8" y="10"/>
                    </a:cxn>
                    <a:cxn ang="0">
                      <a:pos x="12" y="5"/>
                    </a:cxn>
                    <a:cxn ang="0">
                      <a:pos x="17" y="2"/>
                    </a:cxn>
                    <a:cxn ang="0">
                      <a:pos x="24" y="0"/>
                    </a:cxn>
                    <a:cxn ang="0">
                      <a:pos x="28" y="0"/>
                    </a:cxn>
                    <a:cxn ang="0">
                      <a:pos x="34" y="0"/>
                    </a:cxn>
                    <a:cxn ang="0">
                      <a:pos x="41" y="2"/>
                    </a:cxn>
                    <a:cxn ang="0">
                      <a:pos x="46" y="6"/>
                    </a:cxn>
                    <a:cxn ang="0">
                      <a:pos x="50" y="13"/>
                    </a:cxn>
                  </a:cxnLst>
                  <a:rect l="0" t="0" r="r" b="b"/>
                  <a:pathLst>
                    <a:path w="58" h="89">
                      <a:moveTo>
                        <a:pt x="50" y="13"/>
                      </a:moveTo>
                      <a:lnTo>
                        <a:pt x="54" y="25"/>
                      </a:lnTo>
                      <a:lnTo>
                        <a:pt x="54" y="30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8" y="50"/>
                      </a:lnTo>
                      <a:lnTo>
                        <a:pt x="55" y="55"/>
                      </a:lnTo>
                      <a:lnTo>
                        <a:pt x="57" y="57"/>
                      </a:lnTo>
                      <a:lnTo>
                        <a:pt x="56" y="63"/>
                      </a:lnTo>
                      <a:lnTo>
                        <a:pt x="55" y="67"/>
                      </a:lnTo>
                      <a:lnTo>
                        <a:pt x="54" y="70"/>
                      </a:lnTo>
                      <a:lnTo>
                        <a:pt x="55" y="75"/>
                      </a:lnTo>
                      <a:lnTo>
                        <a:pt x="54" y="78"/>
                      </a:lnTo>
                      <a:lnTo>
                        <a:pt x="51" y="80"/>
                      </a:lnTo>
                      <a:lnTo>
                        <a:pt x="47" y="81"/>
                      </a:lnTo>
                      <a:lnTo>
                        <a:pt x="36" y="89"/>
                      </a:lnTo>
                      <a:lnTo>
                        <a:pt x="4" y="64"/>
                      </a:lnTo>
                      <a:lnTo>
                        <a:pt x="3" y="55"/>
                      </a:lnTo>
                      <a:lnTo>
                        <a:pt x="1" y="48"/>
                      </a:lnTo>
                      <a:lnTo>
                        <a:pt x="0" y="43"/>
                      </a:lnTo>
                      <a:lnTo>
                        <a:pt x="0" y="37"/>
                      </a:lnTo>
                      <a:lnTo>
                        <a:pt x="0" y="29"/>
                      </a:lnTo>
                      <a:lnTo>
                        <a:pt x="2" y="20"/>
                      </a:lnTo>
                      <a:lnTo>
                        <a:pt x="4" y="14"/>
                      </a:lnTo>
                      <a:lnTo>
                        <a:pt x="8" y="10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2"/>
                      </a:lnTo>
                      <a:lnTo>
                        <a:pt x="46" y="6"/>
                      </a:lnTo>
                      <a:lnTo>
                        <a:pt x="50" y="13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" name="Freeform 510"/>
                <p:cNvSpPr>
                  <a:spLocks/>
                </p:cNvSpPr>
                <p:nvPr/>
              </p:nvSpPr>
              <p:spPr bwMode="auto">
                <a:xfrm>
                  <a:off x="3707" y="2804"/>
                  <a:ext cx="60" cy="75"/>
                </a:xfrm>
                <a:custGeom>
                  <a:avLst/>
                  <a:gdLst/>
                  <a:ahLst/>
                  <a:cxnLst>
                    <a:cxn ang="0">
                      <a:pos x="5" y="66"/>
                    </a:cxn>
                    <a:cxn ang="0">
                      <a:pos x="4" y="57"/>
                    </a:cxn>
                    <a:cxn ang="0">
                      <a:pos x="2" y="53"/>
                    </a:cxn>
                    <a:cxn ang="0">
                      <a:pos x="0" y="47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9"/>
                    </a:cxn>
                    <a:cxn ang="0">
                      <a:pos x="3" y="21"/>
                    </a:cxn>
                    <a:cxn ang="0">
                      <a:pos x="6" y="14"/>
                    </a:cxn>
                    <a:cxn ang="0">
                      <a:pos x="10" y="8"/>
                    </a:cxn>
                    <a:cxn ang="0">
                      <a:pos x="13" y="5"/>
                    </a:cxn>
                    <a:cxn ang="0">
                      <a:pos x="18" y="2"/>
                    </a:cxn>
                    <a:cxn ang="0">
                      <a:pos x="23" y="0"/>
                    </a:cxn>
                    <a:cxn ang="0">
                      <a:pos x="30" y="0"/>
                    </a:cxn>
                    <a:cxn ang="0">
                      <a:pos x="38" y="2"/>
                    </a:cxn>
                    <a:cxn ang="0">
                      <a:pos x="45" y="2"/>
                    </a:cxn>
                    <a:cxn ang="0">
                      <a:pos x="50" y="2"/>
                    </a:cxn>
                    <a:cxn ang="0">
                      <a:pos x="52" y="3"/>
                    </a:cxn>
                    <a:cxn ang="0">
                      <a:pos x="55" y="5"/>
                    </a:cxn>
                    <a:cxn ang="0">
                      <a:pos x="57" y="10"/>
                    </a:cxn>
                    <a:cxn ang="0">
                      <a:pos x="58" y="13"/>
                    </a:cxn>
                    <a:cxn ang="0">
                      <a:pos x="60" y="16"/>
                    </a:cxn>
                    <a:cxn ang="0">
                      <a:pos x="59" y="22"/>
                    </a:cxn>
                    <a:cxn ang="0">
                      <a:pos x="57" y="27"/>
                    </a:cxn>
                    <a:cxn ang="0">
                      <a:pos x="57" y="29"/>
                    </a:cxn>
                    <a:cxn ang="0">
                      <a:pos x="56" y="32"/>
                    </a:cxn>
                    <a:cxn ang="0">
                      <a:pos x="56" y="36"/>
                    </a:cxn>
                    <a:cxn ang="0">
                      <a:pos x="54" y="38"/>
                    </a:cxn>
                    <a:cxn ang="0">
                      <a:pos x="53" y="49"/>
                    </a:cxn>
                    <a:cxn ang="0">
                      <a:pos x="51" y="51"/>
                    </a:cxn>
                    <a:cxn ang="0">
                      <a:pos x="49" y="51"/>
                    </a:cxn>
                    <a:cxn ang="0">
                      <a:pos x="48" y="48"/>
                    </a:cxn>
                    <a:cxn ang="0">
                      <a:pos x="47" y="45"/>
                    </a:cxn>
                    <a:cxn ang="0">
                      <a:pos x="44" y="45"/>
                    </a:cxn>
                    <a:cxn ang="0">
                      <a:pos x="43" y="49"/>
                    </a:cxn>
                    <a:cxn ang="0">
                      <a:pos x="42" y="55"/>
                    </a:cxn>
                    <a:cxn ang="0">
                      <a:pos x="43" y="60"/>
                    </a:cxn>
                    <a:cxn ang="0">
                      <a:pos x="44" y="63"/>
                    </a:cxn>
                    <a:cxn ang="0">
                      <a:pos x="46" y="65"/>
                    </a:cxn>
                    <a:cxn ang="0">
                      <a:pos x="49" y="68"/>
                    </a:cxn>
                    <a:cxn ang="0">
                      <a:pos x="44" y="67"/>
                    </a:cxn>
                    <a:cxn ang="0">
                      <a:pos x="42" y="67"/>
                    </a:cxn>
                    <a:cxn ang="0">
                      <a:pos x="41" y="68"/>
                    </a:cxn>
                    <a:cxn ang="0">
                      <a:pos x="38" y="72"/>
                    </a:cxn>
                    <a:cxn ang="0">
                      <a:pos x="36" y="73"/>
                    </a:cxn>
                    <a:cxn ang="0">
                      <a:pos x="33" y="74"/>
                    </a:cxn>
                    <a:cxn ang="0">
                      <a:pos x="30" y="75"/>
                    </a:cxn>
                    <a:cxn ang="0">
                      <a:pos x="21" y="74"/>
                    </a:cxn>
                    <a:cxn ang="0">
                      <a:pos x="17" y="73"/>
                    </a:cxn>
                    <a:cxn ang="0">
                      <a:pos x="16" y="72"/>
                    </a:cxn>
                    <a:cxn ang="0">
                      <a:pos x="11" y="70"/>
                    </a:cxn>
                    <a:cxn ang="0">
                      <a:pos x="8" y="69"/>
                    </a:cxn>
                    <a:cxn ang="0">
                      <a:pos x="5" y="66"/>
                    </a:cxn>
                  </a:cxnLst>
                  <a:rect l="0" t="0" r="r" b="b"/>
                  <a:pathLst>
                    <a:path w="60" h="75">
                      <a:moveTo>
                        <a:pt x="5" y="66"/>
                      </a:moveTo>
                      <a:lnTo>
                        <a:pt x="4" y="57"/>
                      </a:lnTo>
                      <a:lnTo>
                        <a:pt x="2" y="53"/>
                      </a:lnTo>
                      <a:lnTo>
                        <a:pt x="0" y="47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9"/>
                      </a:lnTo>
                      <a:lnTo>
                        <a:pt x="3" y="21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3" y="5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5" y="2"/>
                      </a:lnTo>
                      <a:lnTo>
                        <a:pt x="50" y="2"/>
                      </a:lnTo>
                      <a:lnTo>
                        <a:pt x="52" y="3"/>
                      </a:lnTo>
                      <a:lnTo>
                        <a:pt x="55" y="5"/>
                      </a:lnTo>
                      <a:lnTo>
                        <a:pt x="57" y="10"/>
                      </a:lnTo>
                      <a:lnTo>
                        <a:pt x="58" y="13"/>
                      </a:lnTo>
                      <a:lnTo>
                        <a:pt x="60" y="16"/>
                      </a:lnTo>
                      <a:lnTo>
                        <a:pt x="59" y="22"/>
                      </a:lnTo>
                      <a:lnTo>
                        <a:pt x="57" y="27"/>
                      </a:lnTo>
                      <a:lnTo>
                        <a:pt x="57" y="29"/>
                      </a:lnTo>
                      <a:lnTo>
                        <a:pt x="56" y="32"/>
                      </a:lnTo>
                      <a:lnTo>
                        <a:pt x="56" y="36"/>
                      </a:lnTo>
                      <a:lnTo>
                        <a:pt x="54" y="38"/>
                      </a:lnTo>
                      <a:lnTo>
                        <a:pt x="53" y="49"/>
                      </a:lnTo>
                      <a:lnTo>
                        <a:pt x="51" y="51"/>
                      </a:lnTo>
                      <a:lnTo>
                        <a:pt x="49" y="51"/>
                      </a:lnTo>
                      <a:lnTo>
                        <a:pt x="48" y="48"/>
                      </a:lnTo>
                      <a:lnTo>
                        <a:pt x="47" y="45"/>
                      </a:lnTo>
                      <a:lnTo>
                        <a:pt x="44" y="45"/>
                      </a:lnTo>
                      <a:lnTo>
                        <a:pt x="43" y="49"/>
                      </a:lnTo>
                      <a:lnTo>
                        <a:pt x="42" y="55"/>
                      </a:lnTo>
                      <a:lnTo>
                        <a:pt x="43" y="60"/>
                      </a:lnTo>
                      <a:lnTo>
                        <a:pt x="44" y="63"/>
                      </a:lnTo>
                      <a:lnTo>
                        <a:pt x="46" y="65"/>
                      </a:lnTo>
                      <a:lnTo>
                        <a:pt x="49" y="68"/>
                      </a:lnTo>
                      <a:lnTo>
                        <a:pt x="44" y="67"/>
                      </a:lnTo>
                      <a:lnTo>
                        <a:pt x="42" y="67"/>
                      </a:lnTo>
                      <a:lnTo>
                        <a:pt x="41" y="68"/>
                      </a:lnTo>
                      <a:lnTo>
                        <a:pt x="38" y="72"/>
                      </a:lnTo>
                      <a:lnTo>
                        <a:pt x="36" y="73"/>
                      </a:lnTo>
                      <a:lnTo>
                        <a:pt x="33" y="74"/>
                      </a:lnTo>
                      <a:lnTo>
                        <a:pt x="30" y="75"/>
                      </a:lnTo>
                      <a:lnTo>
                        <a:pt x="21" y="74"/>
                      </a:lnTo>
                      <a:lnTo>
                        <a:pt x="17" y="73"/>
                      </a:lnTo>
                      <a:lnTo>
                        <a:pt x="16" y="72"/>
                      </a:lnTo>
                      <a:lnTo>
                        <a:pt x="11" y="70"/>
                      </a:lnTo>
                      <a:lnTo>
                        <a:pt x="8" y="69"/>
                      </a:lnTo>
                      <a:lnTo>
                        <a:pt x="5" y="66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4" name="Freeform 511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512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513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514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515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516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17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8"/>
              <p:cNvSpPr>
                <a:spLocks/>
              </p:cNvSpPr>
              <p:nvPr/>
            </p:nvSpPr>
            <p:spPr bwMode="auto">
              <a:xfrm>
                <a:off x="3787" y="3037"/>
                <a:ext cx="34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5"/>
                  </a:cxn>
                  <a:cxn ang="0">
                    <a:pos x="22" y="8"/>
                  </a:cxn>
                  <a:cxn ang="0">
                    <a:pos x="25" y="10"/>
                  </a:cxn>
                  <a:cxn ang="0">
                    <a:pos x="28" y="13"/>
                  </a:cxn>
                  <a:cxn ang="0">
                    <a:pos x="31" y="17"/>
                  </a:cxn>
                  <a:cxn ang="0">
                    <a:pos x="33" y="21"/>
                  </a:cxn>
                  <a:cxn ang="0">
                    <a:pos x="34" y="25"/>
                  </a:cxn>
                  <a:cxn ang="0">
                    <a:pos x="31" y="30"/>
                  </a:cxn>
                  <a:cxn ang="0">
                    <a:pos x="30" y="25"/>
                  </a:cxn>
                  <a:cxn ang="0">
                    <a:pos x="28" y="20"/>
                  </a:cxn>
                  <a:cxn ang="0">
                    <a:pos x="26" y="17"/>
                  </a:cxn>
                  <a:cxn ang="0">
                    <a:pos x="24" y="15"/>
                  </a:cxn>
                  <a:cxn ang="0">
                    <a:pos x="21" y="12"/>
                  </a:cxn>
                  <a:cxn ang="0">
                    <a:pos x="17" y="10"/>
                  </a:cxn>
                  <a:cxn ang="0">
                    <a:pos x="11" y="7"/>
                  </a:cxn>
                  <a:cxn ang="0">
                    <a:pos x="6" y="4"/>
                  </a:cxn>
                  <a:cxn ang="0">
                    <a:pos x="0" y="0"/>
                  </a:cxn>
                </a:cxnLst>
                <a:rect l="0" t="0" r="r" b="b"/>
                <a:pathLst>
                  <a:path w="34" h="30">
                    <a:moveTo>
                      <a:pt x="0" y="0"/>
                    </a:moveTo>
                    <a:lnTo>
                      <a:pt x="16" y="5"/>
                    </a:lnTo>
                    <a:lnTo>
                      <a:pt x="22" y="8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7"/>
                    </a:lnTo>
                    <a:lnTo>
                      <a:pt x="33" y="21"/>
                    </a:lnTo>
                    <a:lnTo>
                      <a:pt x="34" y="25"/>
                    </a:lnTo>
                    <a:lnTo>
                      <a:pt x="31" y="30"/>
                    </a:lnTo>
                    <a:lnTo>
                      <a:pt x="30" y="25"/>
                    </a:lnTo>
                    <a:lnTo>
                      <a:pt x="28" y="20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1" y="12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" name="Text Box 519"/>
            <p:cNvSpPr txBox="1">
              <a:spLocks noChangeArrowheads="1"/>
            </p:cNvSpPr>
            <p:nvPr/>
          </p:nvSpPr>
          <p:spPr bwMode="auto">
            <a:xfrm>
              <a:off x="4471" y="1527"/>
              <a:ext cx="965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Мобильный класс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для начальной школы</a:t>
              </a:r>
              <a:endParaRPr lang="en-US" sz="1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391" name="Группа 595"/>
          <p:cNvGrpSpPr/>
          <p:nvPr/>
        </p:nvGrpSpPr>
        <p:grpSpPr>
          <a:xfrm>
            <a:off x="5643570" y="2357430"/>
            <a:ext cx="2428892" cy="1398591"/>
            <a:chOff x="6135516" y="1928802"/>
            <a:chExt cx="2428892" cy="1398591"/>
          </a:xfrm>
        </p:grpSpPr>
        <p:grpSp>
          <p:nvGrpSpPr>
            <p:cNvPr id="392" name="Group 41"/>
            <p:cNvGrpSpPr>
              <a:grpSpLocks/>
            </p:cNvGrpSpPr>
            <p:nvPr/>
          </p:nvGrpSpPr>
          <p:grpSpPr bwMode="auto">
            <a:xfrm>
              <a:off x="6135516" y="1928802"/>
              <a:ext cx="928694" cy="684211"/>
              <a:chOff x="1632" y="768"/>
              <a:chExt cx="1008" cy="720"/>
            </a:xfrm>
          </p:grpSpPr>
          <p:sp>
            <p:nvSpPr>
              <p:cNvPr id="541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2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393" name="Group 41"/>
            <p:cNvGrpSpPr>
              <a:grpSpLocks/>
            </p:cNvGrpSpPr>
            <p:nvPr/>
          </p:nvGrpSpPr>
          <p:grpSpPr bwMode="auto">
            <a:xfrm>
              <a:off x="6573380" y="2025496"/>
              <a:ext cx="928694" cy="684211"/>
              <a:chOff x="1632" y="768"/>
              <a:chExt cx="1008" cy="720"/>
            </a:xfrm>
          </p:grpSpPr>
          <p:sp>
            <p:nvSpPr>
              <p:cNvPr id="544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5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399" name="Group 41"/>
            <p:cNvGrpSpPr>
              <a:grpSpLocks/>
            </p:cNvGrpSpPr>
            <p:nvPr/>
          </p:nvGrpSpPr>
          <p:grpSpPr bwMode="auto">
            <a:xfrm>
              <a:off x="7349962" y="2357430"/>
              <a:ext cx="928694" cy="684211"/>
              <a:chOff x="1632" y="768"/>
              <a:chExt cx="1008" cy="720"/>
            </a:xfrm>
          </p:grpSpPr>
          <p:sp>
            <p:nvSpPr>
              <p:cNvPr id="547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8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1" name="Group 41"/>
            <p:cNvGrpSpPr>
              <a:grpSpLocks/>
            </p:cNvGrpSpPr>
            <p:nvPr/>
          </p:nvGrpSpPr>
          <p:grpSpPr bwMode="auto">
            <a:xfrm>
              <a:off x="6992772" y="2143116"/>
              <a:ext cx="928694" cy="684211"/>
              <a:chOff x="1632" y="768"/>
              <a:chExt cx="1008" cy="720"/>
            </a:xfrm>
          </p:grpSpPr>
          <p:sp>
            <p:nvSpPr>
              <p:cNvPr id="550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1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8" name="Group 41"/>
            <p:cNvGrpSpPr>
              <a:grpSpLocks/>
            </p:cNvGrpSpPr>
            <p:nvPr/>
          </p:nvGrpSpPr>
          <p:grpSpPr bwMode="auto">
            <a:xfrm>
              <a:off x="7635714" y="2643182"/>
              <a:ext cx="928694" cy="684211"/>
              <a:chOff x="1632" y="768"/>
              <a:chExt cx="1008" cy="720"/>
            </a:xfrm>
          </p:grpSpPr>
          <p:sp>
            <p:nvSpPr>
              <p:cNvPr id="553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4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09" name="Группа 558"/>
          <p:cNvGrpSpPr/>
          <p:nvPr/>
        </p:nvGrpSpPr>
        <p:grpSpPr>
          <a:xfrm>
            <a:off x="4000496" y="1071546"/>
            <a:ext cx="1910270" cy="1584015"/>
            <a:chOff x="2686057" y="1105517"/>
            <a:chExt cx="1959583" cy="15671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410" name="Group 678"/>
            <p:cNvGrpSpPr>
              <a:grpSpLocks/>
            </p:cNvGrpSpPr>
            <p:nvPr/>
          </p:nvGrpSpPr>
          <p:grpSpPr bwMode="auto">
            <a:xfrm>
              <a:off x="2686057" y="1105517"/>
              <a:ext cx="1959583" cy="1347610"/>
              <a:chOff x="4479" y="893"/>
              <a:chExt cx="635" cy="471"/>
            </a:xfrm>
          </p:grpSpPr>
          <p:sp>
            <p:nvSpPr>
              <p:cNvPr id="537" name="Oval 679"/>
              <p:cNvSpPr>
                <a:spLocks noChangeArrowheads="1"/>
              </p:cNvSpPr>
              <p:nvPr/>
            </p:nvSpPr>
            <p:spPr bwMode="auto">
              <a:xfrm>
                <a:off x="4479" y="893"/>
                <a:ext cx="635" cy="47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38" name="Picture 680" descr="j0301252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4694" y="981"/>
                <a:ext cx="350" cy="299"/>
              </a:xfrm>
              <a:prstGeom prst="rect">
                <a:avLst/>
              </a:prstGeom>
              <a:noFill/>
            </p:spPr>
          </p:pic>
        </p:grpSp>
        <p:sp>
          <p:nvSpPr>
            <p:cNvPr id="539" name="Text Box 681"/>
            <p:cNvSpPr txBox="1">
              <a:spLocks noChangeArrowheads="1"/>
            </p:cNvSpPr>
            <p:nvPr/>
          </p:nvSpPr>
          <p:spPr bwMode="auto">
            <a:xfrm>
              <a:off x="2767384" y="2368191"/>
              <a:ext cx="1721002" cy="304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Ноутбук учител</a:t>
              </a: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я</a:t>
              </a:r>
              <a:endParaRPr lang="en-US" sz="1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  <p:pic>
          <p:nvPicPr>
            <p:cNvPr id="558" name="Picture 58" descr="laptopcentrino4 cop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928926" y="1500174"/>
              <a:ext cx="843413" cy="7731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62" name="Line 22"/>
          <p:cNvSpPr>
            <a:spLocks noChangeShapeType="1"/>
          </p:cNvSpPr>
          <p:nvPr/>
        </p:nvSpPr>
        <p:spPr bwMode="auto">
          <a:xfrm flipV="1">
            <a:off x="4135252" y="2928934"/>
            <a:ext cx="2357454" cy="500066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3" name="Line 22"/>
          <p:cNvSpPr>
            <a:spLocks noChangeShapeType="1"/>
          </p:cNvSpPr>
          <p:nvPr/>
        </p:nvSpPr>
        <p:spPr bwMode="auto">
          <a:xfrm flipV="1">
            <a:off x="4206690" y="3454718"/>
            <a:ext cx="3286148" cy="4571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4" name="Line 22"/>
          <p:cNvSpPr>
            <a:spLocks noChangeShapeType="1"/>
          </p:cNvSpPr>
          <p:nvPr/>
        </p:nvSpPr>
        <p:spPr bwMode="auto">
          <a:xfrm flipV="1">
            <a:off x="4153573" y="3214686"/>
            <a:ext cx="3053513" cy="25515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5" name="Line 22"/>
          <p:cNvSpPr>
            <a:spLocks noChangeShapeType="1"/>
          </p:cNvSpPr>
          <p:nvPr/>
        </p:nvSpPr>
        <p:spPr bwMode="auto">
          <a:xfrm flipV="1">
            <a:off x="4206690" y="3071810"/>
            <a:ext cx="2714644" cy="35719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6" name="Line 22"/>
          <p:cNvSpPr>
            <a:spLocks noChangeShapeType="1"/>
          </p:cNvSpPr>
          <p:nvPr/>
        </p:nvSpPr>
        <p:spPr bwMode="auto">
          <a:xfrm flipV="1">
            <a:off x="4135252" y="2786058"/>
            <a:ext cx="1857388" cy="642942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7" name="Line 22"/>
          <p:cNvSpPr>
            <a:spLocks noChangeShapeType="1"/>
          </p:cNvSpPr>
          <p:nvPr/>
        </p:nvSpPr>
        <p:spPr bwMode="auto">
          <a:xfrm flipV="1">
            <a:off x="4143372" y="2643182"/>
            <a:ext cx="500066" cy="785818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411" name="Группа 598"/>
          <p:cNvGrpSpPr/>
          <p:nvPr/>
        </p:nvGrpSpPr>
        <p:grpSpPr>
          <a:xfrm>
            <a:off x="3563748" y="3500438"/>
            <a:ext cx="708848" cy="775198"/>
            <a:chOff x="2857488" y="3500438"/>
            <a:chExt cx="708848" cy="775198"/>
          </a:xfrm>
        </p:grpSpPr>
        <p:pic>
          <p:nvPicPr>
            <p:cNvPr id="560" name="Picture 52" descr="wirelessaccesspoint3a copy"/>
            <p:cNvPicPr>
              <a:picLocks noChangeAspect="1"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28926" y="3500438"/>
              <a:ext cx="500066" cy="428297"/>
            </a:xfrm>
            <a:prstGeom prst="rect">
              <a:avLst/>
            </a:prstGeom>
            <a:noFill/>
          </p:spPr>
        </p:pic>
        <p:sp>
          <p:nvSpPr>
            <p:cNvPr id="568" name="Text Box 12"/>
            <p:cNvSpPr txBox="1">
              <a:spLocks noChangeArrowheads="1"/>
            </p:cNvSpPr>
            <p:nvPr/>
          </p:nvSpPr>
          <p:spPr bwMode="auto">
            <a:xfrm>
              <a:off x="2857488" y="3929066"/>
              <a:ext cx="708848" cy="34657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Wireless</a:t>
              </a:r>
              <a:endParaRPr lang="en-US" sz="1000" b="1" dirty="0">
                <a:solidFill>
                  <a:schemeClr val="accent2"/>
                </a:solidFill>
              </a:endParaRP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>
                  <a:solidFill>
                    <a:schemeClr val="accent2"/>
                  </a:solidFill>
                </a:rPr>
                <a:t>Router</a:t>
              </a:r>
            </a:p>
          </p:txBody>
        </p:sp>
      </p:grpSp>
      <p:sp>
        <p:nvSpPr>
          <p:cNvPr id="569" name="Text Box 40"/>
          <p:cNvSpPr txBox="1">
            <a:spLocks noChangeArrowheads="1"/>
          </p:cNvSpPr>
          <p:nvPr/>
        </p:nvSpPr>
        <p:spPr bwMode="auto">
          <a:xfrm>
            <a:off x="4500562" y="2857496"/>
            <a:ext cx="904530" cy="21082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</a:rPr>
              <a:t>802.11</a:t>
            </a:r>
          </a:p>
        </p:txBody>
      </p:sp>
      <p:sp>
        <p:nvSpPr>
          <p:cNvPr id="573" name="Line 61"/>
          <p:cNvSpPr>
            <a:spLocks noChangeShapeType="1"/>
          </p:cNvSpPr>
          <p:nvPr/>
        </p:nvSpPr>
        <p:spPr bwMode="auto">
          <a:xfrm flipV="1">
            <a:off x="1928794" y="2786058"/>
            <a:ext cx="1000132" cy="64294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74" name="Text Box 62"/>
          <p:cNvSpPr txBox="1">
            <a:spLocks noChangeArrowheads="1"/>
          </p:cNvSpPr>
          <p:nvPr/>
        </p:nvSpPr>
        <p:spPr bwMode="auto">
          <a:xfrm rot="19700771">
            <a:off x="2090595" y="2927084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590" name="Line 16"/>
          <p:cNvSpPr>
            <a:spLocks noChangeShapeType="1"/>
          </p:cNvSpPr>
          <p:nvPr/>
        </p:nvSpPr>
        <p:spPr bwMode="auto">
          <a:xfrm flipH="1">
            <a:off x="2849368" y="3857628"/>
            <a:ext cx="785818" cy="35719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91" name="Text Box 163"/>
          <p:cNvSpPr txBox="1">
            <a:spLocks noChangeArrowheads="1"/>
          </p:cNvSpPr>
          <p:nvPr/>
        </p:nvSpPr>
        <p:spPr bwMode="auto">
          <a:xfrm rot="20137155">
            <a:off x="2858565" y="3826237"/>
            <a:ext cx="729408" cy="17697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000" dirty="0">
                <a:solidFill>
                  <a:schemeClr val="accent2"/>
                </a:solidFill>
              </a:rPr>
              <a:t>Ethernet</a:t>
            </a:r>
          </a:p>
        </p:txBody>
      </p:sp>
      <p:grpSp>
        <p:nvGrpSpPr>
          <p:cNvPr id="415" name="Группа 597"/>
          <p:cNvGrpSpPr/>
          <p:nvPr/>
        </p:nvGrpSpPr>
        <p:grpSpPr>
          <a:xfrm>
            <a:off x="1992112" y="3786190"/>
            <a:ext cx="1000132" cy="1145588"/>
            <a:chOff x="3286148" y="4357694"/>
            <a:chExt cx="1000132" cy="1145588"/>
          </a:xfrm>
        </p:grpSpPr>
        <p:pic>
          <p:nvPicPr>
            <p:cNvPr id="592" name="Picture 7" descr="blue 3d disc with glow"/>
            <p:cNvPicPr>
              <a:picLocks noChangeAspect="1"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494080" y="4706944"/>
              <a:ext cx="690563" cy="403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593" name="Picture 53" descr="Host Integration Server (HIS) sm"/>
            <p:cNvPicPr>
              <a:picLocks noChangeAspect="1"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571868" y="4357694"/>
              <a:ext cx="482600" cy="660400"/>
            </a:xfrm>
            <a:prstGeom prst="rect">
              <a:avLst/>
            </a:prstGeom>
            <a:noFill/>
          </p:spPr>
        </p:pic>
        <p:sp>
          <p:nvSpPr>
            <p:cNvPr id="594" name="Text Box 12"/>
            <p:cNvSpPr txBox="1">
              <a:spLocks noChangeArrowheads="1"/>
            </p:cNvSpPr>
            <p:nvPr/>
          </p:nvSpPr>
          <p:spPr bwMode="auto">
            <a:xfrm>
              <a:off x="3286148" y="5072074"/>
              <a:ext cx="1000132" cy="4312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School Server</a:t>
              </a: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endParaRPr lang="en-US" sz="1000" dirty="0" err="1" smtClean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20" name="Группа 599"/>
          <p:cNvGrpSpPr/>
          <p:nvPr/>
        </p:nvGrpSpPr>
        <p:grpSpPr>
          <a:xfrm>
            <a:off x="0" y="3929066"/>
            <a:ext cx="3855528" cy="3115862"/>
            <a:chOff x="285720" y="4071942"/>
            <a:chExt cx="3855528" cy="3115862"/>
          </a:xfrm>
        </p:grpSpPr>
        <p:pic>
          <p:nvPicPr>
            <p:cNvPr id="575" name="Picture 124" descr="cloud-sm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285720" y="4071942"/>
              <a:ext cx="3855528" cy="311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4" name="Picture 125" descr="Discovery Education logo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>
              <a:grayscl/>
            </a:blip>
            <a:srcRect/>
            <a:stretch>
              <a:fillRect/>
            </a:stretch>
          </p:blipFill>
          <p:spPr bwMode="auto">
            <a:xfrm>
              <a:off x="2643174" y="5072074"/>
              <a:ext cx="571504" cy="390336"/>
            </a:xfrm>
            <a:prstGeom prst="rect">
              <a:avLst/>
            </a:prstGeom>
            <a:noFill/>
          </p:spPr>
        </p:pic>
        <p:pic>
          <p:nvPicPr>
            <p:cNvPr id="585" name="Picture 126" descr="Home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>
              <a:grayscl/>
            </a:blip>
            <a:srcRect/>
            <a:stretch>
              <a:fillRect/>
            </a:stretch>
          </p:blipFill>
          <p:spPr bwMode="auto">
            <a:xfrm>
              <a:off x="3000364" y="5500702"/>
              <a:ext cx="642942" cy="330420"/>
            </a:xfrm>
            <a:prstGeom prst="rect">
              <a:avLst/>
            </a:prstGeom>
            <a:noFill/>
          </p:spPr>
        </p:pic>
        <p:pic>
          <p:nvPicPr>
            <p:cNvPr id="586" name="Picture 157"/>
            <p:cNvPicPr>
              <a:picLocks noChangeAspect="1" noChangeArrowheads="1"/>
            </p:cNvPicPr>
            <p:nvPr/>
          </p:nvPicPr>
          <p:blipFill>
            <a:blip r:embed="rId15">
              <a:grayscl/>
            </a:blip>
            <a:srcRect/>
            <a:stretch>
              <a:fillRect/>
            </a:stretch>
          </p:blipFill>
          <p:spPr bwMode="auto">
            <a:xfrm>
              <a:off x="928662" y="5286388"/>
              <a:ext cx="1236662" cy="277812"/>
            </a:xfrm>
            <a:prstGeom prst="rect">
              <a:avLst/>
            </a:prstGeom>
            <a:noFill/>
          </p:spPr>
        </p:pic>
        <p:pic>
          <p:nvPicPr>
            <p:cNvPr id="587" name="Picture 158"/>
            <p:cNvPicPr>
              <a:picLocks noChangeAspect="1"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2214546" y="5500702"/>
              <a:ext cx="571504" cy="678722"/>
            </a:xfrm>
            <a:prstGeom prst="rect">
              <a:avLst/>
            </a:prstGeom>
            <a:noFill/>
          </p:spPr>
        </p:pic>
        <p:pic>
          <p:nvPicPr>
            <p:cNvPr id="588" name="Picture 161" descr="abacho_tr_default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>
              <a:grayscl/>
            </a:blip>
            <a:srcRect/>
            <a:stretch>
              <a:fillRect/>
            </a:stretch>
          </p:blipFill>
          <p:spPr bwMode="auto">
            <a:xfrm>
              <a:off x="1142976" y="4857760"/>
              <a:ext cx="1262287" cy="328612"/>
            </a:xfrm>
            <a:prstGeom prst="rect">
              <a:avLst/>
            </a:prstGeom>
            <a:noFill/>
          </p:spPr>
        </p:pic>
        <p:pic>
          <p:nvPicPr>
            <p:cNvPr id="589" name="Picture 162"/>
            <p:cNvPicPr>
              <a:picLocks noChangeAspect="1" noChangeArrowheads="1"/>
            </p:cNvPicPr>
            <p:nvPr/>
          </p:nvPicPr>
          <p:blipFill>
            <a:blip r:embed="rId19">
              <a:grayscl/>
            </a:blip>
            <a:stretch>
              <a:fillRect/>
            </a:stretch>
          </p:blipFill>
          <p:spPr bwMode="auto">
            <a:xfrm>
              <a:off x="1000100" y="5715016"/>
              <a:ext cx="1071570" cy="411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5" name="Rectangle 11"/>
            <p:cNvSpPr>
              <a:spLocks noChangeArrowheads="1"/>
            </p:cNvSpPr>
            <p:nvPr/>
          </p:nvSpPr>
          <p:spPr bwMode="auto">
            <a:xfrm>
              <a:off x="857224" y="4357694"/>
              <a:ext cx="1714512" cy="28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/>
            <a:lstStyle/>
            <a:p>
              <a:pPr marL="225425" indent="-225425" algn="ctr">
                <a:spcBef>
                  <a:spcPct val="0"/>
                </a:spcBef>
                <a:buFontTx/>
                <a:buNone/>
              </a:pPr>
              <a:r>
                <a:rPr 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Internet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033" name="Picture 9" descr="C:\Users\Администратор\Desktop\моб класс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143372" y="3357561"/>
            <a:ext cx="2286016" cy="2288997"/>
          </a:xfrm>
          <a:prstGeom prst="rect">
            <a:avLst/>
          </a:prstGeom>
          <a:noFill/>
        </p:spPr>
      </p:pic>
      <p:sp>
        <p:nvSpPr>
          <p:cNvPr id="614" name="Text Box 113"/>
          <p:cNvSpPr txBox="1">
            <a:spLocks noChangeArrowheads="1"/>
          </p:cNvSpPr>
          <p:nvPr/>
        </p:nvSpPr>
        <p:spPr bwMode="auto">
          <a:xfrm>
            <a:off x="5857884" y="1214422"/>
            <a:ext cx="2071702" cy="50828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75000"/>
              </a:lnSpc>
              <a:spcBef>
                <a:spcPct val="50000"/>
              </a:spcBef>
              <a:buFontTx/>
              <a:buNone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Выполнение заданий дома с помощью 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USB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-браслета 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421" name="Группа 600"/>
          <p:cNvGrpSpPr/>
          <p:nvPr/>
        </p:nvGrpSpPr>
        <p:grpSpPr>
          <a:xfrm>
            <a:off x="7643834" y="714356"/>
            <a:ext cx="1143008" cy="1143008"/>
            <a:chOff x="8000992" y="285728"/>
            <a:chExt cx="1143008" cy="1143008"/>
          </a:xfrm>
        </p:grpSpPr>
        <p:sp>
          <p:nvSpPr>
            <p:cNvPr id="598" name="Овальная выноска 597"/>
            <p:cNvSpPr/>
            <p:nvPr/>
          </p:nvSpPr>
          <p:spPr>
            <a:xfrm>
              <a:off x="8000992" y="285728"/>
              <a:ext cx="1143008" cy="1143008"/>
            </a:xfrm>
            <a:prstGeom prst="wedgeEllipseCallout">
              <a:avLst>
                <a:gd name="adj1" fmla="val -71742"/>
                <a:gd name="adj2" fmla="val 80278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2" name="Picture 111" descr="MCj03113320000[1]"/>
            <p:cNvPicPr>
              <a:picLocks noChangeAspect="1" noChangeArrowheads="1"/>
            </p:cNvPicPr>
            <p:nvPr/>
          </p:nvPicPr>
          <p:blipFill>
            <a:blip r:embed="rId21"/>
            <a:srcRect/>
            <a:stretch>
              <a:fillRect/>
            </a:stretch>
          </p:blipFill>
          <p:spPr bwMode="auto">
            <a:xfrm rot="21541682">
              <a:off x="8076669" y="650612"/>
              <a:ext cx="911466" cy="503801"/>
            </a:xfrm>
            <a:prstGeom prst="rect">
              <a:avLst/>
            </a:prstGeom>
            <a:noFill/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86776" y="357166"/>
              <a:ext cx="416356" cy="307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" name="Line 61"/>
          <p:cNvSpPr>
            <a:spLocks noChangeShapeType="1"/>
          </p:cNvSpPr>
          <p:nvPr/>
        </p:nvSpPr>
        <p:spPr bwMode="auto">
          <a:xfrm flipV="1">
            <a:off x="6215074" y="2285992"/>
            <a:ext cx="642942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8" name="Line 61"/>
          <p:cNvSpPr>
            <a:spLocks noChangeShapeType="1"/>
          </p:cNvSpPr>
          <p:nvPr/>
        </p:nvSpPr>
        <p:spPr bwMode="auto">
          <a:xfrm flipV="1">
            <a:off x="6643702" y="2357430"/>
            <a:ext cx="357190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9" name="Line 61"/>
          <p:cNvSpPr>
            <a:spLocks noChangeShapeType="1"/>
          </p:cNvSpPr>
          <p:nvPr/>
        </p:nvSpPr>
        <p:spPr bwMode="auto">
          <a:xfrm flipV="1">
            <a:off x="7000892" y="2500306"/>
            <a:ext cx="142876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0" name="Line 61"/>
          <p:cNvSpPr>
            <a:spLocks noChangeShapeType="1"/>
          </p:cNvSpPr>
          <p:nvPr/>
        </p:nvSpPr>
        <p:spPr bwMode="auto">
          <a:xfrm flipH="1" flipV="1">
            <a:off x="7286643" y="2571744"/>
            <a:ext cx="71437" cy="28575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1" name="Line 61"/>
          <p:cNvSpPr>
            <a:spLocks noChangeShapeType="1"/>
          </p:cNvSpPr>
          <p:nvPr/>
        </p:nvSpPr>
        <p:spPr bwMode="auto">
          <a:xfrm flipH="1" flipV="1">
            <a:off x="7429520" y="2571744"/>
            <a:ext cx="285752" cy="64294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423" name="Группа 599"/>
          <p:cNvGrpSpPr/>
          <p:nvPr/>
        </p:nvGrpSpPr>
        <p:grpSpPr>
          <a:xfrm>
            <a:off x="420476" y="1857364"/>
            <a:ext cx="1641786" cy="2166290"/>
            <a:chOff x="706228" y="1500174"/>
            <a:chExt cx="1641786" cy="2166290"/>
          </a:xfrm>
        </p:grpSpPr>
        <p:grpSp>
          <p:nvGrpSpPr>
            <p:cNvPr id="424" name="Группа 534"/>
            <p:cNvGrpSpPr/>
            <p:nvPr/>
          </p:nvGrpSpPr>
          <p:grpSpPr>
            <a:xfrm>
              <a:off x="706228" y="1500174"/>
              <a:ext cx="1641786" cy="2166290"/>
              <a:chOff x="5786446" y="3000372"/>
              <a:chExt cx="1641786" cy="2166290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34" name="Группа 530"/>
              <p:cNvGrpSpPr/>
              <p:nvPr/>
            </p:nvGrpSpPr>
            <p:grpSpPr>
              <a:xfrm>
                <a:off x="5929322" y="3000372"/>
                <a:ext cx="1492898" cy="1726164"/>
                <a:chOff x="1212980" y="1138334"/>
                <a:chExt cx="1968761" cy="2472614"/>
              </a:xfrm>
            </p:grpSpPr>
            <p:sp>
              <p:nvSpPr>
                <p:cNvPr id="532" name="Oval 7"/>
                <p:cNvSpPr>
                  <a:spLocks noChangeArrowheads="1"/>
                </p:cNvSpPr>
                <p:nvPr/>
              </p:nvSpPr>
              <p:spPr bwMode="auto">
                <a:xfrm rot="16200000">
                  <a:off x="961054" y="1390260"/>
                  <a:ext cx="2472614" cy="196876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33" name="Picture 59"/>
                <p:cNvPicPr>
                  <a:picLocks noChangeAspect="1"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1412106" y="1649985"/>
                  <a:ext cx="1543050" cy="1476472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34" name="Text Box 519"/>
              <p:cNvSpPr txBox="1">
                <a:spLocks noChangeArrowheads="1"/>
              </p:cNvSpPr>
              <p:nvPr/>
            </p:nvSpPr>
            <p:spPr bwMode="auto">
              <a:xfrm>
                <a:off x="5786446" y="4643446"/>
                <a:ext cx="1641786" cy="523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</a:rPr>
                  <a:t>Интерактивный 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</a:rPr>
                  <a:t>комплекс</a:t>
                </a:r>
                <a:endPara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endParaRPr>
              </a:p>
            </p:txBody>
          </p:sp>
        </p:grpSp>
        <p:sp>
          <p:nvSpPr>
            <p:cNvPr id="599" name="Прямоугольник 598"/>
            <p:cNvSpPr/>
            <p:nvPr/>
          </p:nvSpPr>
          <p:spPr>
            <a:xfrm>
              <a:off x="1112062" y="2109794"/>
              <a:ext cx="673855" cy="2476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36" name="Группа 609"/>
          <p:cNvGrpSpPr/>
          <p:nvPr/>
        </p:nvGrpSpPr>
        <p:grpSpPr>
          <a:xfrm>
            <a:off x="2071670" y="1000108"/>
            <a:ext cx="1714513" cy="1741900"/>
            <a:chOff x="4214810" y="1071546"/>
            <a:chExt cx="1714513" cy="1741900"/>
          </a:xfrm>
        </p:grpSpPr>
        <p:grpSp>
          <p:nvGrpSpPr>
            <p:cNvPr id="447" name="Группа 558"/>
            <p:cNvGrpSpPr/>
            <p:nvPr/>
          </p:nvGrpSpPr>
          <p:grpSpPr>
            <a:xfrm>
              <a:off x="4214810" y="1071546"/>
              <a:ext cx="1714513" cy="1741900"/>
              <a:chOff x="2686057" y="1105517"/>
              <a:chExt cx="1959583" cy="1804776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608" name="Oval 679"/>
              <p:cNvSpPr>
                <a:spLocks noChangeArrowheads="1"/>
              </p:cNvSpPr>
              <p:nvPr/>
            </p:nvSpPr>
            <p:spPr bwMode="auto">
              <a:xfrm>
                <a:off x="2686057" y="1105517"/>
                <a:ext cx="1959583" cy="134761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6" name="Text Box 681"/>
              <p:cNvSpPr txBox="1">
                <a:spLocks noChangeArrowheads="1"/>
              </p:cNvSpPr>
              <p:nvPr/>
            </p:nvSpPr>
            <p:spPr bwMode="auto">
              <a:xfrm>
                <a:off x="2767384" y="2368191"/>
                <a:ext cx="1784854" cy="542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Стационарные 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рабочие места</a:t>
                </a:r>
                <a:endPara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1142984"/>
              <a:ext cx="1073467" cy="108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5" name="Line 61"/>
          <p:cNvSpPr>
            <a:spLocks noChangeShapeType="1"/>
          </p:cNvSpPr>
          <p:nvPr/>
        </p:nvSpPr>
        <p:spPr bwMode="auto">
          <a:xfrm flipV="1">
            <a:off x="2000232" y="2714620"/>
            <a:ext cx="2286016" cy="71438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2" name="Text Box 62"/>
          <p:cNvSpPr txBox="1">
            <a:spLocks noChangeArrowheads="1"/>
          </p:cNvSpPr>
          <p:nvPr/>
        </p:nvSpPr>
        <p:spPr bwMode="auto">
          <a:xfrm rot="20272672">
            <a:off x="2668603" y="2976122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596" name="Rectangle 2"/>
          <p:cNvSpPr>
            <a:spLocks noChangeArrowheads="1"/>
          </p:cNvSpPr>
          <p:nvPr/>
        </p:nvSpPr>
        <p:spPr bwMode="auto">
          <a:xfrm>
            <a:off x="214282" y="0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1800" b="1" dirty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Комплексная система </a:t>
            </a:r>
            <a:r>
              <a:rPr lang="ru-RU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автоматизации</a:t>
            </a:r>
            <a:r>
              <a:rPr lang="en-US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 </a:t>
            </a:r>
          </a:p>
          <a:p>
            <a:r>
              <a:rPr lang="ru-RU" sz="18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образовательного учреждения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828" name="Picture 36" descr="25653_Transi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071942"/>
            <a:ext cx="1428736" cy="1657346"/>
          </a:xfrm>
          <a:prstGeom prst="rect">
            <a:avLst/>
          </a:prstGeom>
          <a:noFill/>
        </p:spPr>
      </p:pic>
      <p:sp>
        <p:nvSpPr>
          <p:cNvPr id="16179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0" y="142852"/>
            <a:ext cx="8229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defRPr/>
            </a:pP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Преимущества использования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Classmate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PC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Bi149</a:t>
            </a:r>
            <a:endParaRPr lang="ru-RU" sz="20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pic>
        <p:nvPicPr>
          <p:cNvPr id="23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8313" y="3211513"/>
            <a:ext cx="1185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9" name="Облако 18"/>
          <p:cNvSpPr>
            <a:spLocks/>
          </p:cNvSpPr>
          <p:nvPr/>
        </p:nvSpPr>
        <p:spPr bwMode="auto">
          <a:xfrm rot="10800000">
            <a:off x="2339975" y="1270000"/>
            <a:ext cx="4608513" cy="4103688"/>
          </a:xfrm>
          <a:custGeom>
            <a:avLst/>
            <a:gdLst>
              <a:gd name="T0" fmla="*/ 5282007 w 43200"/>
              <a:gd name="T1" fmla="*/ 2321735 h 43200"/>
              <a:gd name="T2" fmla="*/ 2643206 w 43200"/>
              <a:gd name="T3" fmla="*/ 4638526 h 43200"/>
              <a:gd name="T4" fmla="*/ 16398 w 43200"/>
              <a:gd name="T5" fmla="*/ 2321735 h 43200"/>
              <a:gd name="T6" fmla="*/ 2643206 w 43200"/>
              <a:gd name="T7" fmla="*/ 26549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5400" cap="flat" algn="ctr">
            <a:solidFill>
              <a:srgbClr val="EFFDFF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308350" y="2343150"/>
            <a:ext cx="2992438" cy="919163"/>
            <a:chOff x="2084" y="1476"/>
            <a:chExt cx="1885" cy="579"/>
          </a:xfrm>
        </p:grpSpPr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2089" y="1616"/>
              <a:ext cx="1880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 датчиком для правильной </a:t>
              </a:r>
            </a:p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ориентации изображения </a:t>
              </a:r>
            </a:p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на экране</a:t>
              </a:r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2084" y="1476"/>
              <a:ext cx="140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встроенная камера</a:t>
              </a:r>
            </a:p>
          </p:txBody>
        </p:sp>
      </p:grp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1908175" y="3500438"/>
            <a:ext cx="2816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ударостойкий 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корпус </a:t>
            </a:r>
          </a:p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водостойкая 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клавиатура</a:t>
            </a:r>
          </a:p>
        </p:txBody>
      </p:sp>
      <p:sp>
        <p:nvSpPr>
          <p:cNvPr id="161803" name="Rectangle 11"/>
          <p:cNvSpPr>
            <a:spLocks noChangeArrowheads="1"/>
          </p:cNvSpPr>
          <p:nvPr/>
        </p:nvSpPr>
        <p:spPr bwMode="auto">
          <a:xfrm>
            <a:off x="1476375" y="1844675"/>
            <a:ext cx="2243371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Поворотный  экран</a:t>
            </a:r>
          </a:p>
          <a:p>
            <a:pPr lvl="1">
              <a:lnSpc>
                <a:spcPct val="95000"/>
              </a:lnSpc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180 градусов)</a:t>
            </a:r>
          </a:p>
        </p:txBody>
      </p:sp>
      <p:sp>
        <p:nvSpPr>
          <p:cNvPr id="161813" name="Rectangle 21"/>
          <p:cNvSpPr>
            <a:spLocks noChangeArrowheads="1"/>
          </p:cNvSpPr>
          <p:nvPr/>
        </p:nvSpPr>
        <p:spPr bwMode="auto">
          <a:xfrm>
            <a:off x="3838575" y="1196975"/>
            <a:ext cx="303212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сенсорно-оптимизированное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устройство с технологией 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распознавания</a:t>
            </a: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текста</a:t>
            </a:r>
          </a:p>
        </p:txBody>
      </p:sp>
      <p:pic>
        <p:nvPicPr>
          <p:cNvPr id="161820" name="Picture 28" descr="SummitPeak_PortraitLfHandHold_0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3068638"/>
            <a:ext cx="1870075" cy="1246187"/>
          </a:xfrm>
          <a:prstGeom prst="rect">
            <a:avLst/>
          </a:prstGeom>
          <a:noFill/>
        </p:spPr>
      </p:pic>
      <p:sp>
        <p:nvSpPr>
          <p:cNvPr id="161819" name="AutoShape 27"/>
          <p:cNvSpPr>
            <a:spLocks noChangeArrowheads="1"/>
          </p:cNvSpPr>
          <p:nvPr/>
        </p:nvSpPr>
        <p:spPr bwMode="auto">
          <a:xfrm rot="16200000">
            <a:off x="1764507" y="3715544"/>
            <a:ext cx="647700" cy="649287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00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61818" name="Picture 26" descr="SummitPeak_WaterShot_00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08500"/>
            <a:ext cx="1838325" cy="1225550"/>
          </a:xfrm>
          <a:prstGeom prst="rect">
            <a:avLst/>
          </a:prstGeom>
          <a:noFill/>
        </p:spPr>
      </p:pic>
      <p:sp>
        <p:nvSpPr>
          <p:cNvPr id="161826" name="Rectangle 34"/>
          <p:cNvSpPr>
            <a:spLocks noChangeArrowheads="1"/>
          </p:cNvSpPr>
          <p:nvPr/>
        </p:nvSpPr>
        <p:spPr bwMode="auto">
          <a:xfrm>
            <a:off x="3779838" y="5229225"/>
            <a:ext cx="4572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упрощённый интерфейс для детей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удобный запуск программ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полностью защищённая «Детская ОС» 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контроль со стороны родителей и учителя</a:t>
            </a:r>
            <a:r>
              <a:rPr lang="en-US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 </a:t>
            </a:r>
            <a:endParaRPr lang="ru-RU" altLang="zh-CN" sz="1200" b="1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sz="1200" b="1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1797" name="Rectangle 14"/>
          <p:cNvSpPr>
            <a:spLocks noChangeArrowheads="1"/>
          </p:cNvSpPr>
          <p:nvPr/>
        </p:nvSpPr>
        <p:spPr bwMode="auto">
          <a:xfrm>
            <a:off x="4572000" y="4430713"/>
            <a:ext cx="244792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ручка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для переноски</a:t>
            </a:r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3059113" y="4868863"/>
            <a:ext cx="395605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 образовательные пакеты приложений</a:t>
            </a:r>
          </a:p>
        </p:txBody>
      </p:sp>
      <p:pic>
        <p:nvPicPr>
          <p:cNvPr id="161827" name="Picture 2" descr="C:\Documents and Settings\cshi6\My Documents\Work\EMPD\Classmate PC\CMPC G2\Hawk Peak Post\SP photo\P103036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23850" y="1125538"/>
            <a:ext cx="17145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15" name="Rectangle 23"/>
          <p:cNvSpPr>
            <a:spLocks noChangeArrowheads="1"/>
          </p:cNvSpPr>
          <p:nvPr/>
        </p:nvSpPr>
        <p:spPr bwMode="auto">
          <a:xfrm>
            <a:off x="1258888" y="1412875"/>
            <a:ext cx="22955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дизайн для ребенка</a:t>
            </a:r>
          </a:p>
        </p:txBody>
      </p:sp>
      <p:pic>
        <p:nvPicPr>
          <p:cNvPr id="161821" name="Picture 29" descr="SummitPeak_FingernailTouch_00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125" y="1700213"/>
            <a:ext cx="1981200" cy="1320800"/>
          </a:xfrm>
          <a:prstGeom prst="rect">
            <a:avLst/>
          </a:prstGeom>
          <a:noFill/>
        </p:spPr>
      </p:pic>
      <p:pic>
        <p:nvPicPr>
          <p:cNvPr id="21" name="Picture 7" descr="лого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85720" y="0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defRPr/>
            </a:pP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Classmate PC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1800" kern="1200" dirty="0" err="1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RAYbook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Bi149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b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Отличительные особенности</a:t>
            </a:r>
          </a:p>
        </p:txBody>
      </p:sp>
      <p:graphicFrame>
        <p:nvGraphicFramePr>
          <p:cNvPr id="44150" name="Group 118"/>
          <p:cNvGraphicFramePr>
            <a:graphicFrameLocks noGrp="1"/>
          </p:cNvGraphicFramePr>
          <p:nvPr>
            <p:ph type="tbl" idx="1"/>
          </p:nvPr>
        </p:nvGraphicFramePr>
        <p:xfrm>
          <a:off x="285720" y="857232"/>
          <a:ext cx="8643998" cy="5357850"/>
        </p:xfrm>
        <a:graphic>
          <a:graphicData uri="http://schemas.openxmlformats.org/drawingml/2006/table">
            <a:tbl>
              <a:tblPr/>
              <a:tblGrid>
                <a:gridCol w="3891800"/>
                <a:gridCol w="2125983"/>
                <a:gridCol w="2626215"/>
              </a:tblGrid>
              <a:tr h="72224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Classmate PC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Против</a:t>
                      </a:r>
                      <a:endParaRPr kumimoji="0" lang="en-US" sz="3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pitchFamily="34" charset="0"/>
                        </a:rPr>
                        <a:t>Другие нетбуки</a:t>
                      </a:r>
                      <a:endParaRPr kumimoji="0" lang="en-US" altLang="zh-CN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A5FA7"/>
                    </a:solidFill>
                  </a:tcPr>
                </a:tc>
              </a:tr>
              <a:tr h="65140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Выдерживает падение с высоты до 70 см на твердую поверхность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Прочность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Стандартные тесты по роняемости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55350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Встроенная ручка для удобства переноса </a:t>
                      </a: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 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Форм-фактор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Нет встроенной ручки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2860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Экран вращается на 180 градусов.                          Технология по   распознаванию «движений от руки» позволяет детям спокойно рисовать и писать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Поворотный, сенсорный экран</a:t>
                      </a:r>
                      <a:endParaRPr kumimoji="0" lang="en-US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Обычная </a:t>
                      </a:r>
                      <a:r>
                        <a:rPr kumimoji="0" lang="en-US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LCD </a:t>
                      </a: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матрица без поворота.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474694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Водостойкая клавиатура</a:t>
                      </a:r>
                      <a:endParaRPr kumimoji="0" lang="en-US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Водостойкость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Неводостойкий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  <a:tr h="686066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Специальный дизайн для ребенка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Внешность и ощущения 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Стандартный черный</a:t>
                      </a:r>
                      <a:endParaRPr kumimoji="0" lang="en-US" altLang="zh-CN" sz="1200" b="1" i="0" u="none" strike="noStrike" cap="none" normalizeH="0" baseline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341319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Разработан для обучения</a:t>
                      </a:r>
                      <a:r>
                        <a:rPr kumimoji="0" lang="en-US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  <a:ea typeface="SimSun" pitchFamily="2" charset="-122"/>
                        </a:rPr>
                        <a:t> </a:t>
                      </a: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в начальной школе Наличие образовательных приложений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Защищенная, безопасная компьютерная среда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Управление классом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Интерфейс создан в игровой форме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itchFamily="34" charset="0"/>
                        </a:rPr>
                        <a:t>Модель использования</a:t>
                      </a:r>
                      <a:endParaRPr kumimoji="0" lang="en-US" altLang="zh-CN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DB605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Не предназначен специально для учебы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zh-C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Отсутствие образовательного </a:t>
                      </a:r>
                      <a:r>
                        <a:rPr kumimoji="0" lang="ru-RU" altLang="zh-CN" sz="1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1A5FA7"/>
                          </a:solidFill>
                          <a:effectLst/>
                          <a:latin typeface="Arial" pitchFamily="34" charset="0"/>
                        </a:rPr>
                        <a:t>контента</a:t>
                      </a:r>
                      <a:endParaRPr kumimoji="0" lang="en-US" altLang="zh-CN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1A5FA7"/>
                        </a:solidFill>
                        <a:effectLst/>
                        <a:latin typeface="Arial" pitchFamily="34" charset="0"/>
                        <a:ea typeface="SimSun" pitchFamily="2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860A8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3E7"/>
                    </a:solidFill>
                  </a:tcPr>
                </a:tc>
              </a:tr>
            </a:tbl>
          </a:graphicData>
        </a:graphic>
      </p:graphicFrame>
      <p:pic>
        <p:nvPicPr>
          <p:cNvPr id="4" name="Picture 7" descr="лого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214290"/>
            <a:ext cx="576263" cy="37941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2.jpeg"/></Relationships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_Tool_2">
  <a:themeElements>
    <a:clrScheme name="F_Tool_2 1">
      <a:dk1>
        <a:srgbClr val="000000"/>
      </a:dk1>
      <a:lt1>
        <a:srgbClr val="FFFFFF"/>
      </a:lt1>
      <a:dk2>
        <a:srgbClr val="000000"/>
      </a:dk2>
      <a:lt2>
        <a:srgbClr val="A5A5A5"/>
      </a:lt2>
      <a:accent1>
        <a:srgbClr val="F3BBBB"/>
      </a:accent1>
      <a:accent2>
        <a:srgbClr val="AE2222"/>
      </a:accent2>
      <a:accent3>
        <a:srgbClr val="FFFFFF"/>
      </a:accent3>
      <a:accent4>
        <a:srgbClr val="000000"/>
      </a:accent4>
      <a:accent5>
        <a:srgbClr val="F8DADA"/>
      </a:accent5>
      <a:accent6>
        <a:srgbClr val="9D1E1E"/>
      </a:accent6>
      <a:hlink>
        <a:srgbClr val="105D9C"/>
      </a:hlink>
      <a:folHlink>
        <a:srgbClr val="4B4595"/>
      </a:folHlink>
    </a:clrScheme>
    <a:fontScheme name="F_Tool_2">
      <a:majorFont>
        <a:latin typeface="Arial"/>
        <a:ea typeface="MS UI Gothic"/>
        <a:cs typeface="MS UI Gothic"/>
      </a:majorFont>
      <a:minorFont>
        <a:latin typeface="Arial"/>
        <a:ea typeface="MS UI Gothic"/>
        <a:cs typeface="MS UI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_Tool_2 1">
        <a:dk1>
          <a:srgbClr val="000000"/>
        </a:dk1>
        <a:lt1>
          <a:srgbClr val="FFFFFF"/>
        </a:lt1>
        <a:dk2>
          <a:srgbClr val="000000"/>
        </a:dk2>
        <a:lt2>
          <a:srgbClr val="A5A5A5"/>
        </a:lt2>
        <a:accent1>
          <a:srgbClr val="F3BBBB"/>
        </a:accent1>
        <a:accent2>
          <a:srgbClr val="AE2222"/>
        </a:accent2>
        <a:accent3>
          <a:srgbClr val="FFFFFF"/>
        </a:accent3>
        <a:accent4>
          <a:srgbClr val="000000"/>
        </a:accent4>
        <a:accent5>
          <a:srgbClr val="F8DADA"/>
        </a:accent5>
        <a:accent6>
          <a:srgbClr val="9D1E1E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31832</TotalTime>
  <Words>2834</Words>
  <Application>Microsoft Office PowerPoint</Application>
  <PresentationFormat>Экран (4:3)</PresentationFormat>
  <Paragraphs>474</Paragraphs>
  <Slides>32</Slides>
  <Notes>29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32</vt:i4>
      </vt:variant>
    </vt:vector>
  </HeadingPairs>
  <TitlesOfParts>
    <vt:vector size="35" baseType="lpstr">
      <vt:lpstr>Оформление по умолчанию</vt:lpstr>
      <vt:lpstr>F_Tool_2</vt:lpstr>
      <vt:lpstr>Солнцестояние</vt:lpstr>
      <vt:lpstr>Слайд 1</vt:lpstr>
      <vt:lpstr>Слайд 2</vt:lpstr>
      <vt:lpstr>Слайд 3</vt:lpstr>
      <vt:lpstr>Мобильный класс ICLab</vt:lpstr>
      <vt:lpstr>Слайд 5</vt:lpstr>
      <vt:lpstr>Индивидуальное  использование Classmate PC Bi149 в школе и дома, совместно с USB-браслетом</vt:lpstr>
      <vt:lpstr>Слайд 7</vt:lpstr>
      <vt:lpstr>Преимущества использования Classmate PC Bi149</vt:lpstr>
      <vt:lpstr>Classmate PC  RAYbook Bi149  Отличительные особенности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МОУ «НОШ №1» – 316 учащихся I ступени обучения  (1 – 4 классы)</vt:lpstr>
      <vt:lpstr>Проект  “Формирование индивидуальной траектории     развития учащихся ”</vt:lpstr>
      <vt:lpstr>Модель реализации ИКТ  в образовательный процесс  начальной школы</vt:lpstr>
      <vt:lpstr>Модель реализации ИКТ  в образовательный процесс начальной школы</vt:lpstr>
      <vt:lpstr>Урок окружающего мира  4 класс</vt:lpstr>
      <vt:lpstr>ЦЕЛИ урока: </vt:lpstr>
      <vt:lpstr>Исследовательская деятельность учащихся во внеурочной деятельности</vt:lpstr>
      <vt:lpstr>Презентация  Мефодьевой Наталии</vt:lpstr>
      <vt:lpstr>Технология  развития познавательного интереса</vt:lpstr>
      <vt:lpstr>Слайд 30</vt:lpstr>
      <vt:lpstr>АКТУАЛЬНОСТЬ</vt:lpstr>
      <vt:lpstr>Слайд 32</vt:lpstr>
    </vt:vector>
  </TitlesOfParts>
  <Company>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Nikolai Bogolyubov</dc:creator>
  <cp:lastModifiedBy>112</cp:lastModifiedBy>
  <cp:revision>1159</cp:revision>
  <dcterms:created xsi:type="dcterms:W3CDTF">2007-01-19T14:11:23Z</dcterms:created>
  <dcterms:modified xsi:type="dcterms:W3CDTF">2011-09-16T04:49:51Z</dcterms:modified>
</cp:coreProperties>
</file>