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9" r:id="rId4"/>
    <p:sldId id="264" r:id="rId5"/>
    <p:sldId id="268" r:id="rId6"/>
    <p:sldId id="288" r:id="rId7"/>
    <p:sldId id="269" r:id="rId8"/>
    <p:sldId id="289" r:id="rId9"/>
    <p:sldId id="270" r:id="rId10"/>
    <p:sldId id="272" r:id="rId11"/>
    <p:sldId id="271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6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14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1623" y="-11189"/>
            <a:ext cx="3001991" cy="18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5338" y="1700808"/>
            <a:ext cx="7773086" cy="2160240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latin typeface="Times New Roman"/>
              </a:rPr>
              <a:t> </a:t>
            </a:r>
            <a:r>
              <a:rPr lang="ru-RU" sz="2700" b="1" dirty="0">
                <a:latin typeface="Times New Roman"/>
              </a:rPr>
              <a:t>О</a:t>
            </a:r>
            <a:r>
              <a:rPr lang="ru-RU" sz="2700" b="1" dirty="0" smtClean="0">
                <a:latin typeface="Times New Roman"/>
              </a:rPr>
              <a:t>тчетные материалы 1 этапа реализации проекта 500+</a:t>
            </a:r>
            <a:br>
              <a:rPr lang="ru-RU" sz="2700" b="1" dirty="0" smtClean="0">
                <a:latin typeface="Times New Roman"/>
              </a:rPr>
            </a:br>
            <a:r>
              <a:rPr lang="ru-RU" sz="2700" b="1" dirty="0" smtClean="0">
                <a:latin typeface="Times New Roman"/>
              </a:rPr>
              <a:t>МБОУ «Рыбно-Слободская СОШ № 2»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55"/>
          <p:cNvGrpSpPr>
            <a:grpSpLocks/>
          </p:cNvGrpSpPr>
          <p:nvPr/>
        </p:nvGrpSpPr>
        <p:grpSpPr bwMode="auto">
          <a:xfrm>
            <a:off x="134448" y="104004"/>
            <a:ext cx="1008552" cy="918766"/>
            <a:chOff x="2011294" y="473937"/>
            <a:chExt cx="5008978" cy="4984014"/>
          </a:xfrm>
        </p:grpSpPr>
        <p:grpSp>
          <p:nvGrpSpPr>
            <p:cNvPr id="8" name="Группа 56"/>
            <p:cNvGrpSpPr>
              <a:grpSpLocks/>
            </p:cNvGrpSpPr>
            <p:nvPr/>
          </p:nvGrpSpPr>
          <p:grpSpPr bwMode="auto">
            <a:xfrm>
              <a:off x="2067511" y="493995"/>
              <a:ext cx="4896544" cy="4896544"/>
              <a:chOff x="1688181" y="1085493"/>
              <a:chExt cx="5275644" cy="5275644"/>
            </a:xfrm>
          </p:grpSpPr>
          <p:grpSp>
            <p:nvGrpSpPr>
              <p:cNvPr id="10" name="Группа 58"/>
              <p:cNvGrpSpPr>
                <a:grpSpLocks/>
              </p:cNvGrpSpPr>
              <p:nvPr/>
            </p:nvGrpSpPr>
            <p:grpSpPr bwMode="auto">
              <a:xfrm>
                <a:off x="1910153" y="2860440"/>
                <a:ext cx="1777320" cy="1538339"/>
                <a:chOff x="960987" y="1909843"/>
                <a:chExt cx="1777320" cy="1538339"/>
              </a:xfrm>
            </p:grpSpPr>
            <p:sp>
              <p:nvSpPr>
                <p:cNvPr id="54" name="Шестиугольник 63"/>
                <p:cNvSpPr/>
                <p:nvPr/>
              </p:nvSpPr>
              <p:spPr>
                <a:xfrm rot="1800000">
                  <a:off x="960987" y="1909843"/>
                  <a:ext cx="1777320" cy="153833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35993 w 1777320"/>
                    <a:gd name="connsiteY5" fmla="*/ 1538339 h 1538339"/>
                    <a:gd name="connsiteX6" fmla="*/ 0 w 1777320"/>
                    <a:gd name="connsiteY6" fmla="*/ 729285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35993 w 1777320"/>
                    <a:gd name="connsiteY5" fmla="*/ 1538339 h 1538339"/>
                    <a:gd name="connsiteX6" fmla="*/ 0 w 1777320"/>
                    <a:gd name="connsiteY6" fmla="*/ 729285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43079 w 1777320"/>
                    <a:gd name="connsiteY5" fmla="*/ 1537914 h 1538339"/>
                    <a:gd name="connsiteX6" fmla="*/ 0 w 1777320"/>
                    <a:gd name="connsiteY6" fmla="*/ 729285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43079 w 1777320"/>
                    <a:gd name="connsiteY5" fmla="*/ 1537914 h 1538339"/>
                    <a:gd name="connsiteX6" fmla="*/ 0 w 1777320"/>
                    <a:gd name="connsiteY6" fmla="*/ 729285 h 153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77320" h="1538339">
                      <a:moveTo>
                        <a:pt x="0" y="729285"/>
                      </a:moveTo>
                      <a:lnTo>
                        <a:pt x="435993" y="0"/>
                      </a:lnTo>
                      <a:lnTo>
                        <a:pt x="1316695" y="0"/>
                      </a:lnTo>
                      <a:lnTo>
                        <a:pt x="1777320" y="769170"/>
                      </a:lnTo>
                      <a:lnTo>
                        <a:pt x="1316695" y="1538339"/>
                      </a:lnTo>
                      <a:lnTo>
                        <a:pt x="443079" y="1537914"/>
                      </a:lnTo>
                      <a:cubicBezTo>
                        <a:pt x="224753" y="1237048"/>
                        <a:pt x="104429" y="1099576"/>
                        <a:pt x="0" y="729285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5" name="Овал 54"/>
                <p:cNvSpPr/>
                <p:nvPr/>
              </p:nvSpPr>
              <p:spPr>
                <a:xfrm>
                  <a:off x="1688181" y="2534667"/>
                  <a:ext cx="299671" cy="29967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6" name="Овал 55"/>
                <p:cNvSpPr/>
                <p:nvPr/>
              </p:nvSpPr>
              <p:spPr>
                <a:xfrm>
                  <a:off x="1314032" y="2353669"/>
                  <a:ext cx="141688" cy="141688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9" name="Арка 58"/>
                <p:cNvSpPr/>
                <p:nvPr/>
              </p:nvSpPr>
              <p:spPr>
                <a:xfrm rot="1691943">
                  <a:off x="1297937" y="2425518"/>
                  <a:ext cx="1080156" cy="494674"/>
                </a:xfrm>
                <a:prstGeom prst="blockArc">
                  <a:avLst>
                    <a:gd name="adj1" fmla="val 11611044"/>
                    <a:gd name="adj2" fmla="val 10055582"/>
                    <a:gd name="adj3" fmla="val 7453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0" name="Кольцо 59"/>
                <p:cNvSpPr/>
                <p:nvPr/>
              </p:nvSpPr>
              <p:spPr>
                <a:xfrm>
                  <a:off x="1597371" y="2142323"/>
                  <a:ext cx="483222" cy="1084350"/>
                </a:xfrm>
                <a:prstGeom prst="donut">
                  <a:avLst>
                    <a:gd name="adj" fmla="val 674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1" name="Кольцо 60"/>
                <p:cNvSpPr/>
                <p:nvPr/>
              </p:nvSpPr>
              <p:spPr>
                <a:xfrm rot="3664409">
                  <a:off x="1594950" y="2142324"/>
                  <a:ext cx="483222" cy="1084350"/>
                </a:xfrm>
                <a:prstGeom prst="donut">
                  <a:avLst>
                    <a:gd name="adj" fmla="val 674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1" name="Группа 59"/>
              <p:cNvGrpSpPr>
                <a:grpSpLocks/>
              </p:cNvGrpSpPr>
              <p:nvPr/>
            </p:nvGrpSpPr>
            <p:grpSpPr bwMode="auto">
              <a:xfrm>
                <a:off x="4312474" y="1457359"/>
                <a:ext cx="1801952" cy="1556536"/>
                <a:chOff x="3363308" y="506762"/>
                <a:chExt cx="1801952" cy="1556536"/>
              </a:xfrm>
            </p:grpSpPr>
            <p:sp>
              <p:nvSpPr>
                <p:cNvPr id="50" name="Шестиугольник 51"/>
                <p:cNvSpPr/>
                <p:nvPr/>
              </p:nvSpPr>
              <p:spPr>
                <a:xfrm rot="1800000">
                  <a:off x="3363308" y="506762"/>
                  <a:ext cx="1801952" cy="1556536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54424 w 1801952"/>
                    <a:gd name="connsiteY2" fmla="*/ 22685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46485 h 1515654"/>
                    <a:gd name="connsiteX1" fmla="*/ 443894 w 1801952"/>
                    <a:gd name="connsiteY1" fmla="*/ 723 h 1515654"/>
                    <a:gd name="connsiteX2" fmla="*/ 1354424 w 1801952"/>
                    <a:gd name="connsiteY2" fmla="*/ 0 h 1515654"/>
                    <a:gd name="connsiteX3" fmla="*/ 1801952 w 1801952"/>
                    <a:gd name="connsiteY3" fmla="*/ 746485 h 1515654"/>
                    <a:gd name="connsiteX4" fmla="*/ 1341327 w 1801952"/>
                    <a:gd name="connsiteY4" fmla="*/ 1515654 h 1515654"/>
                    <a:gd name="connsiteX5" fmla="*/ 460625 w 1801952"/>
                    <a:gd name="connsiteY5" fmla="*/ 1515654 h 1515654"/>
                    <a:gd name="connsiteX6" fmla="*/ 0 w 1801952"/>
                    <a:gd name="connsiteY6" fmla="*/ 746485 h 1515654"/>
                    <a:gd name="connsiteX0" fmla="*/ 0 w 1801952"/>
                    <a:gd name="connsiteY0" fmla="*/ 766527 h 1535696"/>
                    <a:gd name="connsiteX1" fmla="*/ 443894 w 1801952"/>
                    <a:gd name="connsiteY1" fmla="*/ 20765 h 1535696"/>
                    <a:gd name="connsiteX2" fmla="*/ 1354424 w 1801952"/>
                    <a:gd name="connsiteY2" fmla="*/ 20042 h 1535696"/>
                    <a:gd name="connsiteX3" fmla="*/ 1801952 w 1801952"/>
                    <a:gd name="connsiteY3" fmla="*/ 766527 h 1535696"/>
                    <a:gd name="connsiteX4" fmla="*/ 1341327 w 1801952"/>
                    <a:gd name="connsiteY4" fmla="*/ 1535696 h 1535696"/>
                    <a:gd name="connsiteX5" fmla="*/ 460625 w 1801952"/>
                    <a:gd name="connsiteY5" fmla="*/ 1535696 h 1535696"/>
                    <a:gd name="connsiteX6" fmla="*/ 0 w 1801952"/>
                    <a:gd name="connsiteY6" fmla="*/ 766527 h 1535696"/>
                    <a:gd name="connsiteX0" fmla="*/ 0 w 1801952"/>
                    <a:gd name="connsiteY0" fmla="*/ 783306 h 1552475"/>
                    <a:gd name="connsiteX1" fmla="*/ 443894 w 1801952"/>
                    <a:gd name="connsiteY1" fmla="*/ 37544 h 1552475"/>
                    <a:gd name="connsiteX2" fmla="*/ 1354424 w 1801952"/>
                    <a:gd name="connsiteY2" fmla="*/ 36821 h 1552475"/>
                    <a:gd name="connsiteX3" fmla="*/ 1801952 w 1801952"/>
                    <a:gd name="connsiteY3" fmla="*/ 783306 h 1552475"/>
                    <a:gd name="connsiteX4" fmla="*/ 1341327 w 1801952"/>
                    <a:gd name="connsiteY4" fmla="*/ 1552475 h 1552475"/>
                    <a:gd name="connsiteX5" fmla="*/ 460625 w 1801952"/>
                    <a:gd name="connsiteY5" fmla="*/ 1552475 h 1552475"/>
                    <a:gd name="connsiteX6" fmla="*/ 0 w 1801952"/>
                    <a:gd name="connsiteY6" fmla="*/ 783306 h 1552475"/>
                    <a:gd name="connsiteX0" fmla="*/ 0 w 1801952"/>
                    <a:gd name="connsiteY0" fmla="*/ 787367 h 1556536"/>
                    <a:gd name="connsiteX1" fmla="*/ 443894 w 1801952"/>
                    <a:gd name="connsiteY1" fmla="*/ 41605 h 1556536"/>
                    <a:gd name="connsiteX2" fmla="*/ 1354424 w 1801952"/>
                    <a:gd name="connsiteY2" fmla="*/ 40882 h 1556536"/>
                    <a:gd name="connsiteX3" fmla="*/ 1801952 w 1801952"/>
                    <a:gd name="connsiteY3" fmla="*/ 787367 h 1556536"/>
                    <a:gd name="connsiteX4" fmla="*/ 1341327 w 1801952"/>
                    <a:gd name="connsiteY4" fmla="*/ 1556536 h 1556536"/>
                    <a:gd name="connsiteX5" fmla="*/ 460625 w 1801952"/>
                    <a:gd name="connsiteY5" fmla="*/ 1556536 h 1556536"/>
                    <a:gd name="connsiteX6" fmla="*/ 0 w 1801952"/>
                    <a:gd name="connsiteY6" fmla="*/ 787367 h 1556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1952" h="1556536">
                      <a:moveTo>
                        <a:pt x="0" y="787367"/>
                      </a:moveTo>
                      <a:lnTo>
                        <a:pt x="443894" y="41605"/>
                      </a:lnTo>
                      <a:cubicBezTo>
                        <a:pt x="774914" y="-15763"/>
                        <a:pt x="1042408" y="-11708"/>
                        <a:pt x="1354424" y="40882"/>
                      </a:cubicBezTo>
                      <a:lnTo>
                        <a:pt x="1801952" y="787367"/>
                      </a:lnTo>
                      <a:lnTo>
                        <a:pt x="1341327" y="1556536"/>
                      </a:lnTo>
                      <a:lnTo>
                        <a:pt x="460625" y="1556536"/>
                      </a:lnTo>
                      <a:lnTo>
                        <a:pt x="0" y="787367"/>
                      </a:lnTo>
                      <a:close/>
                    </a:path>
                  </a:pathLst>
                </a:custGeom>
                <a:solidFill>
                  <a:srgbClr val="2B812B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1" name="Полилиния 50"/>
                <p:cNvSpPr/>
                <p:nvPr/>
              </p:nvSpPr>
              <p:spPr>
                <a:xfrm>
                  <a:off x="3828892" y="1352255"/>
                  <a:ext cx="393798" cy="356660"/>
                </a:xfrm>
                <a:custGeom>
                  <a:avLst/>
                  <a:gdLst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114300 w 352425"/>
                    <a:gd name="connsiteY3" fmla="*/ 252412 h 319087"/>
                    <a:gd name="connsiteX4" fmla="*/ 0 w 352425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0 w 352425"/>
                    <a:gd name="connsiteY3" fmla="*/ 0 h 319087"/>
                    <a:gd name="connsiteX0" fmla="*/ 0 w 352425"/>
                    <a:gd name="connsiteY0" fmla="*/ 0 h 319128"/>
                    <a:gd name="connsiteX1" fmla="*/ 245269 w 352425"/>
                    <a:gd name="connsiteY1" fmla="*/ 90487 h 319128"/>
                    <a:gd name="connsiteX2" fmla="*/ 352425 w 352425"/>
                    <a:gd name="connsiteY2" fmla="*/ 319087 h 319128"/>
                    <a:gd name="connsiteX3" fmla="*/ 0 w 352425"/>
                    <a:gd name="connsiteY3" fmla="*/ 0 h 319128"/>
                    <a:gd name="connsiteX0" fmla="*/ 0 w 352425"/>
                    <a:gd name="connsiteY0" fmla="*/ 0 h 319189"/>
                    <a:gd name="connsiteX1" fmla="*/ 245269 w 352425"/>
                    <a:gd name="connsiteY1" fmla="*/ 90487 h 319189"/>
                    <a:gd name="connsiteX2" fmla="*/ 352425 w 352425"/>
                    <a:gd name="connsiteY2" fmla="*/ 319087 h 319189"/>
                    <a:gd name="connsiteX3" fmla="*/ 0 w 352425"/>
                    <a:gd name="connsiteY3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425" h="319189">
                      <a:moveTo>
                        <a:pt x="0" y="0"/>
                      </a:moveTo>
                      <a:cubicBezTo>
                        <a:pt x="224631" y="8731"/>
                        <a:pt x="332581" y="141288"/>
                        <a:pt x="352425" y="319087"/>
                      </a:cubicBezTo>
                      <a:cubicBezTo>
                        <a:pt x="106759" y="323056"/>
                        <a:pt x="13097" y="211931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2" name="Полилиния 51"/>
                <p:cNvSpPr/>
                <p:nvPr/>
              </p:nvSpPr>
              <p:spPr>
                <a:xfrm>
                  <a:off x="4006756" y="860006"/>
                  <a:ext cx="505955" cy="532159"/>
                </a:xfrm>
                <a:custGeom>
                  <a:avLst/>
                  <a:gdLst>
                    <a:gd name="connsiteX0" fmla="*/ 366712 w 426243"/>
                    <a:gd name="connsiteY0" fmla="*/ 73818 h 476250"/>
                    <a:gd name="connsiteX1" fmla="*/ 426243 w 426243"/>
                    <a:gd name="connsiteY1" fmla="*/ 340518 h 476250"/>
                    <a:gd name="connsiteX2" fmla="*/ 211931 w 426243"/>
                    <a:gd name="connsiteY2" fmla="*/ 476250 h 476250"/>
                    <a:gd name="connsiteX3" fmla="*/ 0 w 426243"/>
                    <a:gd name="connsiteY3" fmla="*/ 347662 h 476250"/>
                    <a:gd name="connsiteX4" fmla="*/ 47625 w 426243"/>
                    <a:gd name="connsiteY4" fmla="*/ 83343 h 476250"/>
                    <a:gd name="connsiteX5" fmla="*/ 100012 w 426243"/>
                    <a:gd name="connsiteY5" fmla="*/ 188118 h 476250"/>
                    <a:gd name="connsiteX6" fmla="*/ 204787 w 426243"/>
                    <a:gd name="connsiteY6" fmla="*/ 0 h 476250"/>
                    <a:gd name="connsiteX7" fmla="*/ 316706 w 426243"/>
                    <a:gd name="connsiteY7" fmla="*/ 176212 h 476250"/>
                    <a:gd name="connsiteX8" fmla="*/ 366712 w 426243"/>
                    <a:gd name="connsiteY8" fmla="*/ 73818 h 476250"/>
                    <a:gd name="connsiteX0" fmla="*/ 319087 w 378618"/>
                    <a:gd name="connsiteY0" fmla="*/ 73818 h 476250"/>
                    <a:gd name="connsiteX1" fmla="*/ 378618 w 378618"/>
                    <a:gd name="connsiteY1" fmla="*/ 340518 h 476250"/>
                    <a:gd name="connsiteX2" fmla="*/ 164306 w 378618"/>
                    <a:gd name="connsiteY2" fmla="*/ 476250 h 476250"/>
                    <a:gd name="connsiteX3" fmla="*/ 0 w 378618"/>
                    <a:gd name="connsiteY3" fmla="*/ 83343 h 476250"/>
                    <a:gd name="connsiteX4" fmla="*/ 52387 w 378618"/>
                    <a:gd name="connsiteY4" fmla="*/ 188118 h 476250"/>
                    <a:gd name="connsiteX5" fmla="*/ 157162 w 378618"/>
                    <a:gd name="connsiteY5" fmla="*/ 0 h 476250"/>
                    <a:gd name="connsiteX6" fmla="*/ 269081 w 378618"/>
                    <a:gd name="connsiteY6" fmla="*/ 176212 h 476250"/>
                    <a:gd name="connsiteX7" fmla="*/ 319087 w 378618"/>
                    <a:gd name="connsiteY7" fmla="*/ 73818 h 476250"/>
                    <a:gd name="connsiteX0" fmla="*/ 319087 w 378618"/>
                    <a:gd name="connsiteY0" fmla="*/ 73818 h 476250"/>
                    <a:gd name="connsiteX1" fmla="*/ 378618 w 378618"/>
                    <a:gd name="connsiteY1" fmla="*/ 340518 h 476250"/>
                    <a:gd name="connsiteX2" fmla="*/ 164306 w 378618"/>
                    <a:gd name="connsiteY2" fmla="*/ 476250 h 476250"/>
                    <a:gd name="connsiteX3" fmla="*/ 0 w 378618"/>
                    <a:gd name="connsiteY3" fmla="*/ 83343 h 476250"/>
                    <a:gd name="connsiteX4" fmla="*/ 52387 w 378618"/>
                    <a:gd name="connsiteY4" fmla="*/ 188118 h 476250"/>
                    <a:gd name="connsiteX5" fmla="*/ 157162 w 378618"/>
                    <a:gd name="connsiteY5" fmla="*/ 0 h 476250"/>
                    <a:gd name="connsiteX6" fmla="*/ 269081 w 378618"/>
                    <a:gd name="connsiteY6" fmla="*/ 176212 h 476250"/>
                    <a:gd name="connsiteX7" fmla="*/ 319087 w 378618"/>
                    <a:gd name="connsiteY7" fmla="*/ 73818 h 476250"/>
                    <a:gd name="connsiteX0" fmla="*/ 383748 w 443279"/>
                    <a:gd name="connsiteY0" fmla="*/ 73818 h 476250"/>
                    <a:gd name="connsiteX1" fmla="*/ 443279 w 443279"/>
                    <a:gd name="connsiteY1" fmla="*/ 340518 h 476250"/>
                    <a:gd name="connsiteX2" fmla="*/ 228967 w 443279"/>
                    <a:gd name="connsiteY2" fmla="*/ 476250 h 476250"/>
                    <a:gd name="connsiteX3" fmla="*/ 64661 w 443279"/>
                    <a:gd name="connsiteY3" fmla="*/ 83343 h 476250"/>
                    <a:gd name="connsiteX4" fmla="*/ 117048 w 443279"/>
                    <a:gd name="connsiteY4" fmla="*/ 188118 h 476250"/>
                    <a:gd name="connsiteX5" fmla="*/ 221823 w 443279"/>
                    <a:gd name="connsiteY5" fmla="*/ 0 h 476250"/>
                    <a:gd name="connsiteX6" fmla="*/ 333742 w 443279"/>
                    <a:gd name="connsiteY6" fmla="*/ 176212 h 476250"/>
                    <a:gd name="connsiteX7" fmla="*/ 383748 w 443279"/>
                    <a:gd name="connsiteY7" fmla="*/ 73818 h 476250"/>
                    <a:gd name="connsiteX0" fmla="*/ 383748 w 383748"/>
                    <a:gd name="connsiteY0" fmla="*/ 73818 h 476250"/>
                    <a:gd name="connsiteX1" fmla="*/ 228967 w 383748"/>
                    <a:gd name="connsiteY1" fmla="*/ 476250 h 476250"/>
                    <a:gd name="connsiteX2" fmla="*/ 64661 w 383748"/>
                    <a:gd name="connsiteY2" fmla="*/ 83343 h 476250"/>
                    <a:gd name="connsiteX3" fmla="*/ 117048 w 383748"/>
                    <a:gd name="connsiteY3" fmla="*/ 188118 h 476250"/>
                    <a:gd name="connsiteX4" fmla="*/ 221823 w 383748"/>
                    <a:gd name="connsiteY4" fmla="*/ 0 h 476250"/>
                    <a:gd name="connsiteX5" fmla="*/ 333742 w 383748"/>
                    <a:gd name="connsiteY5" fmla="*/ 176212 h 476250"/>
                    <a:gd name="connsiteX6" fmla="*/ 383748 w 383748"/>
                    <a:gd name="connsiteY6" fmla="*/ 73818 h 476250"/>
                    <a:gd name="connsiteX0" fmla="*/ 383748 w 420527"/>
                    <a:gd name="connsiteY0" fmla="*/ 73818 h 476250"/>
                    <a:gd name="connsiteX1" fmla="*/ 228967 w 420527"/>
                    <a:gd name="connsiteY1" fmla="*/ 476250 h 476250"/>
                    <a:gd name="connsiteX2" fmla="*/ 64661 w 420527"/>
                    <a:gd name="connsiteY2" fmla="*/ 83343 h 476250"/>
                    <a:gd name="connsiteX3" fmla="*/ 117048 w 420527"/>
                    <a:gd name="connsiteY3" fmla="*/ 188118 h 476250"/>
                    <a:gd name="connsiteX4" fmla="*/ 221823 w 420527"/>
                    <a:gd name="connsiteY4" fmla="*/ 0 h 476250"/>
                    <a:gd name="connsiteX5" fmla="*/ 333742 w 420527"/>
                    <a:gd name="connsiteY5" fmla="*/ 176212 h 476250"/>
                    <a:gd name="connsiteX6" fmla="*/ 383748 w 420527"/>
                    <a:gd name="connsiteY6" fmla="*/ 73818 h 476250"/>
                    <a:gd name="connsiteX0" fmla="*/ 383748 w 454017"/>
                    <a:gd name="connsiteY0" fmla="*/ 73818 h 476250"/>
                    <a:gd name="connsiteX1" fmla="*/ 228967 w 454017"/>
                    <a:gd name="connsiteY1" fmla="*/ 476250 h 476250"/>
                    <a:gd name="connsiteX2" fmla="*/ 64661 w 454017"/>
                    <a:gd name="connsiteY2" fmla="*/ 83343 h 476250"/>
                    <a:gd name="connsiteX3" fmla="*/ 117048 w 454017"/>
                    <a:gd name="connsiteY3" fmla="*/ 188118 h 476250"/>
                    <a:gd name="connsiteX4" fmla="*/ 221823 w 454017"/>
                    <a:gd name="connsiteY4" fmla="*/ 0 h 476250"/>
                    <a:gd name="connsiteX5" fmla="*/ 333742 w 454017"/>
                    <a:gd name="connsiteY5" fmla="*/ 176212 h 476250"/>
                    <a:gd name="connsiteX6" fmla="*/ 383748 w 454017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2799" h="476250">
                      <a:moveTo>
                        <a:pt x="383748" y="73818"/>
                      </a:moveTo>
                      <a:cubicBezTo>
                        <a:pt x="508366" y="219868"/>
                        <a:pt x="468680" y="434975"/>
                        <a:pt x="228967" y="476250"/>
                      </a:cubicBezTo>
                      <a:cubicBezTo>
                        <a:pt x="-42495" y="431006"/>
                        <a:pt x="-37733" y="133349"/>
                        <a:pt x="64661" y="83343"/>
                      </a:cubicBezTo>
                      <a:cubicBezTo>
                        <a:pt x="96410" y="113505"/>
                        <a:pt x="111492" y="138905"/>
                        <a:pt x="117048" y="188118"/>
                      </a:cubicBezTo>
                      <a:cubicBezTo>
                        <a:pt x="135304" y="115887"/>
                        <a:pt x="165466" y="53181"/>
                        <a:pt x="221823" y="0"/>
                      </a:cubicBezTo>
                      <a:cubicBezTo>
                        <a:pt x="275798" y="53974"/>
                        <a:pt x="313105" y="105569"/>
                        <a:pt x="333742" y="176212"/>
                      </a:cubicBezTo>
                      <a:cubicBezTo>
                        <a:pt x="343268" y="137319"/>
                        <a:pt x="357554" y="103187"/>
                        <a:pt x="383748" y="7381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3" name="Полилиния 52"/>
                <p:cNvSpPr/>
                <p:nvPr/>
              </p:nvSpPr>
              <p:spPr>
                <a:xfrm flipH="1">
                  <a:off x="4278625" y="1352254"/>
                  <a:ext cx="393798" cy="356660"/>
                </a:xfrm>
                <a:custGeom>
                  <a:avLst/>
                  <a:gdLst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114300 w 352425"/>
                    <a:gd name="connsiteY3" fmla="*/ 252412 h 319087"/>
                    <a:gd name="connsiteX4" fmla="*/ 0 w 352425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0 w 352425"/>
                    <a:gd name="connsiteY3" fmla="*/ 0 h 319087"/>
                    <a:gd name="connsiteX0" fmla="*/ 0 w 352425"/>
                    <a:gd name="connsiteY0" fmla="*/ 0 h 319128"/>
                    <a:gd name="connsiteX1" fmla="*/ 245269 w 352425"/>
                    <a:gd name="connsiteY1" fmla="*/ 90487 h 319128"/>
                    <a:gd name="connsiteX2" fmla="*/ 352425 w 352425"/>
                    <a:gd name="connsiteY2" fmla="*/ 319087 h 319128"/>
                    <a:gd name="connsiteX3" fmla="*/ 0 w 352425"/>
                    <a:gd name="connsiteY3" fmla="*/ 0 h 319128"/>
                    <a:gd name="connsiteX0" fmla="*/ 0 w 352425"/>
                    <a:gd name="connsiteY0" fmla="*/ 0 h 319189"/>
                    <a:gd name="connsiteX1" fmla="*/ 245269 w 352425"/>
                    <a:gd name="connsiteY1" fmla="*/ 90487 h 319189"/>
                    <a:gd name="connsiteX2" fmla="*/ 352425 w 352425"/>
                    <a:gd name="connsiteY2" fmla="*/ 319087 h 319189"/>
                    <a:gd name="connsiteX3" fmla="*/ 0 w 352425"/>
                    <a:gd name="connsiteY3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425" h="319189">
                      <a:moveTo>
                        <a:pt x="0" y="0"/>
                      </a:moveTo>
                      <a:cubicBezTo>
                        <a:pt x="224631" y="8731"/>
                        <a:pt x="332581" y="141288"/>
                        <a:pt x="352425" y="319087"/>
                      </a:cubicBezTo>
                      <a:cubicBezTo>
                        <a:pt x="106759" y="323056"/>
                        <a:pt x="13097" y="211931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2" name="Группа 60"/>
              <p:cNvGrpSpPr>
                <a:grpSpLocks/>
              </p:cNvGrpSpPr>
              <p:nvPr/>
            </p:nvGrpSpPr>
            <p:grpSpPr bwMode="auto">
              <a:xfrm>
                <a:off x="2699411" y="1483790"/>
                <a:ext cx="1770996" cy="1538339"/>
                <a:chOff x="1750245" y="533193"/>
                <a:chExt cx="1770996" cy="1538339"/>
              </a:xfrm>
            </p:grpSpPr>
            <p:sp>
              <p:nvSpPr>
                <p:cNvPr id="42" name="Шестиугольник 58"/>
                <p:cNvSpPr/>
                <p:nvPr/>
              </p:nvSpPr>
              <p:spPr>
                <a:xfrm rot="1800000">
                  <a:off x="1750245" y="533193"/>
                  <a:ext cx="1770996" cy="153833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756708"/>
                    <a:gd name="connsiteY0" fmla="*/ 847535 h 1538339"/>
                    <a:gd name="connsiteX1" fmla="*/ 415381 w 1756708"/>
                    <a:gd name="connsiteY1" fmla="*/ 0 h 1538339"/>
                    <a:gd name="connsiteX2" fmla="*/ 1296083 w 1756708"/>
                    <a:gd name="connsiteY2" fmla="*/ 0 h 1538339"/>
                    <a:gd name="connsiteX3" fmla="*/ 1756708 w 1756708"/>
                    <a:gd name="connsiteY3" fmla="*/ 769170 h 1538339"/>
                    <a:gd name="connsiteX4" fmla="*/ 1296083 w 1756708"/>
                    <a:gd name="connsiteY4" fmla="*/ 1538339 h 1538339"/>
                    <a:gd name="connsiteX5" fmla="*/ 415381 w 1756708"/>
                    <a:gd name="connsiteY5" fmla="*/ 1538339 h 1538339"/>
                    <a:gd name="connsiteX6" fmla="*/ 0 w 1756708"/>
                    <a:gd name="connsiteY6" fmla="*/ 847535 h 1538339"/>
                    <a:gd name="connsiteX0" fmla="*/ 0 w 1756708"/>
                    <a:gd name="connsiteY0" fmla="*/ 847535 h 1538339"/>
                    <a:gd name="connsiteX1" fmla="*/ 451715 w 1756708"/>
                    <a:gd name="connsiteY1" fmla="*/ 1019 h 1538339"/>
                    <a:gd name="connsiteX2" fmla="*/ 1296083 w 1756708"/>
                    <a:gd name="connsiteY2" fmla="*/ 0 h 1538339"/>
                    <a:gd name="connsiteX3" fmla="*/ 1756708 w 1756708"/>
                    <a:gd name="connsiteY3" fmla="*/ 769170 h 1538339"/>
                    <a:gd name="connsiteX4" fmla="*/ 1296083 w 1756708"/>
                    <a:gd name="connsiteY4" fmla="*/ 1538339 h 1538339"/>
                    <a:gd name="connsiteX5" fmla="*/ 415381 w 1756708"/>
                    <a:gd name="connsiteY5" fmla="*/ 1538339 h 1538339"/>
                    <a:gd name="connsiteX6" fmla="*/ 0 w 1756708"/>
                    <a:gd name="connsiteY6" fmla="*/ 847535 h 1538339"/>
                    <a:gd name="connsiteX0" fmla="*/ 0 w 1770996"/>
                    <a:gd name="connsiteY0" fmla="*/ 822788 h 1538339"/>
                    <a:gd name="connsiteX1" fmla="*/ 466003 w 1770996"/>
                    <a:gd name="connsiteY1" fmla="*/ 1019 h 1538339"/>
                    <a:gd name="connsiteX2" fmla="*/ 1310371 w 1770996"/>
                    <a:gd name="connsiteY2" fmla="*/ 0 h 1538339"/>
                    <a:gd name="connsiteX3" fmla="*/ 1770996 w 1770996"/>
                    <a:gd name="connsiteY3" fmla="*/ 769170 h 1538339"/>
                    <a:gd name="connsiteX4" fmla="*/ 1310371 w 1770996"/>
                    <a:gd name="connsiteY4" fmla="*/ 1538339 h 1538339"/>
                    <a:gd name="connsiteX5" fmla="*/ 429669 w 1770996"/>
                    <a:gd name="connsiteY5" fmla="*/ 1538339 h 1538339"/>
                    <a:gd name="connsiteX6" fmla="*/ 0 w 1770996"/>
                    <a:gd name="connsiteY6" fmla="*/ 822788 h 1538339"/>
                    <a:gd name="connsiteX0" fmla="*/ 0 w 1770996"/>
                    <a:gd name="connsiteY0" fmla="*/ 822788 h 1538339"/>
                    <a:gd name="connsiteX1" fmla="*/ 466003 w 1770996"/>
                    <a:gd name="connsiteY1" fmla="*/ 1019 h 1538339"/>
                    <a:gd name="connsiteX2" fmla="*/ 1310371 w 1770996"/>
                    <a:gd name="connsiteY2" fmla="*/ 0 h 1538339"/>
                    <a:gd name="connsiteX3" fmla="*/ 1770996 w 1770996"/>
                    <a:gd name="connsiteY3" fmla="*/ 769170 h 1538339"/>
                    <a:gd name="connsiteX4" fmla="*/ 1310371 w 1770996"/>
                    <a:gd name="connsiteY4" fmla="*/ 1538339 h 1538339"/>
                    <a:gd name="connsiteX5" fmla="*/ 429669 w 1770996"/>
                    <a:gd name="connsiteY5" fmla="*/ 1538339 h 1538339"/>
                    <a:gd name="connsiteX6" fmla="*/ 0 w 1770996"/>
                    <a:gd name="connsiteY6" fmla="*/ 822788 h 1538339"/>
                    <a:gd name="connsiteX0" fmla="*/ 0 w 1770996"/>
                    <a:gd name="connsiteY0" fmla="*/ 822788 h 1538339"/>
                    <a:gd name="connsiteX1" fmla="*/ 466003 w 1770996"/>
                    <a:gd name="connsiteY1" fmla="*/ 1019 h 1538339"/>
                    <a:gd name="connsiteX2" fmla="*/ 1310371 w 1770996"/>
                    <a:gd name="connsiteY2" fmla="*/ 0 h 1538339"/>
                    <a:gd name="connsiteX3" fmla="*/ 1770996 w 1770996"/>
                    <a:gd name="connsiteY3" fmla="*/ 769170 h 1538339"/>
                    <a:gd name="connsiteX4" fmla="*/ 1310371 w 1770996"/>
                    <a:gd name="connsiteY4" fmla="*/ 1538339 h 1538339"/>
                    <a:gd name="connsiteX5" fmla="*/ 429669 w 1770996"/>
                    <a:gd name="connsiteY5" fmla="*/ 1538339 h 1538339"/>
                    <a:gd name="connsiteX6" fmla="*/ 0 w 1770996"/>
                    <a:gd name="connsiteY6" fmla="*/ 822788 h 153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70996" h="1538339">
                      <a:moveTo>
                        <a:pt x="0" y="822788"/>
                      </a:moveTo>
                      <a:cubicBezTo>
                        <a:pt x="99717" y="528733"/>
                        <a:pt x="247355" y="251005"/>
                        <a:pt x="466003" y="1019"/>
                      </a:cubicBezTo>
                      <a:lnTo>
                        <a:pt x="1310371" y="0"/>
                      </a:lnTo>
                      <a:lnTo>
                        <a:pt x="1770996" y="769170"/>
                      </a:lnTo>
                      <a:lnTo>
                        <a:pt x="1310371" y="1538339"/>
                      </a:lnTo>
                      <a:lnTo>
                        <a:pt x="429669" y="1538339"/>
                      </a:lnTo>
                      <a:lnTo>
                        <a:pt x="0" y="822788"/>
                      </a:lnTo>
                      <a:close/>
                    </a:path>
                  </a:pathLst>
                </a:custGeom>
                <a:solidFill>
                  <a:srgbClr val="A4000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3" name="Овал 42"/>
                <p:cNvSpPr/>
                <p:nvPr/>
              </p:nvSpPr>
              <p:spPr>
                <a:xfrm>
                  <a:off x="2339455" y="982144"/>
                  <a:ext cx="248743" cy="24874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4" name="Полилиния 43"/>
                <p:cNvSpPr/>
                <p:nvPr/>
              </p:nvSpPr>
              <p:spPr>
                <a:xfrm>
                  <a:off x="2377995" y="763273"/>
                  <a:ext cx="513534" cy="566275"/>
                </a:xfrm>
                <a:custGeom>
                  <a:avLst/>
                  <a:gdLst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90500 w 440531"/>
                    <a:gd name="connsiteY11" fmla="*/ 197644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90500 w 440531"/>
                    <a:gd name="connsiteY11" fmla="*/ 197644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88119 w 440531"/>
                    <a:gd name="connsiteY11" fmla="*/ 190500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88119 w 440531"/>
                    <a:gd name="connsiteY11" fmla="*/ 190500 h 485775"/>
                    <a:gd name="connsiteX12" fmla="*/ 223838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90500 w 440531"/>
                    <a:gd name="connsiteY0" fmla="*/ 376238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0500 w 440531"/>
                    <a:gd name="connsiteY13" fmla="*/ 376238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1457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2881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2881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190500 w 440531"/>
                    <a:gd name="connsiteY11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190500 w 440531"/>
                    <a:gd name="connsiteY11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83356 w 440531"/>
                    <a:gd name="connsiteY10" fmla="*/ 192882 h 485775"/>
                    <a:gd name="connsiteX11" fmla="*/ 190500 w 440531"/>
                    <a:gd name="connsiteY11" fmla="*/ 366713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0531" h="485775">
                      <a:moveTo>
                        <a:pt x="190500" y="366713"/>
                      </a:moveTo>
                      <a:lnTo>
                        <a:pt x="280987" y="485775"/>
                      </a:lnTo>
                      <a:lnTo>
                        <a:pt x="440531" y="354807"/>
                      </a:lnTo>
                      <a:lnTo>
                        <a:pt x="166687" y="0"/>
                      </a:lnTo>
                      <a:lnTo>
                        <a:pt x="119062" y="35719"/>
                      </a:lnTo>
                      <a:lnTo>
                        <a:pt x="88106" y="0"/>
                      </a:lnTo>
                      <a:lnTo>
                        <a:pt x="28575" y="47625"/>
                      </a:lnTo>
                      <a:lnTo>
                        <a:pt x="50006" y="73819"/>
                      </a:lnTo>
                      <a:lnTo>
                        <a:pt x="0" y="116682"/>
                      </a:lnTo>
                      <a:lnTo>
                        <a:pt x="33338" y="157163"/>
                      </a:lnTo>
                      <a:cubicBezTo>
                        <a:pt x="122238" y="127001"/>
                        <a:pt x="151209" y="171848"/>
                        <a:pt x="183356" y="192882"/>
                      </a:cubicBezTo>
                      <a:cubicBezTo>
                        <a:pt x="209550" y="227807"/>
                        <a:pt x="246856" y="282179"/>
                        <a:pt x="190500" y="366713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5" name="Полилиния 44"/>
                <p:cNvSpPr/>
                <p:nvPr/>
              </p:nvSpPr>
              <p:spPr>
                <a:xfrm>
                  <a:off x="2294614" y="1196983"/>
                  <a:ext cx="655451" cy="502892"/>
                </a:xfrm>
                <a:custGeom>
                  <a:avLst/>
                  <a:gdLst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204787 w 590550"/>
                    <a:gd name="connsiteY3" fmla="*/ 323850 h 445294"/>
                    <a:gd name="connsiteX4" fmla="*/ 340518 w 590550"/>
                    <a:gd name="connsiteY4" fmla="*/ 347663 h 445294"/>
                    <a:gd name="connsiteX5" fmla="*/ 442912 w 590550"/>
                    <a:gd name="connsiteY5" fmla="*/ 309563 h 445294"/>
                    <a:gd name="connsiteX6" fmla="*/ 445293 w 590550"/>
                    <a:gd name="connsiteY6" fmla="*/ 290513 h 445294"/>
                    <a:gd name="connsiteX7" fmla="*/ 590550 w 590550"/>
                    <a:gd name="connsiteY7" fmla="*/ 288131 h 445294"/>
                    <a:gd name="connsiteX8" fmla="*/ 545306 w 590550"/>
                    <a:gd name="connsiteY8" fmla="*/ 361950 h 445294"/>
                    <a:gd name="connsiteX9" fmla="*/ 471487 w 590550"/>
                    <a:gd name="connsiteY9" fmla="*/ 419100 h 445294"/>
                    <a:gd name="connsiteX10" fmla="*/ 376237 w 590550"/>
                    <a:gd name="connsiteY10" fmla="*/ 442913 h 445294"/>
                    <a:gd name="connsiteX11" fmla="*/ 240506 w 590550"/>
                    <a:gd name="connsiteY11" fmla="*/ 445294 h 445294"/>
                    <a:gd name="connsiteX12" fmla="*/ 116681 w 590550"/>
                    <a:gd name="connsiteY12" fmla="*/ 397669 h 445294"/>
                    <a:gd name="connsiteX13" fmla="*/ 33337 w 590550"/>
                    <a:gd name="connsiteY13" fmla="*/ 283369 h 445294"/>
                    <a:gd name="connsiteX14" fmla="*/ 0 w 590550"/>
                    <a:gd name="connsiteY14" fmla="*/ 171450 h 445294"/>
                    <a:gd name="connsiteX15" fmla="*/ 9525 w 590550"/>
                    <a:gd name="connsiteY15" fmla="*/ 69056 h 445294"/>
                    <a:gd name="connsiteX16" fmla="*/ 38100 w 590550"/>
                    <a:gd name="connsiteY16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204787 w 590550"/>
                    <a:gd name="connsiteY3" fmla="*/ 323850 h 445294"/>
                    <a:gd name="connsiteX4" fmla="*/ 340518 w 590550"/>
                    <a:gd name="connsiteY4" fmla="*/ 347663 h 445294"/>
                    <a:gd name="connsiteX5" fmla="*/ 442912 w 590550"/>
                    <a:gd name="connsiteY5" fmla="*/ 309563 h 445294"/>
                    <a:gd name="connsiteX6" fmla="*/ 445293 w 590550"/>
                    <a:gd name="connsiteY6" fmla="*/ 290513 h 445294"/>
                    <a:gd name="connsiteX7" fmla="*/ 590550 w 590550"/>
                    <a:gd name="connsiteY7" fmla="*/ 288131 h 445294"/>
                    <a:gd name="connsiteX8" fmla="*/ 545306 w 590550"/>
                    <a:gd name="connsiteY8" fmla="*/ 361950 h 445294"/>
                    <a:gd name="connsiteX9" fmla="*/ 471487 w 590550"/>
                    <a:gd name="connsiteY9" fmla="*/ 419100 h 445294"/>
                    <a:gd name="connsiteX10" fmla="*/ 376237 w 590550"/>
                    <a:gd name="connsiteY10" fmla="*/ 442913 h 445294"/>
                    <a:gd name="connsiteX11" fmla="*/ 240506 w 590550"/>
                    <a:gd name="connsiteY11" fmla="*/ 445294 h 445294"/>
                    <a:gd name="connsiteX12" fmla="*/ 116681 w 590550"/>
                    <a:gd name="connsiteY12" fmla="*/ 397669 h 445294"/>
                    <a:gd name="connsiteX13" fmla="*/ 33337 w 590550"/>
                    <a:gd name="connsiteY13" fmla="*/ 283369 h 445294"/>
                    <a:gd name="connsiteX14" fmla="*/ 0 w 590550"/>
                    <a:gd name="connsiteY14" fmla="*/ 171450 h 445294"/>
                    <a:gd name="connsiteX15" fmla="*/ 9525 w 590550"/>
                    <a:gd name="connsiteY15" fmla="*/ 69056 h 445294"/>
                    <a:gd name="connsiteX16" fmla="*/ 38100 w 590550"/>
                    <a:gd name="connsiteY16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204787 w 590550"/>
                    <a:gd name="connsiteY3" fmla="*/ 323850 h 445294"/>
                    <a:gd name="connsiteX4" fmla="*/ 340518 w 590550"/>
                    <a:gd name="connsiteY4" fmla="*/ 347663 h 445294"/>
                    <a:gd name="connsiteX5" fmla="*/ 442912 w 590550"/>
                    <a:gd name="connsiteY5" fmla="*/ 309563 h 445294"/>
                    <a:gd name="connsiteX6" fmla="*/ 445293 w 590550"/>
                    <a:gd name="connsiteY6" fmla="*/ 290513 h 445294"/>
                    <a:gd name="connsiteX7" fmla="*/ 590550 w 590550"/>
                    <a:gd name="connsiteY7" fmla="*/ 288131 h 445294"/>
                    <a:gd name="connsiteX8" fmla="*/ 545306 w 590550"/>
                    <a:gd name="connsiteY8" fmla="*/ 361950 h 445294"/>
                    <a:gd name="connsiteX9" fmla="*/ 471487 w 590550"/>
                    <a:gd name="connsiteY9" fmla="*/ 419100 h 445294"/>
                    <a:gd name="connsiteX10" fmla="*/ 376237 w 590550"/>
                    <a:gd name="connsiteY10" fmla="*/ 442913 h 445294"/>
                    <a:gd name="connsiteX11" fmla="*/ 240506 w 590550"/>
                    <a:gd name="connsiteY11" fmla="*/ 445294 h 445294"/>
                    <a:gd name="connsiteX12" fmla="*/ 116681 w 590550"/>
                    <a:gd name="connsiteY12" fmla="*/ 397669 h 445294"/>
                    <a:gd name="connsiteX13" fmla="*/ 33337 w 590550"/>
                    <a:gd name="connsiteY13" fmla="*/ 283369 h 445294"/>
                    <a:gd name="connsiteX14" fmla="*/ 0 w 590550"/>
                    <a:gd name="connsiteY14" fmla="*/ 171450 h 445294"/>
                    <a:gd name="connsiteX15" fmla="*/ 9525 w 590550"/>
                    <a:gd name="connsiteY15" fmla="*/ 69056 h 445294"/>
                    <a:gd name="connsiteX16" fmla="*/ 38100 w 590550"/>
                    <a:gd name="connsiteY16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340518 w 590550"/>
                    <a:gd name="connsiteY3" fmla="*/ 347663 h 445294"/>
                    <a:gd name="connsiteX4" fmla="*/ 442912 w 590550"/>
                    <a:gd name="connsiteY4" fmla="*/ 309563 h 445294"/>
                    <a:gd name="connsiteX5" fmla="*/ 445293 w 590550"/>
                    <a:gd name="connsiteY5" fmla="*/ 290513 h 445294"/>
                    <a:gd name="connsiteX6" fmla="*/ 590550 w 590550"/>
                    <a:gd name="connsiteY6" fmla="*/ 288131 h 445294"/>
                    <a:gd name="connsiteX7" fmla="*/ 545306 w 590550"/>
                    <a:gd name="connsiteY7" fmla="*/ 361950 h 445294"/>
                    <a:gd name="connsiteX8" fmla="*/ 471487 w 590550"/>
                    <a:gd name="connsiteY8" fmla="*/ 419100 h 445294"/>
                    <a:gd name="connsiteX9" fmla="*/ 376237 w 590550"/>
                    <a:gd name="connsiteY9" fmla="*/ 442913 h 445294"/>
                    <a:gd name="connsiteX10" fmla="*/ 240506 w 590550"/>
                    <a:gd name="connsiteY10" fmla="*/ 445294 h 445294"/>
                    <a:gd name="connsiteX11" fmla="*/ 116681 w 590550"/>
                    <a:gd name="connsiteY11" fmla="*/ 397669 h 445294"/>
                    <a:gd name="connsiteX12" fmla="*/ 33337 w 590550"/>
                    <a:gd name="connsiteY12" fmla="*/ 283369 h 445294"/>
                    <a:gd name="connsiteX13" fmla="*/ 0 w 590550"/>
                    <a:gd name="connsiteY13" fmla="*/ 171450 h 445294"/>
                    <a:gd name="connsiteX14" fmla="*/ 9525 w 590550"/>
                    <a:gd name="connsiteY14" fmla="*/ 69056 h 445294"/>
                    <a:gd name="connsiteX15" fmla="*/ 38100 w 590550"/>
                    <a:gd name="connsiteY15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340518 w 590550"/>
                    <a:gd name="connsiteY3" fmla="*/ 347663 h 445294"/>
                    <a:gd name="connsiteX4" fmla="*/ 442912 w 590550"/>
                    <a:gd name="connsiteY4" fmla="*/ 309563 h 445294"/>
                    <a:gd name="connsiteX5" fmla="*/ 445293 w 590550"/>
                    <a:gd name="connsiteY5" fmla="*/ 290513 h 445294"/>
                    <a:gd name="connsiteX6" fmla="*/ 590550 w 590550"/>
                    <a:gd name="connsiteY6" fmla="*/ 288131 h 445294"/>
                    <a:gd name="connsiteX7" fmla="*/ 545306 w 590550"/>
                    <a:gd name="connsiteY7" fmla="*/ 361950 h 445294"/>
                    <a:gd name="connsiteX8" fmla="*/ 471487 w 590550"/>
                    <a:gd name="connsiteY8" fmla="*/ 419100 h 445294"/>
                    <a:gd name="connsiteX9" fmla="*/ 376237 w 590550"/>
                    <a:gd name="connsiteY9" fmla="*/ 442913 h 445294"/>
                    <a:gd name="connsiteX10" fmla="*/ 240506 w 590550"/>
                    <a:gd name="connsiteY10" fmla="*/ 445294 h 445294"/>
                    <a:gd name="connsiteX11" fmla="*/ 116681 w 590550"/>
                    <a:gd name="connsiteY11" fmla="*/ 397669 h 445294"/>
                    <a:gd name="connsiteX12" fmla="*/ 33337 w 590550"/>
                    <a:gd name="connsiteY12" fmla="*/ 283369 h 445294"/>
                    <a:gd name="connsiteX13" fmla="*/ 0 w 590550"/>
                    <a:gd name="connsiteY13" fmla="*/ 171450 h 445294"/>
                    <a:gd name="connsiteX14" fmla="*/ 9525 w 590550"/>
                    <a:gd name="connsiteY14" fmla="*/ 69056 h 445294"/>
                    <a:gd name="connsiteX15" fmla="*/ 38100 w 590550"/>
                    <a:gd name="connsiteY15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340518 w 590550"/>
                    <a:gd name="connsiteY3" fmla="*/ 347663 h 445294"/>
                    <a:gd name="connsiteX4" fmla="*/ 442912 w 590550"/>
                    <a:gd name="connsiteY4" fmla="*/ 309563 h 445294"/>
                    <a:gd name="connsiteX5" fmla="*/ 445293 w 590550"/>
                    <a:gd name="connsiteY5" fmla="*/ 290513 h 445294"/>
                    <a:gd name="connsiteX6" fmla="*/ 590550 w 590550"/>
                    <a:gd name="connsiteY6" fmla="*/ 288131 h 445294"/>
                    <a:gd name="connsiteX7" fmla="*/ 545306 w 590550"/>
                    <a:gd name="connsiteY7" fmla="*/ 361950 h 445294"/>
                    <a:gd name="connsiteX8" fmla="*/ 471487 w 590550"/>
                    <a:gd name="connsiteY8" fmla="*/ 419100 h 445294"/>
                    <a:gd name="connsiteX9" fmla="*/ 376237 w 590550"/>
                    <a:gd name="connsiteY9" fmla="*/ 442913 h 445294"/>
                    <a:gd name="connsiteX10" fmla="*/ 240506 w 590550"/>
                    <a:gd name="connsiteY10" fmla="*/ 445294 h 445294"/>
                    <a:gd name="connsiteX11" fmla="*/ 116681 w 590550"/>
                    <a:gd name="connsiteY11" fmla="*/ 397669 h 445294"/>
                    <a:gd name="connsiteX12" fmla="*/ 33337 w 590550"/>
                    <a:gd name="connsiteY12" fmla="*/ 283369 h 445294"/>
                    <a:gd name="connsiteX13" fmla="*/ 0 w 590550"/>
                    <a:gd name="connsiteY13" fmla="*/ 171450 h 445294"/>
                    <a:gd name="connsiteX14" fmla="*/ 9525 w 590550"/>
                    <a:gd name="connsiteY14" fmla="*/ 69056 h 445294"/>
                    <a:gd name="connsiteX15" fmla="*/ 38100 w 590550"/>
                    <a:gd name="connsiteY15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340518 w 590550"/>
                    <a:gd name="connsiteY3" fmla="*/ 347663 h 445294"/>
                    <a:gd name="connsiteX4" fmla="*/ 445293 w 590550"/>
                    <a:gd name="connsiteY4" fmla="*/ 290513 h 445294"/>
                    <a:gd name="connsiteX5" fmla="*/ 590550 w 590550"/>
                    <a:gd name="connsiteY5" fmla="*/ 288131 h 445294"/>
                    <a:gd name="connsiteX6" fmla="*/ 545306 w 590550"/>
                    <a:gd name="connsiteY6" fmla="*/ 361950 h 445294"/>
                    <a:gd name="connsiteX7" fmla="*/ 471487 w 590550"/>
                    <a:gd name="connsiteY7" fmla="*/ 419100 h 445294"/>
                    <a:gd name="connsiteX8" fmla="*/ 376237 w 590550"/>
                    <a:gd name="connsiteY8" fmla="*/ 442913 h 445294"/>
                    <a:gd name="connsiteX9" fmla="*/ 240506 w 590550"/>
                    <a:gd name="connsiteY9" fmla="*/ 445294 h 445294"/>
                    <a:gd name="connsiteX10" fmla="*/ 116681 w 590550"/>
                    <a:gd name="connsiteY10" fmla="*/ 397669 h 445294"/>
                    <a:gd name="connsiteX11" fmla="*/ 33337 w 590550"/>
                    <a:gd name="connsiteY11" fmla="*/ 283369 h 445294"/>
                    <a:gd name="connsiteX12" fmla="*/ 0 w 590550"/>
                    <a:gd name="connsiteY12" fmla="*/ 171450 h 445294"/>
                    <a:gd name="connsiteX13" fmla="*/ 9525 w 590550"/>
                    <a:gd name="connsiteY13" fmla="*/ 69056 h 445294"/>
                    <a:gd name="connsiteX14" fmla="*/ 38100 w 590550"/>
                    <a:gd name="connsiteY14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0 w 590550"/>
                    <a:gd name="connsiteY10" fmla="*/ 171450 h 445294"/>
                    <a:gd name="connsiteX11" fmla="*/ 9525 w 590550"/>
                    <a:gd name="connsiteY11" fmla="*/ 69056 h 445294"/>
                    <a:gd name="connsiteX12" fmla="*/ 38100 w 590550"/>
                    <a:gd name="connsiteY12" fmla="*/ 0 h 445294"/>
                    <a:gd name="connsiteX0" fmla="*/ 28575 w 581025"/>
                    <a:gd name="connsiteY0" fmla="*/ 0 h 445294"/>
                    <a:gd name="connsiteX1" fmla="*/ 111918 w 581025"/>
                    <a:gd name="connsiteY1" fmla="*/ 66675 h 445294"/>
                    <a:gd name="connsiteX2" fmla="*/ 211931 w 581025"/>
                    <a:gd name="connsiteY2" fmla="*/ 333376 h 445294"/>
                    <a:gd name="connsiteX3" fmla="*/ 435768 w 581025"/>
                    <a:gd name="connsiteY3" fmla="*/ 290513 h 445294"/>
                    <a:gd name="connsiteX4" fmla="*/ 581025 w 581025"/>
                    <a:gd name="connsiteY4" fmla="*/ 288131 h 445294"/>
                    <a:gd name="connsiteX5" fmla="*/ 535781 w 581025"/>
                    <a:gd name="connsiteY5" fmla="*/ 361950 h 445294"/>
                    <a:gd name="connsiteX6" fmla="*/ 461962 w 581025"/>
                    <a:gd name="connsiteY6" fmla="*/ 419100 h 445294"/>
                    <a:gd name="connsiteX7" fmla="*/ 366712 w 581025"/>
                    <a:gd name="connsiteY7" fmla="*/ 442913 h 445294"/>
                    <a:gd name="connsiteX8" fmla="*/ 230981 w 581025"/>
                    <a:gd name="connsiteY8" fmla="*/ 445294 h 445294"/>
                    <a:gd name="connsiteX9" fmla="*/ 107156 w 581025"/>
                    <a:gd name="connsiteY9" fmla="*/ 397669 h 445294"/>
                    <a:gd name="connsiteX10" fmla="*/ 0 w 581025"/>
                    <a:gd name="connsiteY10" fmla="*/ 69056 h 445294"/>
                    <a:gd name="connsiteX11" fmla="*/ 28575 w 581025"/>
                    <a:gd name="connsiteY11" fmla="*/ 0 h 445294"/>
                    <a:gd name="connsiteX0" fmla="*/ 39660 w 592110"/>
                    <a:gd name="connsiteY0" fmla="*/ 0 h 445294"/>
                    <a:gd name="connsiteX1" fmla="*/ 123003 w 592110"/>
                    <a:gd name="connsiteY1" fmla="*/ 66675 h 445294"/>
                    <a:gd name="connsiteX2" fmla="*/ 223016 w 592110"/>
                    <a:gd name="connsiteY2" fmla="*/ 333376 h 445294"/>
                    <a:gd name="connsiteX3" fmla="*/ 446853 w 592110"/>
                    <a:gd name="connsiteY3" fmla="*/ 290513 h 445294"/>
                    <a:gd name="connsiteX4" fmla="*/ 592110 w 592110"/>
                    <a:gd name="connsiteY4" fmla="*/ 288131 h 445294"/>
                    <a:gd name="connsiteX5" fmla="*/ 546866 w 592110"/>
                    <a:gd name="connsiteY5" fmla="*/ 361950 h 445294"/>
                    <a:gd name="connsiteX6" fmla="*/ 473047 w 592110"/>
                    <a:gd name="connsiteY6" fmla="*/ 419100 h 445294"/>
                    <a:gd name="connsiteX7" fmla="*/ 377797 w 592110"/>
                    <a:gd name="connsiteY7" fmla="*/ 442913 h 445294"/>
                    <a:gd name="connsiteX8" fmla="*/ 242066 w 592110"/>
                    <a:gd name="connsiteY8" fmla="*/ 445294 h 445294"/>
                    <a:gd name="connsiteX9" fmla="*/ 118241 w 592110"/>
                    <a:gd name="connsiteY9" fmla="*/ 397669 h 445294"/>
                    <a:gd name="connsiteX10" fmla="*/ 11085 w 592110"/>
                    <a:gd name="connsiteY10" fmla="*/ 69056 h 445294"/>
                    <a:gd name="connsiteX11" fmla="*/ 39660 w 592110"/>
                    <a:gd name="connsiteY11" fmla="*/ 0 h 445294"/>
                    <a:gd name="connsiteX0" fmla="*/ 45988 w 598438"/>
                    <a:gd name="connsiteY0" fmla="*/ 0 h 445294"/>
                    <a:gd name="connsiteX1" fmla="*/ 129331 w 598438"/>
                    <a:gd name="connsiteY1" fmla="*/ 66675 h 445294"/>
                    <a:gd name="connsiteX2" fmla="*/ 229344 w 598438"/>
                    <a:gd name="connsiteY2" fmla="*/ 333376 h 445294"/>
                    <a:gd name="connsiteX3" fmla="*/ 453181 w 598438"/>
                    <a:gd name="connsiteY3" fmla="*/ 290513 h 445294"/>
                    <a:gd name="connsiteX4" fmla="*/ 598438 w 598438"/>
                    <a:gd name="connsiteY4" fmla="*/ 288131 h 445294"/>
                    <a:gd name="connsiteX5" fmla="*/ 553194 w 598438"/>
                    <a:gd name="connsiteY5" fmla="*/ 361950 h 445294"/>
                    <a:gd name="connsiteX6" fmla="*/ 479375 w 598438"/>
                    <a:gd name="connsiteY6" fmla="*/ 419100 h 445294"/>
                    <a:gd name="connsiteX7" fmla="*/ 384125 w 598438"/>
                    <a:gd name="connsiteY7" fmla="*/ 442913 h 445294"/>
                    <a:gd name="connsiteX8" fmla="*/ 248394 w 598438"/>
                    <a:gd name="connsiteY8" fmla="*/ 445294 h 445294"/>
                    <a:gd name="connsiteX9" fmla="*/ 124569 w 598438"/>
                    <a:gd name="connsiteY9" fmla="*/ 397669 h 445294"/>
                    <a:gd name="connsiteX10" fmla="*/ 17413 w 598438"/>
                    <a:gd name="connsiteY10" fmla="*/ 69056 h 445294"/>
                    <a:gd name="connsiteX11" fmla="*/ 45988 w 598438"/>
                    <a:gd name="connsiteY11" fmla="*/ 0 h 445294"/>
                    <a:gd name="connsiteX0" fmla="*/ 44427 w 596877"/>
                    <a:gd name="connsiteY0" fmla="*/ 0 h 445294"/>
                    <a:gd name="connsiteX1" fmla="*/ 127770 w 596877"/>
                    <a:gd name="connsiteY1" fmla="*/ 66675 h 445294"/>
                    <a:gd name="connsiteX2" fmla="*/ 227783 w 596877"/>
                    <a:gd name="connsiteY2" fmla="*/ 333376 h 445294"/>
                    <a:gd name="connsiteX3" fmla="*/ 451620 w 596877"/>
                    <a:gd name="connsiteY3" fmla="*/ 290513 h 445294"/>
                    <a:gd name="connsiteX4" fmla="*/ 596877 w 596877"/>
                    <a:gd name="connsiteY4" fmla="*/ 288131 h 445294"/>
                    <a:gd name="connsiteX5" fmla="*/ 551633 w 596877"/>
                    <a:gd name="connsiteY5" fmla="*/ 361950 h 445294"/>
                    <a:gd name="connsiteX6" fmla="*/ 477814 w 596877"/>
                    <a:gd name="connsiteY6" fmla="*/ 419100 h 445294"/>
                    <a:gd name="connsiteX7" fmla="*/ 382564 w 596877"/>
                    <a:gd name="connsiteY7" fmla="*/ 442913 h 445294"/>
                    <a:gd name="connsiteX8" fmla="*/ 246833 w 596877"/>
                    <a:gd name="connsiteY8" fmla="*/ 445294 h 445294"/>
                    <a:gd name="connsiteX9" fmla="*/ 123008 w 596877"/>
                    <a:gd name="connsiteY9" fmla="*/ 397669 h 445294"/>
                    <a:gd name="connsiteX10" fmla="*/ 15852 w 596877"/>
                    <a:gd name="connsiteY10" fmla="*/ 69056 h 445294"/>
                    <a:gd name="connsiteX11" fmla="*/ 44427 w 596877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544287 w 589531"/>
                    <a:gd name="connsiteY5" fmla="*/ 361950 h 445294"/>
                    <a:gd name="connsiteX6" fmla="*/ 470468 w 589531"/>
                    <a:gd name="connsiteY6" fmla="*/ 419100 h 445294"/>
                    <a:gd name="connsiteX7" fmla="*/ 375218 w 589531"/>
                    <a:gd name="connsiteY7" fmla="*/ 442913 h 445294"/>
                    <a:gd name="connsiteX8" fmla="*/ 239487 w 589531"/>
                    <a:gd name="connsiteY8" fmla="*/ 445294 h 445294"/>
                    <a:gd name="connsiteX9" fmla="*/ 115662 w 589531"/>
                    <a:gd name="connsiteY9" fmla="*/ 397669 h 445294"/>
                    <a:gd name="connsiteX10" fmla="*/ 15649 w 589531"/>
                    <a:gd name="connsiteY10" fmla="*/ 69056 h 445294"/>
                    <a:gd name="connsiteX11" fmla="*/ 37081 w 589531"/>
                    <a:gd name="connsiteY11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544287 w 589531"/>
                    <a:gd name="connsiteY5" fmla="*/ 361950 h 445294"/>
                    <a:gd name="connsiteX6" fmla="*/ 375218 w 589531"/>
                    <a:gd name="connsiteY6" fmla="*/ 442913 h 445294"/>
                    <a:gd name="connsiteX7" fmla="*/ 239487 w 589531"/>
                    <a:gd name="connsiteY7" fmla="*/ 445294 h 445294"/>
                    <a:gd name="connsiteX8" fmla="*/ 115662 w 589531"/>
                    <a:gd name="connsiteY8" fmla="*/ 397669 h 445294"/>
                    <a:gd name="connsiteX9" fmla="*/ 15649 w 589531"/>
                    <a:gd name="connsiteY9" fmla="*/ 69056 h 445294"/>
                    <a:gd name="connsiteX10" fmla="*/ 37081 w 589531"/>
                    <a:gd name="connsiteY10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50057"/>
                    <a:gd name="connsiteX1" fmla="*/ 120424 w 589531"/>
                    <a:gd name="connsiteY1" fmla="*/ 66675 h 450057"/>
                    <a:gd name="connsiteX2" fmla="*/ 220437 w 589531"/>
                    <a:gd name="connsiteY2" fmla="*/ 333376 h 450057"/>
                    <a:gd name="connsiteX3" fmla="*/ 444274 w 589531"/>
                    <a:gd name="connsiteY3" fmla="*/ 290513 h 450057"/>
                    <a:gd name="connsiteX4" fmla="*/ 589531 w 589531"/>
                    <a:gd name="connsiteY4" fmla="*/ 288131 h 450057"/>
                    <a:gd name="connsiteX5" fmla="*/ 375218 w 589531"/>
                    <a:gd name="connsiteY5" fmla="*/ 442913 h 450057"/>
                    <a:gd name="connsiteX6" fmla="*/ 265681 w 589531"/>
                    <a:gd name="connsiteY6" fmla="*/ 450057 h 450057"/>
                    <a:gd name="connsiteX7" fmla="*/ 115662 w 589531"/>
                    <a:gd name="connsiteY7" fmla="*/ 397669 h 450057"/>
                    <a:gd name="connsiteX8" fmla="*/ 15649 w 589531"/>
                    <a:gd name="connsiteY8" fmla="*/ 69056 h 450057"/>
                    <a:gd name="connsiteX9" fmla="*/ 37081 w 589531"/>
                    <a:gd name="connsiteY9" fmla="*/ 0 h 450057"/>
                    <a:gd name="connsiteX0" fmla="*/ 37734 w 590184"/>
                    <a:gd name="connsiteY0" fmla="*/ 0 h 450057"/>
                    <a:gd name="connsiteX1" fmla="*/ 121077 w 590184"/>
                    <a:gd name="connsiteY1" fmla="*/ 66675 h 450057"/>
                    <a:gd name="connsiteX2" fmla="*/ 221090 w 590184"/>
                    <a:gd name="connsiteY2" fmla="*/ 333376 h 450057"/>
                    <a:gd name="connsiteX3" fmla="*/ 444927 w 590184"/>
                    <a:gd name="connsiteY3" fmla="*/ 290513 h 450057"/>
                    <a:gd name="connsiteX4" fmla="*/ 590184 w 590184"/>
                    <a:gd name="connsiteY4" fmla="*/ 288131 h 450057"/>
                    <a:gd name="connsiteX5" fmla="*/ 375871 w 590184"/>
                    <a:gd name="connsiteY5" fmla="*/ 442913 h 450057"/>
                    <a:gd name="connsiteX6" fmla="*/ 266334 w 590184"/>
                    <a:gd name="connsiteY6" fmla="*/ 450057 h 450057"/>
                    <a:gd name="connsiteX7" fmla="*/ 111552 w 590184"/>
                    <a:gd name="connsiteY7" fmla="*/ 400050 h 450057"/>
                    <a:gd name="connsiteX8" fmla="*/ 16302 w 590184"/>
                    <a:gd name="connsiteY8" fmla="*/ 69056 h 450057"/>
                    <a:gd name="connsiteX9" fmla="*/ 37734 w 590184"/>
                    <a:gd name="connsiteY9" fmla="*/ 0 h 450057"/>
                    <a:gd name="connsiteX0" fmla="*/ 21432 w 573882"/>
                    <a:gd name="connsiteY0" fmla="*/ 0 h 450057"/>
                    <a:gd name="connsiteX1" fmla="*/ 104775 w 573882"/>
                    <a:gd name="connsiteY1" fmla="*/ 66675 h 450057"/>
                    <a:gd name="connsiteX2" fmla="*/ 204788 w 573882"/>
                    <a:gd name="connsiteY2" fmla="*/ 333376 h 450057"/>
                    <a:gd name="connsiteX3" fmla="*/ 428625 w 573882"/>
                    <a:gd name="connsiteY3" fmla="*/ 290513 h 450057"/>
                    <a:gd name="connsiteX4" fmla="*/ 573882 w 573882"/>
                    <a:gd name="connsiteY4" fmla="*/ 288131 h 450057"/>
                    <a:gd name="connsiteX5" fmla="*/ 359569 w 573882"/>
                    <a:gd name="connsiteY5" fmla="*/ 442913 h 450057"/>
                    <a:gd name="connsiteX6" fmla="*/ 250032 w 573882"/>
                    <a:gd name="connsiteY6" fmla="*/ 450057 h 450057"/>
                    <a:gd name="connsiteX7" fmla="*/ 0 w 573882"/>
                    <a:gd name="connsiteY7" fmla="*/ 69056 h 450057"/>
                    <a:gd name="connsiteX8" fmla="*/ 21432 w 573882"/>
                    <a:gd name="connsiteY8" fmla="*/ 0 h 450057"/>
                    <a:gd name="connsiteX0" fmla="*/ 21432 w 573882"/>
                    <a:gd name="connsiteY0" fmla="*/ 0 h 450057"/>
                    <a:gd name="connsiteX1" fmla="*/ 104775 w 573882"/>
                    <a:gd name="connsiteY1" fmla="*/ 66675 h 450057"/>
                    <a:gd name="connsiteX2" fmla="*/ 204788 w 573882"/>
                    <a:gd name="connsiteY2" fmla="*/ 333376 h 450057"/>
                    <a:gd name="connsiteX3" fmla="*/ 428625 w 573882"/>
                    <a:gd name="connsiteY3" fmla="*/ 290513 h 450057"/>
                    <a:gd name="connsiteX4" fmla="*/ 573882 w 573882"/>
                    <a:gd name="connsiteY4" fmla="*/ 288131 h 450057"/>
                    <a:gd name="connsiteX5" fmla="*/ 359569 w 573882"/>
                    <a:gd name="connsiteY5" fmla="*/ 442913 h 450057"/>
                    <a:gd name="connsiteX6" fmla="*/ 250032 w 573882"/>
                    <a:gd name="connsiteY6" fmla="*/ 450057 h 450057"/>
                    <a:gd name="connsiteX7" fmla="*/ 0 w 573882"/>
                    <a:gd name="connsiteY7" fmla="*/ 69056 h 450057"/>
                    <a:gd name="connsiteX8" fmla="*/ 21432 w 573882"/>
                    <a:gd name="connsiteY8" fmla="*/ 0 h 450057"/>
                    <a:gd name="connsiteX0" fmla="*/ 25272 w 577722"/>
                    <a:gd name="connsiteY0" fmla="*/ 0 h 450057"/>
                    <a:gd name="connsiteX1" fmla="*/ 108615 w 577722"/>
                    <a:gd name="connsiteY1" fmla="*/ 66675 h 450057"/>
                    <a:gd name="connsiteX2" fmla="*/ 208628 w 577722"/>
                    <a:gd name="connsiteY2" fmla="*/ 333376 h 450057"/>
                    <a:gd name="connsiteX3" fmla="*/ 432465 w 577722"/>
                    <a:gd name="connsiteY3" fmla="*/ 290513 h 450057"/>
                    <a:gd name="connsiteX4" fmla="*/ 577722 w 577722"/>
                    <a:gd name="connsiteY4" fmla="*/ 288131 h 450057"/>
                    <a:gd name="connsiteX5" fmla="*/ 363409 w 577722"/>
                    <a:gd name="connsiteY5" fmla="*/ 442913 h 450057"/>
                    <a:gd name="connsiteX6" fmla="*/ 253872 w 577722"/>
                    <a:gd name="connsiteY6" fmla="*/ 450057 h 450057"/>
                    <a:gd name="connsiteX7" fmla="*/ 3840 w 577722"/>
                    <a:gd name="connsiteY7" fmla="*/ 69056 h 450057"/>
                    <a:gd name="connsiteX8" fmla="*/ 25272 w 577722"/>
                    <a:gd name="connsiteY8" fmla="*/ 0 h 450057"/>
                    <a:gd name="connsiteX0" fmla="*/ 32276 w 584726"/>
                    <a:gd name="connsiteY0" fmla="*/ 0 h 450057"/>
                    <a:gd name="connsiteX1" fmla="*/ 115619 w 584726"/>
                    <a:gd name="connsiteY1" fmla="*/ 66675 h 450057"/>
                    <a:gd name="connsiteX2" fmla="*/ 215632 w 584726"/>
                    <a:gd name="connsiteY2" fmla="*/ 333376 h 450057"/>
                    <a:gd name="connsiteX3" fmla="*/ 439469 w 584726"/>
                    <a:gd name="connsiteY3" fmla="*/ 290513 h 450057"/>
                    <a:gd name="connsiteX4" fmla="*/ 584726 w 584726"/>
                    <a:gd name="connsiteY4" fmla="*/ 288131 h 450057"/>
                    <a:gd name="connsiteX5" fmla="*/ 370413 w 584726"/>
                    <a:gd name="connsiteY5" fmla="*/ 442913 h 450057"/>
                    <a:gd name="connsiteX6" fmla="*/ 260876 w 584726"/>
                    <a:gd name="connsiteY6" fmla="*/ 450057 h 450057"/>
                    <a:gd name="connsiteX7" fmla="*/ 10844 w 584726"/>
                    <a:gd name="connsiteY7" fmla="*/ 69056 h 450057"/>
                    <a:gd name="connsiteX8" fmla="*/ 32276 w 584726"/>
                    <a:gd name="connsiteY8" fmla="*/ 0 h 450057"/>
                    <a:gd name="connsiteX0" fmla="*/ 34138 w 586588"/>
                    <a:gd name="connsiteY0" fmla="*/ 0 h 450057"/>
                    <a:gd name="connsiteX1" fmla="*/ 117481 w 586588"/>
                    <a:gd name="connsiteY1" fmla="*/ 66675 h 450057"/>
                    <a:gd name="connsiteX2" fmla="*/ 217494 w 586588"/>
                    <a:gd name="connsiteY2" fmla="*/ 333376 h 450057"/>
                    <a:gd name="connsiteX3" fmla="*/ 441331 w 586588"/>
                    <a:gd name="connsiteY3" fmla="*/ 290513 h 450057"/>
                    <a:gd name="connsiteX4" fmla="*/ 586588 w 586588"/>
                    <a:gd name="connsiteY4" fmla="*/ 288131 h 450057"/>
                    <a:gd name="connsiteX5" fmla="*/ 372275 w 586588"/>
                    <a:gd name="connsiteY5" fmla="*/ 442913 h 450057"/>
                    <a:gd name="connsiteX6" fmla="*/ 262738 w 586588"/>
                    <a:gd name="connsiteY6" fmla="*/ 450057 h 450057"/>
                    <a:gd name="connsiteX7" fmla="*/ 12706 w 586588"/>
                    <a:gd name="connsiteY7" fmla="*/ 69056 h 450057"/>
                    <a:gd name="connsiteX8" fmla="*/ 34138 w 586588"/>
                    <a:gd name="connsiteY8" fmla="*/ 0 h 450057"/>
                    <a:gd name="connsiteX0" fmla="*/ 34138 w 586588"/>
                    <a:gd name="connsiteY0" fmla="*/ 0 h 450057"/>
                    <a:gd name="connsiteX1" fmla="*/ 117481 w 586588"/>
                    <a:gd name="connsiteY1" fmla="*/ 66675 h 450057"/>
                    <a:gd name="connsiteX2" fmla="*/ 217494 w 586588"/>
                    <a:gd name="connsiteY2" fmla="*/ 333376 h 450057"/>
                    <a:gd name="connsiteX3" fmla="*/ 441331 w 586588"/>
                    <a:gd name="connsiteY3" fmla="*/ 290513 h 450057"/>
                    <a:gd name="connsiteX4" fmla="*/ 586588 w 586588"/>
                    <a:gd name="connsiteY4" fmla="*/ 288131 h 450057"/>
                    <a:gd name="connsiteX5" fmla="*/ 372275 w 586588"/>
                    <a:gd name="connsiteY5" fmla="*/ 442913 h 450057"/>
                    <a:gd name="connsiteX6" fmla="*/ 262738 w 586588"/>
                    <a:gd name="connsiteY6" fmla="*/ 450057 h 450057"/>
                    <a:gd name="connsiteX7" fmla="*/ 12706 w 586588"/>
                    <a:gd name="connsiteY7" fmla="*/ 69056 h 450057"/>
                    <a:gd name="connsiteX8" fmla="*/ 34138 w 586588"/>
                    <a:gd name="connsiteY8" fmla="*/ 0 h 450057"/>
                    <a:gd name="connsiteX0" fmla="*/ 34923 w 587373"/>
                    <a:gd name="connsiteY0" fmla="*/ 0 h 450057"/>
                    <a:gd name="connsiteX1" fmla="*/ 118266 w 587373"/>
                    <a:gd name="connsiteY1" fmla="*/ 66675 h 450057"/>
                    <a:gd name="connsiteX2" fmla="*/ 218279 w 587373"/>
                    <a:gd name="connsiteY2" fmla="*/ 333376 h 450057"/>
                    <a:gd name="connsiteX3" fmla="*/ 442116 w 587373"/>
                    <a:gd name="connsiteY3" fmla="*/ 290513 h 450057"/>
                    <a:gd name="connsiteX4" fmla="*/ 587373 w 587373"/>
                    <a:gd name="connsiteY4" fmla="*/ 288131 h 450057"/>
                    <a:gd name="connsiteX5" fmla="*/ 373060 w 587373"/>
                    <a:gd name="connsiteY5" fmla="*/ 442913 h 450057"/>
                    <a:gd name="connsiteX6" fmla="*/ 263523 w 587373"/>
                    <a:gd name="connsiteY6" fmla="*/ 450057 h 450057"/>
                    <a:gd name="connsiteX7" fmla="*/ 13491 w 587373"/>
                    <a:gd name="connsiteY7" fmla="*/ 69056 h 450057"/>
                    <a:gd name="connsiteX8" fmla="*/ 34923 w 587373"/>
                    <a:gd name="connsiteY8" fmla="*/ 0 h 450057"/>
                    <a:gd name="connsiteX0" fmla="*/ 34139 w 586589"/>
                    <a:gd name="connsiteY0" fmla="*/ 0 h 450057"/>
                    <a:gd name="connsiteX1" fmla="*/ 117482 w 586589"/>
                    <a:gd name="connsiteY1" fmla="*/ 66675 h 450057"/>
                    <a:gd name="connsiteX2" fmla="*/ 217495 w 586589"/>
                    <a:gd name="connsiteY2" fmla="*/ 333376 h 450057"/>
                    <a:gd name="connsiteX3" fmla="*/ 441332 w 586589"/>
                    <a:gd name="connsiteY3" fmla="*/ 290513 h 450057"/>
                    <a:gd name="connsiteX4" fmla="*/ 586589 w 586589"/>
                    <a:gd name="connsiteY4" fmla="*/ 288131 h 450057"/>
                    <a:gd name="connsiteX5" fmla="*/ 372276 w 586589"/>
                    <a:gd name="connsiteY5" fmla="*/ 442913 h 450057"/>
                    <a:gd name="connsiteX6" fmla="*/ 262739 w 586589"/>
                    <a:gd name="connsiteY6" fmla="*/ 450057 h 450057"/>
                    <a:gd name="connsiteX7" fmla="*/ 12707 w 586589"/>
                    <a:gd name="connsiteY7" fmla="*/ 69056 h 450057"/>
                    <a:gd name="connsiteX8" fmla="*/ 34139 w 586589"/>
                    <a:gd name="connsiteY8" fmla="*/ 0 h 45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6589" h="450057">
                      <a:moveTo>
                        <a:pt x="34139" y="0"/>
                      </a:moveTo>
                      <a:cubicBezTo>
                        <a:pt x="71444" y="48419"/>
                        <a:pt x="75413" y="49213"/>
                        <a:pt x="117482" y="66675"/>
                      </a:cubicBezTo>
                      <a:cubicBezTo>
                        <a:pt x="113513" y="119856"/>
                        <a:pt x="57157" y="261145"/>
                        <a:pt x="217495" y="333376"/>
                      </a:cubicBezTo>
                      <a:cubicBezTo>
                        <a:pt x="354814" y="377826"/>
                        <a:pt x="417122" y="327422"/>
                        <a:pt x="441332" y="290513"/>
                      </a:cubicBezTo>
                      <a:lnTo>
                        <a:pt x="586589" y="288131"/>
                      </a:lnTo>
                      <a:cubicBezTo>
                        <a:pt x="534201" y="382587"/>
                        <a:pt x="450858" y="438944"/>
                        <a:pt x="372276" y="442913"/>
                      </a:cubicBezTo>
                      <a:lnTo>
                        <a:pt x="262739" y="450057"/>
                      </a:lnTo>
                      <a:cubicBezTo>
                        <a:pt x="12311" y="413941"/>
                        <a:pt x="-25394" y="215502"/>
                        <a:pt x="12707" y="69056"/>
                      </a:cubicBezTo>
                      <a:lnTo>
                        <a:pt x="34139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6" name="Прямоугольник 45"/>
                <p:cNvSpPr/>
                <p:nvPr/>
              </p:nvSpPr>
              <p:spPr>
                <a:xfrm>
                  <a:off x="2588198" y="1689230"/>
                  <a:ext cx="127718" cy="6652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2489747" y="1754387"/>
                  <a:ext cx="305992" cy="5108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 rot="19288101">
                  <a:off x="2703304" y="1269080"/>
                  <a:ext cx="243617" cy="5108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9" name="Прямоугольник 48"/>
                <p:cNvSpPr/>
                <p:nvPr/>
              </p:nvSpPr>
              <p:spPr>
                <a:xfrm>
                  <a:off x="2644074" y="1481846"/>
                  <a:ext cx="429774" cy="4022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3" name="Группа 61"/>
              <p:cNvGrpSpPr>
                <a:grpSpLocks/>
              </p:cNvGrpSpPr>
              <p:nvPr/>
            </p:nvGrpSpPr>
            <p:grpSpPr bwMode="auto">
              <a:xfrm>
                <a:off x="3494478" y="2851107"/>
                <a:ext cx="1801952" cy="1538339"/>
                <a:chOff x="2545312" y="1900510"/>
                <a:chExt cx="1801952" cy="1538339"/>
              </a:xfrm>
            </p:grpSpPr>
            <p:sp>
              <p:nvSpPr>
                <p:cNvPr id="38" name="Шестиугольник 37"/>
                <p:cNvSpPr/>
                <p:nvPr/>
              </p:nvSpPr>
              <p:spPr>
                <a:xfrm rot="1800000">
                  <a:off x="2545312" y="1900510"/>
                  <a:ext cx="1801952" cy="1538339"/>
                </a:xfrm>
                <a:prstGeom prst="hexagon">
                  <a:avLst>
                    <a:gd name="adj" fmla="val 29943"/>
                    <a:gd name="vf" fmla="val 115470"/>
                  </a:avLst>
                </a:prstGeom>
                <a:solidFill>
                  <a:srgbClr val="80008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9" name="Полилиния 38"/>
                <p:cNvSpPr/>
                <p:nvPr/>
              </p:nvSpPr>
              <p:spPr>
                <a:xfrm flipH="1">
                  <a:off x="3480319" y="2322669"/>
                  <a:ext cx="305990" cy="592424"/>
                </a:xfrm>
                <a:custGeom>
                  <a:avLst/>
                  <a:gdLst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10543 h 522512"/>
                    <a:gd name="connsiteX1" fmla="*/ 9525 w 276225"/>
                    <a:gd name="connsiteY1" fmla="*/ 522512 h 522512"/>
                    <a:gd name="connsiteX2" fmla="*/ 273844 w 276225"/>
                    <a:gd name="connsiteY2" fmla="*/ 515368 h 522512"/>
                    <a:gd name="connsiteX3" fmla="*/ 276225 w 276225"/>
                    <a:gd name="connsiteY3" fmla="*/ 10543 h 522512"/>
                    <a:gd name="connsiteX4" fmla="*/ 0 w 276225"/>
                    <a:gd name="connsiteY4" fmla="*/ 10543 h 522512"/>
                    <a:gd name="connsiteX0" fmla="*/ 0 w 276225"/>
                    <a:gd name="connsiteY0" fmla="*/ 10543 h 542439"/>
                    <a:gd name="connsiteX1" fmla="*/ 9525 w 276225"/>
                    <a:gd name="connsiteY1" fmla="*/ 522512 h 542439"/>
                    <a:gd name="connsiteX2" fmla="*/ 273844 w 276225"/>
                    <a:gd name="connsiteY2" fmla="*/ 515368 h 542439"/>
                    <a:gd name="connsiteX3" fmla="*/ 276225 w 276225"/>
                    <a:gd name="connsiteY3" fmla="*/ 10543 h 542439"/>
                    <a:gd name="connsiteX4" fmla="*/ 0 w 276225"/>
                    <a:gd name="connsiteY4" fmla="*/ 10543 h 542439"/>
                    <a:gd name="connsiteX0" fmla="*/ 0 w 276225"/>
                    <a:gd name="connsiteY0" fmla="*/ 10543 h 538809"/>
                    <a:gd name="connsiteX1" fmla="*/ 9525 w 276225"/>
                    <a:gd name="connsiteY1" fmla="*/ 522512 h 538809"/>
                    <a:gd name="connsiteX2" fmla="*/ 273844 w 276225"/>
                    <a:gd name="connsiteY2" fmla="*/ 515368 h 538809"/>
                    <a:gd name="connsiteX3" fmla="*/ 276225 w 276225"/>
                    <a:gd name="connsiteY3" fmla="*/ 10543 h 538809"/>
                    <a:gd name="connsiteX4" fmla="*/ 0 w 276225"/>
                    <a:gd name="connsiteY4" fmla="*/ 10543 h 538809"/>
                    <a:gd name="connsiteX0" fmla="*/ 0 w 276225"/>
                    <a:gd name="connsiteY0" fmla="*/ 10543 h 537544"/>
                    <a:gd name="connsiteX1" fmla="*/ 9525 w 276225"/>
                    <a:gd name="connsiteY1" fmla="*/ 522512 h 537544"/>
                    <a:gd name="connsiteX2" fmla="*/ 273844 w 276225"/>
                    <a:gd name="connsiteY2" fmla="*/ 515368 h 537544"/>
                    <a:gd name="connsiteX3" fmla="*/ 276225 w 276225"/>
                    <a:gd name="connsiteY3" fmla="*/ 10543 h 537544"/>
                    <a:gd name="connsiteX4" fmla="*/ 0 w 276225"/>
                    <a:gd name="connsiteY4" fmla="*/ 10543 h 537544"/>
                    <a:gd name="connsiteX0" fmla="*/ 0 w 273843"/>
                    <a:gd name="connsiteY0" fmla="*/ 19248 h 536724"/>
                    <a:gd name="connsiteX1" fmla="*/ 7143 w 273843"/>
                    <a:gd name="connsiteY1" fmla="*/ 521692 h 536724"/>
                    <a:gd name="connsiteX2" fmla="*/ 271462 w 273843"/>
                    <a:gd name="connsiteY2" fmla="*/ 514548 h 536724"/>
                    <a:gd name="connsiteX3" fmla="*/ 273843 w 273843"/>
                    <a:gd name="connsiteY3" fmla="*/ 9723 h 536724"/>
                    <a:gd name="connsiteX4" fmla="*/ 0 w 273843"/>
                    <a:gd name="connsiteY4" fmla="*/ 19248 h 536724"/>
                    <a:gd name="connsiteX0" fmla="*/ 0 w 273843"/>
                    <a:gd name="connsiteY0" fmla="*/ 12707 h 530183"/>
                    <a:gd name="connsiteX1" fmla="*/ 7143 w 273843"/>
                    <a:gd name="connsiteY1" fmla="*/ 515151 h 530183"/>
                    <a:gd name="connsiteX2" fmla="*/ 271462 w 273843"/>
                    <a:gd name="connsiteY2" fmla="*/ 508007 h 530183"/>
                    <a:gd name="connsiteX3" fmla="*/ 273843 w 273843"/>
                    <a:gd name="connsiteY3" fmla="*/ 10325 h 530183"/>
                    <a:gd name="connsiteX4" fmla="*/ 0 w 273843"/>
                    <a:gd name="connsiteY4" fmla="*/ 12707 h 53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843" h="530183">
                      <a:moveTo>
                        <a:pt x="0" y="12707"/>
                      </a:moveTo>
                      <a:lnTo>
                        <a:pt x="7143" y="515151"/>
                      </a:lnTo>
                      <a:cubicBezTo>
                        <a:pt x="78581" y="562777"/>
                        <a:pt x="169068" y="479431"/>
                        <a:pt x="271462" y="508007"/>
                      </a:cubicBezTo>
                      <a:cubicBezTo>
                        <a:pt x="272256" y="339732"/>
                        <a:pt x="273049" y="178600"/>
                        <a:pt x="273843" y="10325"/>
                      </a:cubicBezTo>
                      <a:cubicBezTo>
                        <a:pt x="167481" y="-30156"/>
                        <a:pt x="80169" y="65094"/>
                        <a:pt x="0" y="1270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0" name="Полилиния 39"/>
                <p:cNvSpPr/>
                <p:nvPr/>
              </p:nvSpPr>
              <p:spPr>
                <a:xfrm>
                  <a:off x="3098708" y="2322670"/>
                  <a:ext cx="305990" cy="592424"/>
                </a:xfrm>
                <a:custGeom>
                  <a:avLst/>
                  <a:gdLst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10543 h 522512"/>
                    <a:gd name="connsiteX1" fmla="*/ 9525 w 276225"/>
                    <a:gd name="connsiteY1" fmla="*/ 522512 h 522512"/>
                    <a:gd name="connsiteX2" fmla="*/ 273844 w 276225"/>
                    <a:gd name="connsiteY2" fmla="*/ 515368 h 522512"/>
                    <a:gd name="connsiteX3" fmla="*/ 276225 w 276225"/>
                    <a:gd name="connsiteY3" fmla="*/ 10543 h 522512"/>
                    <a:gd name="connsiteX4" fmla="*/ 0 w 276225"/>
                    <a:gd name="connsiteY4" fmla="*/ 10543 h 522512"/>
                    <a:gd name="connsiteX0" fmla="*/ 0 w 276225"/>
                    <a:gd name="connsiteY0" fmla="*/ 10543 h 542439"/>
                    <a:gd name="connsiteX1" fmla="*/ 9525 w 276225"/>
                    <a:gd name="connsiteY1" fmla="*/ 522512 h 542439"/>
                    <a:gd name="connsiteX2" fmla="*/ 273844 w 276225"/>
                    <a:gd name="connsiteY2" fmla="*/ 515368 h 542439"/>
                    <a:gd name="connsiteX3" fmla="*/ 276225 w 276225"/>
                    <a:gd name="connsiteY3" fmla="*/ 10543 h 542439"/>
                    <a:gd name="connsiteX4" fmla="*/ 0 w 276225"/>
                    <a:gd name="connsiteY4" fmla="*/ 10543 h 542439"/>
                    <a:gd name="connsiteX0" fmla="*/ 0 w 276225"/>
                    <a:gd name="connsiteY0" fmla="*/ 10543 h 538809"/>
                    <a:gd name="connsiteX1" fmla="*/ 9525 w 276225"/>
                    <a:gd name="connsiteY1" fmla="*/ 522512 h 538809"/>
                    <a:gd name="connsiteX2" fmla="*/ 273844 w 276225"/>
                    <a:gd name="connsiteY2" fmla="*/ 515368 h 538809"/>
                    <a:gd name="connsiteX3" fmla="*/ 276225 w 276225"/>
                    <a:gd name="connsiteY3" fmla="*/ 10543 h 538809"/>
                    <a:gd name="connsiteX4" fmla="*/ 0 w 276225"/>
                    <a:gd name="connsiteY4" fmla="*/ 10543 h 538809"/>
                    <a:gd name="connsiteX0" fmla="*/ 0 w 276225"/>
                    <a:gd name="connsiteY0" fmla="*/ 10543 h 537544"/>
                    <a:gd name="connsiteX1" fmla="*/ 9525 w 276225"/>
                    <a:gd name="connsiteY1" fmla="*/ 522512 h 537544"/>
                    <a:gd name="connsiteX2" fmla="*/ 273844 w 276225"/>
                    <a:gd name="connsiteY2" fmla="*/ 515368 h 537544"/>
                    <a:gd name="connsiteX3" fmla="*/ 276225 w 276225"/>
                    <a:gd name="connsiteY3" fmla="*/ 10543 h 537544"/>
                    <a:gd name="connsiteX4" fmla="*/ 0 w 276225"/>
                    <a:gd name="connsiteY4" fmla="*/ 10543 h 537544"/>
                    <a:gd name="connsiteX0" fmla="*/ 0 w 273843"/>
                    <a:gd name="connsiteY0" fmla="*/ 19248 h 536724"/>
                    <a:gd name="connsiteX1" fmla="*/ 7143 w 273843"/>
                    <a:gd name="connsiteY1" fmla="*/ 521692 h 536724"/>
                    <a:gd name="connsiteX2" fmla="*/ 271462 w 273843"/>
                    <a:gd name="connsiteY2" fmla="*/ 514548 h 536724"/>
                    <a:gd name="connsiteX3" fmla="*/ 273843 w 273843"/>
                    <a:gd name="connsiteY3" fmla="*/ 9723 h 536724"/>
                    <a:gd name="connsiteX4" fmla="*/ 0 w 273843"/>
                    <a:gd name="connsiteY4" fmla="*/ 19248 h 536724"/>
                    <a:gd name="connsiteX0" fmla="*/ 0 w 273843"/>
                    <a:gd name="connsiteY0" fmla="*/ 12707 h 530183"/>
                    <a:gd name="connsiteX1" fmla="*/ 7143 w 273843"/>
                    <a:gd name="connsiteY1" fmla="*/ 515151 h 530183"/>
                    <a:gd name="connsiteX2" fmla="*/ 271462 w 273843"/>
                    <a:gd name="connsiteY2" fmla="*/ 508007 h 530183"/>
                    <a:gd name="connsiteX3" fmla="*/ 273843 w 273843"/>
                    <a:gd name="connsiteY3" fmla="*/ 10325 h 530183"/>
                    <a:gd name="connsiteX4" fmla="*/ 0 w 273843"/>
                    <a:gd name="connsiteY4" fmla="*/ 12707 h 53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843" h="530183">
                      <a:moveTo>
                        <a:pt x="0" y="12707"/>
                      </a:moveTo>
                      <a:lnTo>
                        <a:pt x="7143" y="515151"/>
                      </a:lnTo>
                      <a:cubicBezTo>
                        <a:pt x="78581" y="562777"/>
                        <a:pt x="169068" y="479431"/>
                        <a:pt x="271462" y="508007"/>
                      </a:cubicBezTo>
                      <a:cubicBezTo>
                        <a:pt x="272256" y="339732"/>
                        <a:pt x="273049" y="178600"/>
                        <a:pt x="273843" y="10325"/>
                      </a:cubicBezTo>
                      <a:cubicBezTo>
                        <a:pt x="167481" y="-30156"/>
                        <a:pt x="80169" y="65094"/>
                        <a:pt x="0" y="1270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1" name="Полилиния 40"/>
                <p:cNvSpPr/>
                <p:nvPr/>
              </p:nvSpPr>
              <p:spPr>
                <a:xfrm>
                  <a:off x="2989547" y="2417526"/>
                  <a:ext cx="913480" cy="602295"/>
                </a:xfrm>
                <a:custGeom>
                  <a:avLst/>
                  <a:gdLst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54935 w 855035"/>
                    <a:gd name="connsiteY0" fmla="*/ 485775 h 566738"/>
                    <a:gd name="connsiteX1" fmla="*/ 47791 w 855035"/>
                    <a:gd name="connsiteY1" fmla="*/ 0 h 566738"/>
                    <a:gd name="connsiteX2" fmla="*/ 7310 w 855035"/>
                    <a:gd name="connsiteY2" fmla="*/ 2382 h 566738"/>
                    <a:gd name="connsiteX3" fmla="*/ 166 w 855035"/>
                    <a:gd name="connsiteY3" fmla="*/ 566738 h 566738"/>
                    <a:gd name="connsiteX4" fmla="*/ 855035 w 855035"/>
                    <a:gd name="connsiteY4" fmla="*/ 566738 h 566738"/>
                    <a:gd name="connsiteX5" fmla="*/ 852653 w 855035"/>
                    <a:gd name="connsiteY5" fmla="*/ 2382 h 566738"/>
                    <a:gd name="connsiteX6" fmla="*/ 805028 w 855035"/>
                    <a:gd name="connsiteY6" fmla="*/ 2382 h 566738"/>
                    <a:gd name="connsiteX7" fmla="*/ 807410 w 855035"/>
                    <a:gd name="connsiteY7" fmla="*/ 495300 h 566738"/>
                    <a:gd name="connsiteX8" fmla="*/ 428791 w 855035"/>
                    <a:gd name="connsiteY8" fmla="*/ 526257 h 566738"/>
                    <a:gd name="connsiteX9" fmla="*/ 54935 w 855035"/>
                    <a:gd name="connsiteY9" fmla="*/ 485775 h 566738"/>
                    <a:gd name="connsiteX0" fmla="*/ 54935 w 864560"/>
                    <a:gd name="connsiteY0" fmla="*/ 485775 h 571501"/>
                    <a:gd name="connsiteX1" fmla="*/ 47791 w 864560"/>
                    <a:gd name="connsiteY1" fmla="*/ 0 h 571501"/>
                    <a:gd name="connsiteX2" fmla="*/ 7310 w 864560"/>
                    <a:gd name="connsiteY2" fmla="*/ 2382 h 571501"/>
                    <a:gd name="connsiteX3" fmla="*/ 166 w 864560"/>
                    <a:gd name="connsiteY3" fmla="*/ 566738 h 571501"/>
                    <a:gd name="connsiteX4" fmla="*/ 864560 w 864560"/>
                    <a:gd name="connsiteY4" fmla="*/ 571501 h 571501"/>
                    <a:gd name="connsiteX5" fmla="*/ 852653 w 864560"/>
                    <a:gd name="connsiteY5" fmla="*/ 2382 h 571501"/>
                    <a:gd name="connsiteX6" fmla="*/ 805028 w 864560"/>
                    <a:gd name="connsiteY6" fmla="*/ 2382 h 571501"/>
                    <a:gd name="connsiteX7" fmla="*/ 807410 w 864560"/>
                    <a:gd name="connsiteY7" fmla="*/ 495300 h 571501"/>
                    <a:gd name="connsiteX8" fmla="*/ 428791 w 864560"/>
                    <a:gd name="connsiteY8" fmla="*/ 526257 h 571501"/>
                    <a:gd name="connsiteX9" fmla="*/ 54935 w 864560"/>
                    <a:gd name="connsiteY9" fmla="*/ 485775 h 571501"/>
                    <a:gd name="connsiteX0" fmla="*/ 54935 w 864560"/>
                    <a:gd name="connsiteY0" fmla="*/ 485775 h 571501"/>
                    <a:gd name="connsiteX1" fmla="*/ 47791 w 864560"/>
                    <a:gd name="connsiteY1" fmla="*/ 0 h 571501"/>
                    <a:gd name="connsiteX2" fmla="*/ 7310 w 864560"/>
                    <a:gd name="connsiteY2" fmla="*/ 2382 h 571501"/>
                    <a:gd name="connsiteX3" fmla="*/ 166 w 864560"/>
                    <a:gd name="connsiteY3" fmla="*/ 566738 h 571501"/>
                    <a:gd name="connsiteX4" fmla="*/ 864560 w 864560"/>
                    <a:gd name="connsiteY4" fmla="*/ 571501 h 571501"/>
                    <a:gd name="connsiteX5" fmla="*/ 859796 w 864560"/>
                    <a:gd name="connsiteY5" fmla="*/ 2382 h 571501"/>
                    <a:gd name="connsiteX6" fmla="*/ 805028 w 864560"/>
                    <a:gd name="connsiteY6" fmla="*/ 2382 h 571501"/>
                    <a:gd name="connsiteX7" fmla="*/ 807410 w 864560"/>
                    <a:gd name="connsiteY7" fmla="*/ 495300 h 571501"/>
                    <a:gd name="connsiteX8" fmla="*/ 428791 w 864560"/>
                    <a:gd name="connsiteY8" fmla="*/ 526257 h 571501"/>
                    <a:gd name="connsiteX9" fmla="*/ 54935 w 864560"/>
                    <a:gd name="connsiteY9" fmla="*/ 485775 h 571501"/>
                    <a:gd name="connsiteX0" fmla="*/ 57150 w 866775"/>
                    <a:gd name="connsiteY0" fmla="*/ 485775 h 571501"/>
                    <a:gd name="connsiteX1" fmla="*/ 50006 w 866775"/>
                    <a:gd name="connsiteY1" fmla="*/ 0 h 571501"/>
                    <a:gd name="connsiteX2" fmla="*/ 0 w 866775"/>
                    <a:gd name="connsiteY2" fmla="*/ 0 h 571501"/>
                    <a:gd name="connsiteX3" fmla="*/ 2381 w 866775"/>
                    <a:gd name="connsiteY3" fmla="*/ 566738 h 571501"/>
                    <a:gd name="connsiteX4" fmla="*/ 866775 w 866775"/>
                    <a:gd name="connsiteY4" fmla="*/ 571501 h 571501"/>
                    <a:gd name="connsiteX5" fmla="*/ 862011 w 866775"/>
                    <a:gd name="connsiteY5" fmla="*/ 2382 h 571501"/>
                    <a:gd name="connsiteX6" fmla="*/ 807243 w 866775"/>
                    <a:gd name="connsiteY6" fmla="*/ 2382 h 571501"/>
                    <a:gd name="connsiteX7" fmla="*/ 809625 w 866775"/>
                    <a:gd name="connsiteY7" fmla="*/ 495300 h 571501"/>
                    <a:gd name="connsiteX8" fmla="*/ 431006 w 866775"/>
                    <a:gd name="connsiteY8" fmla="*/ 526257 h 571501"/>
                    <a:gd name="connsiteX9" fmla="*/ 57150 w 866775"/>
                    <a:gd name="connsiteY9" fmla="*/ 485775 h 571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6775" h="571501">
                      <a:moveTo>
                        <a:pt x="57150" y="485775"/>
                      </a:moveTo>
                      <a:lnTo>
                        <a:pt x="50006" y="0"/>
                      </a:lnTo>
                      <a:lnTo>
                        <a:pt x="0" y="0"/>
                      </a:lnTo>
                      <a:cubicBezTo>
                        <a:pt x="1587" y="184944"/>
                        <a:pt x="794" y="381794"/>
                        <a:pt x="2381" y="566738"/>
                      </a:cubicBezTo>
                      <a:lnTo>
                        <a:pt x="866775" y="571501"/>
                      </a:lnTo>
                      <a:lnTo>
                        <a:pt x="862011" y="2382"/>
                      </a:lnTo>
                      <a:lnTo>
                        <a:pt x="807243" y="2382"/>
                      </a:lnTo>
                      <a:lnTo>
                        <a:pt x="809625" y="495300"/>
                      </a:lnTo>
                      <a:cubicBezTo>
                        <a:pt x="621507" y="569912"/>
                        <a:pt x="550069" y="442119"/>
                        <a:pt x="431006" y="526257"/>
                      </a:cubicBezTo>
                      <a:cubicBezTo>
                        <a:pt x="275431" y="443706"/>
                        <a:pt x="148432" y="577849"/>
                        <a:pt x="57150" y="48577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4" name="Группа 62"/>
              <p:cNvGrpSpPr>
                <a:grpSpLocks/>
              </p:cNvGrpSpPr>
              <p:nvPr/>
            </p:nvGrpSpPr>
            <p:grpSpPr bwMode="auto">
              <a:xfrm>
                <a:off x="2684813" y="4233106"/>
                <a:ext cx="1801952" cy="1595599"/>
                <a:chOff x="1735647" y="3282509"/>
                <a:chExt cx="1801952" cy="1595599"/>
              </a:xfrm>
            </p:grpSpPr>
            <p:sp>
              <p:nvSpPr>
                <p:cNvPr id="34" name="Шестиугольник 61"/>
                <p:cNvSpPr/>
                <p:nvPr/>
              </p:nvSpPr>
              <p:spPr>
                <a:xfrm rot="1800000">
                  <a:off x="1735647" y="3282509"/>
                  <a:ext cx="1801952" cy="159559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92791"/>
                    <a:gd name="connsiteX1" fmla="*/ 460625 w 1801952"/>
                    <a:gd name="connsiteY1" fmla="*/ 0 h 1592791"/>
                    <a:gd name="connsiteX2" fmla="*/ 1341327 w 1801952"/>
                    <a:gd name="connsiteY2" fmla="*/ 0 h 1592791"/>
                    <a:gd name="connsiteX3" fmla="*/ 1801952 w 1801952"/>
                    <a:gd name="connsiteY3" fmla="*/ 769170 h 1592791"/>
                    <a:gd name="connsiteX4" fmla="*/ 1341327 w 1801952"/>
                    <a:gd name="connsiteY4" fmla="*/ 1538339 h 1592791"/>
                    <a:gd name="connsiteX5" fmla="*/ 460625 w 1801952"/>
                    <a:gd name="connsiteY5" fmla="*/ 1538339 h 1592791"/>
                    <a:gd name="connsiteX6" fmla="*/ 0 w 1801952"/>
                    <a:gd name="connsiteY6" fmla="*/ 769170 h 1592791"/>
                    <a:gd name="connsiteX0" fmla="*/ 0 w 1801952"/>
                    <a:gd name="connsiteY0" fmla="*/ 769170 h 1602409"/>
                    <a:gd name="connsiteX1" fmla="*/ 460625 w 1801952"/>
                    <a:gd name="connsiteY1" fmla="*/ 0 h 1602409"/>
                    <a:gd name="connsiteX2" fmla="*/ 1341327 w 1801952"/>
                    <a:gd name="connsiteY2" fmla="*/ 0 h 1602409"/>
                    <a:gd name="connsiteX3" fmla="*/ 1801952 w 1801952"/>
                    <a:gd name="connsiteY3" fmla="*/ 769170 h 1602409"/>
                    <a:gd name="connsiteX4" fmla="*/ 1341327 w 1801952"/>
                    <a:gd name="connsiteY4" fmla="*/ 1538339 h 1602409"/>
                    <a:gd name="connsiteX5" fmla="*/ 460625 w 1801952"/>
                    <a:gd name="connsiteY5" fmla="*/ 1538339 h 1602409"/>
                    <a:gd name="connsiteX6" fmla="*/ 0 w 1801952"/>
                    <a:gd name="connsiteY6" fmla="*/ 769170 h 1602409"/>
                    <a:gd name="connsiteX0" fmla="*/ 0 w 1801952"/>
                    <a:gd name="connsiteY0" fmla="*/ 769170 h 1613266"/>
                    <a:gd name="connsiteX1" fmla="*/ 460625 w 1801952"/>
                    <a:gd name="connsiteY1" fmla="*/ 0 h 1613266"/>
                    <a:gd name="connsiteX2" fmla="*/ 1341327 w 1801952"/>
                    <a:gd name="connsiteY2" fmla="*/ 0 h 1613266"/>
                    <a:gd name="connsiteX3" fmla="*/ 1801952 w 1801952"/>
                    <a:gd name="connsiteY3" fmla="*/ 769170 h 1613266"/>
                    <a:gd name="connsiteX4" fmla="*/ 1341327 w 1801952"/>
                    <a:gd name="connsiteY4" fmla="*/ 1538339 h 1613266"/>
                    <a:gd name="connsiteX5" fmla="*/ 460625 w 1801952"/>
                    <a:gd name="connsiteY5" fmla="*/ 1538339 h 1613266"/>
                    <a:gd name="connsiteX6" fmla="*/ 0 w 1801952"/>
                    <a:gd name="connsiteY6" fmla="*/ 769170 h 1613266"/>
                    <a:gd name="connsiteX0" fmla="*/ 0 w 1801952"/>
                    <a:gd name="connsiteY0" fmla="*/ 769170 h 1608073"/>
                    <a:gd name="connsiteX1" fmla="*/ 460625 w 1801952"/>
                    <a:gd name="connsiteY1" fmla="*/ 0 h 1608073"/>
                    <a:gd name="connsiteX2" fmla="*/ 1341327 w 1801952"/>
                    <a:gd name="connsiteY2" fmla="*/ 0 h 1608073"/>
                    <a:gd name="connsiteX3" fmla="*/ 1801952 w 1801952"/>
                    <a:gd name="connsiteY3" fmla="*/ 769170 h 1608073"/>
                    <a:gd name="connsiteX4" fmla="*/ 1341327 w 1801952"/>
                    <a:gd name="connsiteY4" fmla="*/ 1538339 h 1608073"/>
                    <a:gd name="connsiteX5" fmla="*/ 460625 w 1801952"/>
                    <a:gd name="connsiteY5" fmla="*/ 1538339 h 1608073"/>
                    <a:gd name="connsiteX6" fmla="*/ 0 w 1801952"/>
                    <a:gd name="connsiteY6" fmla="*/ 769170 h 1608073"/>
                    <a:gd name="connsiteX0" fmla="*/ 0 w 1801952"/>
                    <a:gd name="connsiteY0" fmla="*/ 769170 h 1602156"/>
                    <a:gd name="connsiteX1" fmla="*/ 460625 w 1801952"/>
                    <a:gd name="connsiteY1" fmla="*/ 0 h 1602156"/>
                    <a:gd name="connsiteX2" fmla="*/ 1341327 w 1801952"/>
                    <a:gd name="connsiteY2" fmla="*/ 0 h 1602156"/>
                    <a:gd name="connsiteX3" fmla="*/ 1801952 w 1801952"/>
                    <a:gd name="connsiteY3" fmla="*/ 769170 h 1602156"/>
                    <a:gd name="connsiteX4" fmla="*/ 1341327 w 1801952"/>
                    <a:gd name="connsiteY4" fmla="*/ 1538339 h 1602156"/>
                    <a:gd name="connsiteX5" fmla="*/ 460625 w 1801952"/>
                    <a:gd name="connsiteY5" fmla="*/ 1538339 h 1602156"/>
                    <a:gd name="connsiteX6" fmla="*/ 0 w 1801952"/>
                    <a:gd name="connsiteY6" fmla="*/ 769170 h 1602156"/>
                    <a:gd name="connsiteX0" fmla="*/ 0 w 1801952"/>
                    <a:gd name="connsiteY0" fmla="*/ 769170 h 1609428"/>
                    <a:gd name="connsiteX1" fmla="*/ 460625 w 1801952"/>
                    <a:gd name="connsiteY1" fmla="*/ 0 h 1609428"/>
                    <a:gd name="connsiteX2" fmla="*/ 1341327 w 1801952"/>
                    <a:gd name="connsiteY2" fmla="*/ 0 h 1609428"/>
                    <a:gd name="connsiteX3" fmla="*/ 1801952 w 1801952"/>
                    <a:gd name="connsiteY3" fmla="*/ 769170 h 1609428"/>
                    <a:gd name="connsiteX4" fmla="*/ 1341327 w 1801952"/>
                    <a:gd name="connsiteY4" fmla="*/ 1538339 h 1609428"/>
                    <a:gd name="connsiteX5" fmla="*/ 460625 w 1801952"/>
                    <a:gd name="connsiteY5" fmla="*/ 1538339 h 1609428"/>
                    <a:gd name="connsiteX6" fmla="*/ 0 w 1801952"/>
                    <a:gd name="connsiteY6" fmla="*/ 769170 h 1609428"/>
                    <a:gd name="connsiteX0" fmla="*/ 0 w 1801952"/>
                    <a:gd name="connsiteY0" fmla="*/ 769170 h 1600943"/>
                    <a:gd name="connsiteX1" fmla="*/ 460625 w 1801952"/>
                    <a:gd name="connsiteY1" fmla="*/ 0 h 1600943"/>
                    <a:gd name="connsiteX2" fmla="*/ 1341327 w 1801952"/>
                    <a:gd name="connsiteY2" fmla="*/ 0 h 1600943"/>
                    <a:gd name="connsiteX3" fmla="*/ 1801952 w 1801952"/>
                    <a:gd name="connsiteY3" fmla="*/ 769170 h 1600943"/>
                    <a:gd name="connsiteX4" fmla="*/ 1350313 w 1801952"/>
                    <a:gd name="connsiteY4" fmla="*/ 1522153 h 1600943"/>
                    <a:gd name="connsiteX5" fmla="*/ 460625 w 1801952"/>
                    <a:gd name="connsiteY5" fmla="*/ 1538339 h 1600943"/>
                    <a:gd name="connsiteX6" fmla="*/ 0 w 1801952"/>
                    <a:gd name="connsiteY6" fmla="*/ 769170 h 1600943"/>
                    <a:gd name="connsiteX0" fmla="*/ 0 w 1801952"/>
                    <a:gd name="connsiteY0" fmla="*/ 769170 h 1595599"/>
                    <a:gd name="connsiteX1" fmla="*/ 460625 w 1801952"/>
                    <a:gd name="connsiteY1" fmla="*/ 0 h 1595599"/>
                    <a:gd name="connsiteX2" fmla="*/ 1341327 w 1801952"/>
                    <a:gd name="connsiteY2" fmla="*/ 0 h 1595599"/>
                    <a:gd name="connsiteX3" fmla="*/ 1801952 w 1801952"/>
                    <a:gd name="connsiteY3" fmla="*/ 769170 h 1595599"/>
                    <a:gd name="connsiteX4" fmla="*/ 1350313 w 1801952"/>
                    <a:gd name="connsiteY4" fmla="*/ 1522153 h 1595599"/>
                    <a:gd name="connsiteX5" fmla="*/ 454275 w 1801952"/>
                    <a:gd name="connsiteY5" fmla="*/ 1527341 h 1595599"/>
                    <a:gd name="connsiteX6" fmla="*/ 0 w 1801952"/>
                    <a:gd name="connsiteY6" fmla="*/ 769170 h 1595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1952" h="1595599">
                      <a:moveTo>
                        <a:pt x="0" y="769170"/>
                      </a:moveTo>
                      <a:lnTo>
                        <a:pt x="460625" y="0"/>
                      </a:lnTo>
                      <a:lnTo>
                        <a:pt x="1341327" y="0"/>
                      </a:lnTo>
                      <a:lnTo>
                        <a:pt x="1801952" y="769170"/>
                      </a:lnTo>
                      <a:lnTo>
                        <a:pt x="1350313" y="1522153"/>
                      </a:lnTo>
                      <a:cubicBezTo>
                        <a:pt x="1097398" y="1630663"/>
                        <a:pt x="647383" y="1607338"/>
                        <a:pt x="454275" y="1527341"/>
                      </a:cubicBezTo>
                      <a:lnTo>
                        <a:pt x="0" y="76917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5" name="Полилиния 34"/>
                <p:cNvSpPr/>
                <p:nvPr/>
              </p:nvSpPr>
              <p:spPr>
                <a:xfrm>
                  <a:off x="2199286" y="3682287"/>
                  <a:ext cx="640884" cy="810096"/>
                </a:xfrm>
                <a:custGeom>
                  <a:avLst/>
                  <a:gdLst>
                    <a:gd name="connsiteX0" fmla="*/ 259505 w 573552"/>
                    <a:gd name="connsiteY0" fmla="*/ 527307 h 724986"/>
                    <a:gd name="connsiteX1" fmla="*/ 197627 w 573552"/>
                    <a:gd name="connsiteY1" fmla="*/ 589185 h 724986"/>
                    <a:gd name="connsiteX2" fmla="*/ 259505 w 573552"/>
                    <a:gd name="connsiteY2" fmla="*/ 651063 h 724986"/>
                    <a:gd name="connsiteX3" fmla="*/ 321383 w 573552"/>
                    <a:gd name="connsiteY3" fmla="*/ 589185 h 724986"/>
                    <a:gd name="connsiteX4" fmla="*/ 259505 w 573552"/>
                    <a:gd name="connsiteY4" fmla="*/ 527307 h 724986"/>
                    <a:gd name="connsiteX5" fmla="*/ 132104 w 573552"/>
                    <a:gd name="connsiteY5" fmla="*/ 400048 h 724986"/>
                    <a:gd name="connsiteX6" fmla="*/ 70226 w 573552"/>
                    <a:gd name="connsiteY6" fmla="*/ 461926 h 724986"/>
                    <a:gd name="connsiteX7" fmla="*/ 132104 w 573552"/>
                    <a:gd name="connsiteY7" fmla="*/ 523804 h 724986"/>
                    <a:gd name="connsiteX8" fmla="*/ 193982 w 573552"/>
                    <a:gd name="connsiteY8" fmla="*/ 461926 h 724986"/>
                    <a:gd name="connsiteX9" fmla="*/ 132104 w 573552"/>
                    <a:gd name="connsiteY9" fmla="*/ 400048 h 724986"/>
                    <a:gd name="connsiteX10" fmla="*/ 123644 w 573552"/>
                    <a:gd name="connsiteY10" fmla="*/ 205806 h 724986"/>
                    <a:gd name="connsiteX11" fmla="*/ 61766 w 573552"/>
                    <a:gd name="connsiteY11" fmla="*/ 267684 h 724986"/>
                    <a:gd name="connsiteX12" fmla="*/ 123644 w 573552"/>
                    <a:gd name="connsiteY12" fmla="*/ 329562 h 724986"/>
                    <a:gd name="connsiteX13" fmla="*/ 185522 w 573552"/>
                    <a:gd name="connsiteY13" fmla="*/ 267684 h 724986"/>
                    <a:gd name="connsiteX14" fmla="*/ 123644 w 573552"/>
                    <a:gd name="connsiteY14" fmla="*/ 205806 h 724986"/>
                    <a:gd name="connsiteX15" fmla="*/ 455345 w 573552"/>
                    <a:gd name="connsiteY15" fmla="*/ 65381 h 724986"/>
                    <a:gd name="connsiteX16" fmla="*/ 393467 w 573552"/>
                    <a:gd name="connsiteY16" fmla="*/ 127259 h 724986"/>
                    <a:gd name="connsiteX17" fmla="*/ 455345 w 573552"/>
                    <a:gd name="connsiteY17" fmla="*/ 189137 h 724986"/>
                    <a:gd name="connsiteX18" fmla="*/ 517223 w 573552"/>
                    <a:gd name="connsiteY18" fmla="*/ 127259 h 724986"/>
                    <a:gd name="connsiteX19" fmla="*/ 455345 w 573552"/>
                    <a:gd name="connsiteY19" fmla="*/ 65381 h 724986"/>
                    <a:gd name="connsiteX20" fmla="*/ 271373 w 573552"/>
                    <a:gd name="connsiteY20" fmla="*/ 65381 h 724986"/>
                    <a:gd name="connsiteX21" fmla="*/ 209495 w 573552"/>
                    <a:gd name="connsiteY21" fmla="*/ 127259 h 724986"/>
                    <a:gd name="connsiteX22" fmla="*/ 271373 w 573552"/>
                    <a:gd name="connsiteY22" fmla="*/ 189137 h 724986"/>
                    <a:gd name="connsiteX23" fmla="*/ 333251 w 573552"/>
                    <a:gd name="connsiteY23" fmla="*/ 127259 h 724986"/>
                    <a:gd name="connsiteX24" fmla="*/ 271373 w 573552"/>
                    <a:gd name="connsiteY24" fmla="*/ 65381 h 724986"/>
                    <a:gd name="connsiteX25" fmla="*/ 383795 w 573552"/>
                    <a:gd name="connsiteY25" fmla="*/ 701 h 724986"/>
                    <a:gd name="connsiteX26" fmla="*/ 571319 w 573552"/>
                    <a:gd name="connsiteY26" fmla="*/ 134437 h 724986"/>
                    <a:gd name="connsiteX27" fmla="*/ 480830 w 573552"/>
                    <a:gd name="connsiteY27" fmla="*/ 327317 h 724986"/>
                    <a:gd name="connsiteX28" fmla="*/ 464162 w 573552"/>
                    <a:gd name="connsiteY28" fmla="*/ 441618 h 724986"/>
                    <a:gd name="connsiteX29" fmla="*/ 366532 w 573552"/>
                    <a:gd name="connsiteY29" fmla="*/ 539250 h 724986"/>
                    <a:gd name="connsiteX30" fmla="*/ 357005 w 573552"/>
                    <a:gd name="connsiteY30" fmla="*/ 724986 h 724986"/>
                    <a:gd name="connsiteX31" fmla="*/ 23630 w 573552"/>
                    <a:gd name="connsiteY31" fmla="*/ 241593 h 724986"/>
                    <a:gd name="connsiteX32" fmla="*/ 383795 w 573552"/>
                    <a:gd name="connsiteY32" fmla="*/ 701 h 724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573552" h="724986">
                      <a:moveTo>
                        <a:pt x="259505" y="527307"/>
                      </a:moveTo>
                      <a:cubicBezTo>
                        <a:pt x="225331" y="527307"/>
                        <a:pt x="197627" y="555011"/>
                        <a:pt x="197627" y="589185"/>
                      </a:cubicBezTo>
                      <a:cubicBezTo>
                        <a:pt x="197627" y="623359"/>
                        <a:pt x="225331" y="651063"/>
                        <a:pt x="259505" y="651063"/>
                      </a:cubicBezTo>
                      <a:cubicBezTo>
                        <a:pt x="293679" y="651063"/>
                        <a:pt x="321383" y="623359"/>
                        <a:pt x="321383" y="589185"/>
                      </a:cubicBezTo>
                      <a:cubicBezTo>
                        <a:pt x="321383" y="555011"/>
                        <a:pt x="293679" y="527307"/>
                        <a:pt x="259505" y="527307"/>
                      </a:cubicBezTo>
                      <a:close/>
                      <a:moveTo>
                        <a:pt x="132104" y="400048"/>
                      </a:moveTo>
                      <a:cubicBezTo>
                        <a:pt x="97930" y="400048"/>
                        <a:pt x="70226" y="427752"/>
                        <a:pt x="70226" y="461926"/>
                      </a:cubicBezTo>
                      <a:cubicBezTo>
                        <a:pt x="70226" y="496100"/>
                        <a:pt x="97930" y="523804"/>
                        <a:pt x="132104" y="523804"/>
                      </a:cubicBezTo>
                      <a:cubicBezTo>
                        <a:pt x="166278" y="523804"/>
                        <a:pt x="193982" y="496100"/>
                        <a:pt x="193982" y="461926"/>
                      </a:cubicBezTo>
                      <a:cubicBezTo>
                        <a:pt x="193982" y="427752"/>
                        <a:pt x="166278" y="400048"/>
                        <a:pt x="132104" y="400048"/>
                      </a:cubicBezTo>
                      <a:close/>
                      <a:moveTo>
                        <a:pt x="123644" y="205806"/>
                      </a:moveTo>
                      <a:cubicBezTo>
                        <a:pt x="89470" y="205806"/>
                        <a:pt x="61766" y="233510"/>
                        <a:pt x="61766" y="267684"/>
                      </a:cubicBezTo>
                      <a:cubicBezTo>
                        <a:pt x="61766" y="301858"/>
                        <a:pt x="89470" y="329562"/>
                        <a:pt x="123644" y="329562"/>
                      </a:cubicBezTo>
                      <a:cubicBezTo>
                        <a:pt x="157818" y="329562"/>
                        <a:pt x="185522" y="301858"/>
                        <a:pt x="185522" y="267684"/>
                      </a:cubicBezTo>
                      <a:cubicBezTo>
                        <a:pt x="185522" y="233510"/>
                        <a:pt x="157818" y="205806"/>
                        <a:pt x="123644" y="205806"/>
                      </a:cubicBezTo>
                      <a:close/>
                      <a:moveTo>
                        <a:pt x="455345" y="65381"/>
                      </a:moveTo>
                      <a:cubicBezTo>
                        <a:pt x="421171" y="65381"/>
                        <a:pt x="393467" y="93085"/>
                        <a:pt x="393467" y="127259"/>
                      </a:cubicBezTo>
                      <a:cubicBezTo>
                        <a:pt x="393467" y="161433"/>
                        <a:pt x="421171" y="189137"/>
                        <a:pt x="455345" y="189137"/>
                      </a:cubicBezTo>
                      <a:cubicBezTo>
                        <a:pt x="489519" y="189137"/>
                        <a:pt x="517223" y="161433"/>
                        <a:pt x="517223" y="127259"/>
                      </a:cubicBezTo>
                      <a:cubicBezTo>
                        <a:pt x="517223" y="93085"/>
                        <a:pt x="489519" y="65381"/>
                        <a:pt x="455345" y="65381"/>
                      </a:cubicBezTo>
                      <a:close/>
                      <a:moveTo>
                        <a:pt x="271373" y="65381"/>
                      </a:moveTo>
                      <a:cubicBezTo>
                        <a:pt x="237199" y="65381"/>
                        <a:pt x="209495" y="93085"/>
                        <a:pt x="209495" y="127259"/>
                      </a:cubicBezTo>
                      <a:cubicBezTo>
                        <a:pt x="209495" y="161433"/>
                        <a:pt x="237199" y="189137"/>
                        <a:pt x="271373" y="189137"/>
                      </a:cubicBezTo>
                      <a:cubicBezTo>
                        <a:pt x="305547" y="189137"/>
                        <a:pt x="333251" y="161433"/>
                        <a:pt x="333251" y="127259"/>
                      </a:cubicBezTo>
                      <a:cubicBezTo>
                        <a:pt x="333251" y="93085"/>
                        <a:pt x="305547" y="65381"/>
                        <a:pt x="271373" y="65381"/>
                      </a:cubicBezTo>
                      <a:close/>
                      <a:moveTo>
                        <a:pt x="383795" y="701"/>
                      </a:moveTo>
                      <a:cubicBezTo>
                        <a:pt x="466060" y="6519"/>
                        <a:pt x="538279" y="48712"/>
                        <a:pt x="571319" y="134437"/>
                      </a:cubicBezTo>
                      <a:cubicBezTo>
                        <a:pt x="588781" y="195556"/>
                        <a:pt x="498690" y="276120"/>
                        <a:pt x="480830" y="327317"/>
                      </a:cubicBezTo>
                      <a:cubicBezTo>
                        <a:pt x="462971" y="378514"/>
                        <a:pt x="451065" y="370577"/>
                        <a:pt x="464162" y="441618"/>
                      </a:cubicBezTo>
                      <a:cubicBezTo>
                        <a:pt x="456622" y="485274"/>
                        <a:pt x="384391" y="492022"/>
                        <a:pt x="366532" y="539250"/>
                      </a:cubicBezTo>
                      <a:cubicBezTo>
                        <a:pt x="348673" y="586478"/>
                        <a:pt x="334779" y="613861"/>
                        <a:pt x="357005" y="724986"/>
                      </a:cubicBezTo>
                      <a:cubicBezTo>
                        <a:pt x="107766" y="694029"/>
                        <a:pt x="-65269" y="527343"/>
                        <a:pt x="23630" y="241593"/>
                      </a:cubicBezTo>
                      <a:cubicBezTo>
                        <a:pt x="81674" y="82347"/>
                        <a:pt x="246687" y="-8997"/>
                        <a:pt x="383795" y="701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>
                  <a:off x="2805746" y="3603525"/>
                  <a:ext cx="379203" cy="617455"/>
                </a:xfrm>
                <a:custGeom>
                  <a:avLst/>
                  <a:gdLst>
                    <a:gd name="connsiteX0" fmla="*/ 338137 w 338137"/>
                    <a:gd name="connsiteY0" fmla="*/ 0 h 552450"/>
                    <a:gd name="connsiteX1" fmla="*/ 0 w 338137"/>
                    <a:gd name="connsiteY1" fmla="*/ 500063 h 552450"/>
                    <a:gd name="connsiteX2" fmla="*/ 109537 w 338137"/>
                    <a:gd name="connsiteY2" fmla="*/ 552450 h 552450"/>
                    <a:gd name="connsiteX3" fmla="*/ 338137 w 338137"/>
                    <a:gd name="connsiteY3" fmla="*/ 0 h 552450"/>
                    <a:gd name="connsiteX0" fmla="*/ 338137 w 339364"/>
                    <a:gd name="connsiteY0" fmla="*/ 135 h 552585"/>
                    <a:gd name="connsiteX1" fmla="*/ 0 w 339364"/>
                    <a:gd name="connsiteY1" fmla="*/ 500198 h 552585"/>
                    <a:gd name="connsiteX2" fmla="*/ 109537 w 339364"/>
                    <a:gd name="connsiteY2" fmla="*/ 552585 h 552585"/>
                    <a:gd name="connsiteX3" fmla="*/ 338137 w 339364"/>
                    <a:gd name="connsiteY3" fmla="*/ 135 h 55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364" h="552585">
                      <a:moveTo>
                        <a:pt x="338137" y="135"/>
                      </a:moveTo>
                      <a:cubicBezTo>
                        <a:pt x="319881" y="-8596"/>
                        <a:pt x="38100" y="408123"/>
                        <a:pt x="0" y="500198"/>
                      </a:cubicBezTo>
                      <a:lnTo>
                        <a:pt x="109537" y="552585"/>
                      </a:lnTo>
                      <a:cubicBezTo>
                        <a:pt x="165893" y="469241"/>
                        <a:pt x="356393" y="8866"/>
                        <a:pt x="338137" y="13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7" name="Полилиния 36"/>
                <p:cNvSpPr/>
                <p:nvPr/>
              </p:nvSpPr>
              <p:spPr>
                <a:xfrm>
                  <a:off x="2674454" y="4248466"/>
                  <a:ext cx="205549" cy="305116"/>
                </a:xfrm>
                <a:custGeom>
                  <a:avLst/>
                  <a:gdLst>
                    <a:gd name="connsiteX0" fmla="*/ 21431 w 166687"/>
                    <a:gd name="connsiteY0" fmla="*/ 257175 h 257175"/>
                    <a:gd name="connsiteX1" fmla="*/ 0 w 166687"/>
                    <a:gd name="connsiteY1" fmla="*/ 42863 h 257175"/>
                    <a:gd name="connsiteX2" fmla="*/ 126206 w 166687"/>
                    <a:gd name="connsiteY2" fmla="*/ 0 h 257175"/>
                    <a:gd name="connsiteX3" fmla="*/ 166687 w 166687"/>
                    <a:gd name="connsiteY3" fmla="*/ 85725 h 257175"/>
                    <a:gd name="connsiteX4" fmla="*/ 21431 w 166687"/>
                    <a:gd name="connsiteY4" fmla="*/ 257175 h 257175"/>
                    <a:gd name="connsiteX0" fmla="*/ 0 w 145256"/>
                    <a:gd name="connsiteY0" fmla="*/ 257175 h 257175"/>
                    <a:gd name="connsiteX1" fmla="*/ 104775 w 145256"/>
                    <a:gd name="connsiteY1" fmla="*/ 0 h 257175"/>
                    <a:gd name="connsiteX2" fmla="*/ 145256 w 145256"/>
                    <a:gd name="connsiteY2" fmla="*/ 85725 h 257175"/>
                    <a:gd name="connsiteX3" fmla="*/ 0 w 145256"/>
                    <a:gd name="connsiteY3" fmla="*/ 257175 h 257175"/>
                    <a:gd name="connsiteX0" fmla="*/ 25748 w 171004"/>
                    <a:gd name="connsiteY0" fmla="*/ 257175 h 257175"/>
                    <a:gd name="connsiteX1" fmla="*/ 130523 w 171004"/>
                    <a:gd name="connsiteY1" fmla="*/ 0 h 257175"/>
                    <a:gd name="connsiteX2" fmla="*/ 171004 w 171004"/>
                    <a:gd name="connsiteY2" fmla="*/ 85725 h 257175"/>
                    <a:gd name="connsiteX3" fmla="*/ 25748 w 171004"/>
                    <a:gd name="connsiteY3" fmla="*/ 257175 h 257175"/>
                    <a:gd name="connsiteX0" fmla="*/ 36101 w 181357"/>
                    <a:gd name="connsiteY0" fmla="*/ 266256 h 266256"/>
                    <a:gd name="connsiteX1" fmla="*/ 140876 w 181357"/>
                    <a:gd name="connsiteY1" fmla="*/ 9081 h 266256"/>
                    <a:gd name="connsiteX2" fmla="*/ 181357 w 181357"/>
                    <a:gd name="connsiteY2" fmla="*/ 94806 h 266256"/>
                    <a:gd name="connsiteX3" fmla="*/ 36101 w 181357"/>
                    <a:gd name="connsiteY3" fmla="*/ 266256 h 266256"/>
                    <a:gd name="connsiteX0" fmla="*/ 36101 w 181357"/>
                    <a:gd name="connsiteY0" fmla="*/ 266256 h 266256"/>
                    <a:gd name="connsiteX1" fmla="*/ 140876 w 181357"/>
                    <a:gd name="connsiteY1" fmla="*/ 9081 h 266256"/>
                    <a:gd name="connsiteX2" fmla="*/ 181357 w 181357"/>
                    <a:gd name="connsiteY2" fmla="*/ 94806 h 266256"/>
                    <a:gd name="connsiteX3" fmla="*/ 36101 w 181357"/>
                    <a:gd name="connsiteY3" fmla="*/ 266256 h 266256"/>
                    <a:gd name="connsiteX0" fmla="*/ 36101 w 181357"/>
                    <a:gd name="connsiteY0" fmla="*/ 266256 h 266557"/>
                    <a:gd name="connsiteX1" fmla="*/ 140876 w 181357"/>
                    <a:gd name="connsiteY1" fmla="*/ 9081 h 266557"/>
                    <a:gd name="connsiteX2" fmla="*/ 181357 w 181357"/>
                    <a:gd name="connsiteY2" fmla="*/ 94806 h 266557"/>
                    <a:gd name="connsiteX3" fmla="*/ 36101 w 181357"/>
                    <a:gd name="connsiteY3" fmla="*/ 266256 h 266557"/>
                    <a:gd name="connsiteX0" fmla="*/ 36101 w 140876"/>
                    <a:gd name="connsiteY0" fmla="*/ 266256 h 266256"/>
                    <a:gd name="connsiteX1" fmla="*/ 140876 w 140876"/>
                    <a:gd name="connsiteY1" fmla="*/ 9081 h 266256"/>
                    <a:gd name="connsiteX2" fmla="*/ 36101 w 140876"/>
                    <a:gd name="connsiteY2" fmla="*/ 266256 h 266256"/>
                    <a:gd name="connsiteX0" fmla="*/ 36101 w 189033"/>
                    <a:gd name="connsiteY0" fmla="*/ 266256 h 266256"/>
                    <a:gd name="connsiteX1" fmla="*/ 140876 w 189033"/>
                    <a:gd name="connsiteY1" fmla="*/ 9081 h 266256"/>
                    <a:gd name="connsiteX2" fmla="*/ 36101 w 189033"/>
                    <a:gd name="connsiteY2" fmla="*/ 266256 h 266256"/>
                    <a:gd name="connsiteX0" fmla="*/ 36101 w 187451"/>
                    <a:gd name="connsiteY0" fmla="*/ 266256 h 266256"/>
                    <a:gd name="connsiteX1" fmla="*/ 140876 w 187451"/>
                    <a:gd name="connsiteY1" fmla="*/ 9081 h 266256"/>
                    <a:gd name="connsiteX2" fmla="*/ 36101 w 187451"/>
                    <a:gd name="connsiteY2" fmla="*/ 266256 h 266256"/>
                    <a:gd name="connsiteX0" fmla="*/ 36101 w 183520"/>
                    <a:gd name="connsiteY0" fmla="*/ 266256 h 266256"/>
                    <a:gd name="connsiteX1" fmla="*/ 140876 w 183520"/>
                    <a:gd name="connsiteY1" fmla="*/ 9081 h 266256"/>
                    <a:gd name="connsiteX2" fmla="*/ 36101 w 183520"/>
                    <a:gd name="connsiteY2" fmla="*/ 266256 h 266256"/>
                    <a:gd name="connsiteX0" fmla="*/ 36535 w 183954"/>
                    <a:gd name="connsiteY0" fmla="*/ 273060 h 273060"/>
                    <a:gd name="connsiteX1" fmla="*/ 141310 w 183954"/>
                    <a:gd name="connsiteY1" fmla="*/ 15885 h 273060"/>
                    <a:gd name="connsiteX2" fmla="*/ 36535 w 183954"/>
                    <a:gd name="connsiteY2" fmla="*/ 273060 h 27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3954" h="273060">
                      <a:moveTo>
                        <a:pt x="36535" y="273060"/>
                      </a:moveTo>
                      <a:cubicBezTo>
                        <a:pt x="-49984" y="115898"/>
                        <a:pt x="30185" y="-53171"/>
                        <a:pt x="141310" y="15885"/>
                      </a:cubicBezTo>
                      <a:cubicBezTo>
                        <a:pt x="273072" y="103991"/>
                        <a:pt x="59554" y="175428"/>
                        <a:pt x="36535" y="27306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5" name="Группа 63"/>
              <p:cNvGrpSpPr>
                <a:grpSpLocks/>
              </p:cNvGrpSpPr>
              <p:nvPr/>
            </p:nvGrpSpPr>
            <p:grpSpPr bwMode="auto">
              <a:xfrm>
                <a:off x="5124807" y="2842880"/>
                <a:ext cx="1780543" cy="1541420"/>
                <a:chOff x="4175641" y="1892283"/>
                <a:chExt cx="1780543" cy="1541420"/>
              </a:xfrm>
            </p:grpSpPr>
            <p:sp>
              <p:nvSpPr>
                <p:cNvPr id="25" name="Прямоугольник 24"/>
                <p:cNvSpPr/>
                <p:nvPr/>
              </p:nvSpPr>
              <p:spPr>
                <a:xfrm rot="20181939" flipH="1">
                  <a:off x="5385969" y="2988034"/>
                  <a:ext cx="32181" cy="17722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 rot="1418061">
                  <a:off x="4728945" y="2988036"/>
                  <a:ext cx="32181" cy="17722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7" name="Шестиугольник 56"/>
                <p:cNvSpPr/>
                <p:nvPr/>
              </p:nvSpPr>
              <p:spPr>
                <a:xfrm rot="1800000">
                  <a:off x="4175641" y="1892283"/>
                  <a:ext cx="1780543" cy="1541420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72251 h 1541420"/>
                    <a:gd name="connsiteX1" fmla="*/ 460625 w 1801952"/>
                    <a:gd name="connsiteY1" fmla="*/ 3081 h 1541420"/>
                    <a:gd name="connsiteX2" fmla="*/ 1303802 w 1801952"/>
                    <a:gd name="connsiteY2" fmla="*/ 0 h 1541420"/>
                    <a:gd name="connsiteX3" fmla="*/ 1801952 w 1801952"/>
                    <a:gd name="connsiteY3" fmla="*/ 772251 h 1541420"/>
                    <a:gd name="connsiteX4" fmla="*/ 1341327 w 1801952"/>
                    <a:gd name="connsiteY4" fmla="*/ 1541420 h 1541420"/>
                    <a:gd name="connsiteX5" fmla="*/ 460625 w 1801952"/>
                    <a:gd name="connsiteY5" fmla="*/ 1541420 h 1541420"/>
                    <a:gd name="connsiteX6" fmla="*/ 0 w 1801952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80543" h="1541420">
                      <a:moveTo>
                        <a:pt x="0" y="772251"/>
                      </a:moveTo>
                      <a:lnTo>
                        <a:pt x="460625" y="3081"/>
                      </a:lnTo>
                      <a:lnTo>
                        <a:pt x="1303802" y="0"/>
                      </a:lnTo>
                      <a:cubicBezTo>
                        <a:pt x="1503002" y="229112"/>
                        <a:pt x="1675246" y="506783"/>
                        <a:pt x="1780543" y="806609"/>
                      </a:cubicBezTo>
                      <a:lnTo>
                        <a:pt x="1341327" y="1541420"/>
                      </a:lnTo>
                      <a:lnTo>
                        <a:pt x="460625" y="1541420"/>
                      </a:lnTo>
                      <a:lnTo>
                        <a:pt x="0" y="772251"/>
                      </a:lnTo>
                      <a:close/>
                    </a:path>
                  </a:pathLst>
                </a:custGeom>
                <a:solidFill>
                  <a:srgbClr val="E26714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5031895" y="2092893"/>
                  <a:ext cx="86297" cy="11973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4725014" y="2753691"/>
                  <a:ext cx="677048" cy="5108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 rot="1418061">
                  <a:off x="4842307" y="2448931"/>
                  <a:ext cx="84568" cy="60284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1" name="Прямоугольник 30"/>
                <p:cNvSpPr/>
                <p:nvPr/>
              </p:nvSpPr>
              <p:spPr>
                <a:xfrm>
                  <a:off x="5036608" y="2698780"/>
                  <a:ext cx="61568" cy="16090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2" name="Кольцо 31"/>
                <p:cNvSpPr/>
                <p:nvPr/>
              </p:nvSpPr>
              <p:spPr>
                <a:xfrm>
                  <a:off x="4912845" y="2199017"/>
                  <a:ext cx="323136" cy="323136"/>
                </a:xfrm>
                <a:prstGeom prst="donut">
                  <a:avLst>
                    <a:gd name="adj" fmla="val 17066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 rot="20232152">
                  <a:off x="5211667" y="2434309"/>
                  <a:ext cx="84568" cy="60284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6" name="Группа 64"/>
              <p:cNvGrpSpPr>
                <a:grpSpLocks/>
              </p:cNvGrpSpPr>
              <p:nvPr/>
            </p:nvGrpSpPr>
            <p:grpSpPr bwMode="auto">
              <a:xfrm>
                <a:off x="4326815" y="4232204"/>
                <a:ext cx="1801952" cy="1538339"/>
                <a:chOff x="3377649" y="3281607"/>
                <a:chExt cx="1801952" cy="1538339"/>
              </a:xfrm>
            </p:grpSpPr>
            <p:sp>
              <p:nvSpPr>
                <p:cNvPr id="18" name="Шестиугольник 60"/>
                <p:cNvSpPr/>
                <p:nvPr/>
              </p:nvSpPr>
              <p:spPr>
                <a:xfrm rot="1800000">
                  <a:off x="3377649" y="3281607"/>
                  <a:ext cx="1801952" cy="153833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1952" h="1538339">
                      <a:moveTo>
                        <a:pt x="0" y="769170"/>
                      </a:moveTo>
                      <a:lnTo>
                        <a:pt x="460625" y="0"/>
                      </a:lnTo>
                      <a:lnTo>
                        <a:pt x="1341327" y="0"/>
                      </a:lnTo>
                      <a:lnTo>
                        <a:pt x="1801952" y="769170"/>
                      </a:lnTo>
                      <a:cubicBezTo>
                        <a:pt x="1695865" y="1069653"/>
                        <a:pt x="1545343" y="1340796"/>
                        <a:pt x="1341327" y="1538339"/>
                      </a:cubicBezTo>
                      <a:lnTo>
                        <a:pt x="460625" y="1538339"/>
                      </a:lnTo>
                      <a:lnTo>
                        <a:pt x="0" y="76917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 rot="9260628">
                  <a:off x="3916545" y="3601851"/>
                  <a:ext cx="724162" cy="723274"/>
                </a:xfrm>
                <a:custGeom>
                  <a:avLst/>
                  <a:gdLst>
                    <a:gd name="connsiteX0" fmla="*/ 3083863 w 6352623"/>
                    <a:gd name="connsiteY0" fmla="*/ 133135 h 6657438"/>
                    <a:gd name="connsiteX1" fmla="*/ 2997995 w 6352623"/>
                    <a:gd name="connsiteY1" fmla="*/ 16410 h 6657438"/>
                    <a:gd name="connsiteX2" fmla="*/ 3073468 w 6352623"/>
                    <a:gd name="connsiteY2" fmla="*/ 12671 h 6657438"/>
                    <a:gd name="connsiteX3" fmla="*/ 4287481 w 6352623"/>
                    <a:gd name="connsiteY3" fmla="*/ 1282707 h 6657438"/>
                    <a:gd name="connsiteX4" fmla="*/ 3934751 w 6352623"/>
                    <a:gd name="connsiteY4" fmla="*/ 794857 h 6657438"/>
                    <a:gd name="connsiteX5" fmla="*/ 3306522 w 6352623"/>
                    <a:gd name="connsiteY5" fmla="*/ 1126 h 6657438"/>
                    <a:gd name="connsiteX6" fmla="*/ 3329154 w 6352623"/>
                    <a:gd name="connsiteY6" fmla="*/ 0 h 6657438"/>
                    <a:gd name="connsiteX7" fmla="*/ 4552794 w 6352623"/>
                    <a:gd name="connsiteY7" fmla="*/ 310597 h 6657438"/>
                    <a:gd name="connsiteX8" fmla="*/ 5560095 w 6352623"/>
                    <a:gd name="connsiteY8" fmla="*/ 1071582 h 6657438"/>
                    <a:gd name="connsiteX9" fmla="*/ 5592215 w 6352623"/>
                    <a:gd name="connsiteY9" fmla="*/ 1116037 h 6657438"/>
                    <a:gd name="connsiteX10" fmla="*/ 5275773 w 6352623"/>
                    <a:gd name="connsiteY10" fmla="*/ 1158708 h 6657438"/>
                    <a:gd name="connsiteX11" fmla="*/ 4352475 w 6352623"/>
                    <a:gd name="connsiteY11" fmla="*/ 1275439 h 6657438"/>
                    <a:gd name="connsiteX12" fmla="*/ 3192871 w 6352623"/>
                    <a:gd name="connsiteY12" fmla="*/ 1396479 h 6657438"/>
                    <a:gd name="connsiteX13" fmla="*/ 3083863 w 6352623"/>
                    <a:gd name="connsiteY13" fmla="*/ 133135 h 6657438"/>
                    <a:gd name="connsiteX14" fmla="*/ 3521833 w 6352623"/>
                    <a:gd name="connsiteY14" fmla="*/ 728536 h 6657438"/>
                    <a:gd name="connsiteX15" fmla="*/ 3951788 w 6352623"/>
                    <a:gd name="connsiteY15" fmla="*/ 1320226 h 6657438"/>
                    <a:gd name="connsiteX16" fmla="*/ 3610216 w 6352623"/>
                    <a:gd name="connsiteY16" fmla="*/ 1358400 h 6657438"/>
                    <a:gd name="connsiteX17" fmla="*/ 5080835 w 6352623"/>
                    <a:gd name="connsiteY17" fmla="*/ 2887704 h 6657438"/>
                    <a:gd name="connsiteX18" fmla="*/ 5075577 w 6352623"/>
                    <a:gd name="connsiteY18" fmla="*/ 2828892 h 6657438"/>
                    <a:gd name="connsiteX19" fmla="*/ 4870827 w 6352623"/>
                    <a:gd name="connsiteY19" fmla="*/ 2225787 h 6657438"/>
                    <a:gd name="connsiteX20" fmla="*/ 4527301 w 6352623"/>
                    <a:gd name="connsiteY20" fmla="*/ 1626915 h 6657438"/>
                    <a:gd name="connsiteX21" fmla="*/ 5336497 w 6352623"/>
                    <a:gd name="connsiteY21" fmla="*/ 1510023 h 6657438"/>
                    <a:gd name="connsiteX22" fmla="*/ 5827104 w 6352623"/>
                    <a:gd name="connsiteY22" fmla="*/ 1441104 h 6657438"/>
                    <a:gd name="connsiteX23" fmla="*/ 5919962 w 6352623"/>
                    <a:gd name="connsiteY23" fmla="*/ 1569624 h 6657438"/>
                    <a:gd name="connsiteX24" fmla="*/ 6322223 w 6352623"/>
                    <a:gd name="connsiteY24" fmla="*/ 2715457 h 6657438"/>
                    <a:gd name="connsiteX25" fmla="*/ 6326244 w 6352623"/>
                    <a:gd name="connsiteY25" fmla="*/ 2796695 h 6657438"/>
                    <a:gd name="connsiteX26" fmla="*/ 1790042 w 6352623"/>
                    <a:gd name="connsiteY26" fmla="*/ 1491620 h 6657438"/>
                    <a:gd name="connsiteX27" fmla="*/ 2057262 w 6352623"/>
                    <a:gd name="connsiteY27" fmla="*/ 888122 h 6657438"/>
                    <a:gd name="connsiteX28" fmla="*/ 2502224 w 6352623"/>
                    <a:gd name="connsiteY28" fmla="*/ 83048 h 6657438"/>
                    <a:gd name="connsiteX29" fmla="*/ 2715458 w 6352623"/>
                    <a:gd name="connsiteY29" fmla="*/ 30412 h 6657438"/>
                    <a:gd name="connsiteX30" fmla="*/ 2723477 w 6352623"/>
                    <a:gd name="connsiteY30" fmla="*/ 30012 h 6657438"/>
                    <a:gd name="connsiteX31" fmla="*/ 2843908 w 6352623"/>
                    <a:gd name="connsiteY31" fmla="*/ 1425699 h 6657438"/>
                    <a:gd name="connsiteX32" fmla="*/ 2341650 w 6352623"/>
                    <a:gd name="connsiteY32" fmla="*/ 1460888 h 6657438"/>
                    <a:gd name="connsiteX33" fmla="*/ 456566 w 6352623"/>
                    <a:gd name="connsiteY33" fmla="*/ 1560803 h 6657438"/>
                    <a:gd name="connsiteX34" fmla="*/ 646218 w 6352623"/>
                    <a:gd name="connsiteY34" fmla="*/ 1250255 h 6657438"/>
                    <a:gd name="connsiteX35" fmla="*/ 2123254 w 6352623"/>
                    <a:gd name="connsiteY35" fmla="*/ 176626 h 6657438"/>
                    <a:gd name="connsiteX36" fmla="*/ 2129632 w 6352623"/>
                    <a:gd name="connsiteY36" fmla="*/ 175051 h 6657438"/>
                    <a:gd name="connsiteX37" fmla="*/ 1791341 w 6352623"/>
                    <a:gd name="connsiteY37" fmla="*/ 860818 h 6657438"/>
                    <a:gd name="connsiteX38" fmla="*/ 1497989 w 6352623"/>
                    <a:gd name="connsiteY38" fmla="*/ 1507155 h 6657438"/>
                    <a:gd name="connsiteX39" fmla="*/ 815685 w 6352623"/>
                    <a:gd name="connsiteY39" fmla="*/ 1541873 h 6657438"/>
                    <a:gd name="connsiteX40" fmla="*/ 3332566 w 6352623"/>
                    <a:gd name="connsiteY40" fmla="*/ 3015466 h 6657438"/>
                    <a:gd name="connsiteX41" fmla="*/ 3227686 w 6352623"/>
                    <a:gd name="connsiteY41" fmla="*/ 1799988 h 6657438"/>
                    <a:gd name="connsiteX42" fmla="*/ 3687369 w 6352623"/>
                    <a:gd name="connsiteY42" fmla="*/ 1744594 h 6657438"/>
                    <a:gd name="connsiteX43" fmla="*/ 4207427 w 6352623"/>
                    <a:gd name="connsiteY43" fmla="*/ 1672041 h 6657438"/>
                    <a:gd name="connsiteX44" fmla="*/ 4314817 w 6352623"/>
                    <a:gd name="connsiteY44" fmla="*/ 1819820 h 6657438"/>
                    <a:gd name="connsiteX45" fmla="*/ 4752430 w 6352623"/>
                    <a:gd name="connsiteY45" fmla="*/ 2869128 h 6657438"/>
                    <a:gd name="connsiteX46" fmla="*/ 4755993 w 6352623"/>
                    <a:gd name="connsiteY46" fmla="*/ 2911437 h 6657438"/>
                    <a:gd name="connsiteX47" fmla="*/ 5989951 w 6352623"/>
                    <a:gd name="connsiteY47" fmla="*/ 4620000 h 6657438"/>
                    <a:gd name="connsiteX48" fmla="*/ 6068313 w 6352623"/>
                    <a:gd name="connsiteY48" fmla="*/ 4480189 h 6657438"/>
                    <a:gd name="connsiteX49" fmla="*/ 6042026 w 6352623"/>
                    <a:gd name="connsiteY49" fmla="*/ 4552793 h 6657438"/>
                    <a:gd name="connsiteX50" fmla="*/ 6000985 w 6352623"/>
                    <a:gd name="connsiteY50" fmla="*/ 4620000 h 6657438"/>
                    <a:gd name="connsiteX51" fmla="*/ 5898613 w 6352623"/>
                    <a:gd name="connsiteY51" fmla="*/ 4787640 h 6657438"/>
                    <a:gd name="connsiteX52" fmla="*/ 6000985 w 6352623"/>
                    <a:gd name="connsiteY52" fmla="*/ 4620000 h 6657438"/>
                    <a:gd name="connsiteX53" fmla="*/ 6317212 w 6352623"/>
                    <a:gd name="connsiteY53" fmla="*/ 4620000 h 6657438"/>
                    <a:gd name="connsiteX54" fmla="*/ 6317212 w 6352623"/>
                    <a:gd name="connsiteY54" fmla="*/ 4787640 h 6657438"/>
                    <a:gd name="connsiteX55" fmla="*/ 5866698 w 6352623"/>
                    <a:gd name="connsiteY55" fmla="*/ 4839902 h 6657438"/>
                    <a:gd name="connsiteX56" fmla="*/ 5895990 w 6352623"/>
                    <a:gd name="connsiteY56" fmla="*/ 4787640 h 6657438"/>
                    <a:gd name="connsiteX57" fmla="*/ 5898613 w 6352623"/>
                    <a:gd name="connsiteY57" fmla="*/ 4787640 h 6657438"/>
                    <a:gd name="connsiteX58" fmla="*/ 5661892 w 6352623"/>
                    <a:gd name="connsiteY58" fmla="*/ 4787640 h 6657438"/>
                    <a:gd name="connsiteX59" fmla="*/ 5661892 w 6352623"/>
                    <a:gd name="connsiteY59" fmla="*/ 4620000 h 6657438"/>
                    <a:gd name="connsiteX60" fmla="*/ 5989951 w 6352623"/>
                    <a:gd name="connsiteY60" fmla="*/ 4620000 h 6657438"/>
                    <a:gd name="connsiteX61" fmla="*/ 5895990 w 6352623"/>
                    <a:gd name="connsiteY61" fmla="*/ 4787640 h 6657438"/>
                    <a:gd name="connsiteX62" fmla="*/ 4842211 w 6352623"/>
                    <a:gd name="connsiteY62" fmla="*/ 4504577 h 6657438"/>
                    <a:gd name="connsiteX63" fmla="*/ 4894441 w 6352623"/>
                    <a:gd name="connsiteY63" fmla="*/ 4378816 h 6657438"/>
                    <a:gd name="connsiteX64" fmla="*/ 5118410 w 6352623"/>
                    <a:gd name="connsiteY64" fmla="*/ 3308120 h 6657438"/>
                    <a:gd name="connsiteX65" fmla="*/ 5112011 w 6352623"/>
                    <a:gd name="connsiteY65" fmla="*/ 3236549 h 6657438"/>
                    <a:gd name="connsiteX66" fmla="*/ 6343574 w 6352623"/>
                    <a:gd name="connsiteY66" fmla="*/ 3146548 h 6657438"/>
                    <a:gd name="connsiteX67" fmla="*/ 6352623 w 6352623"/>
                    <a:gd name="connsiteY67" fmla="*/ 3329154 h 6657438"/>
                    <a:gd name="connsiteX68" fmla="*/ 6261216 w 6352623"/>
                    <a:gd name="connsiteY68" fmla="*/ 3947289 h 6657438"/>
                    <a:gd name="connsiteX69" fmla="*/ 6068313 w 6352623"/>
                    <a:gd name="connsiteY69" fmla="*/ 4480189 h 6657438"/>
                    <a:gd name="connsiteX70" fmla="*/ 5645377 w 6352623"/>
                    <a:gd name="connsiteY70" fmla="*/ 4489676 h 6657438"/>
                    <a:gd name="connsiteX71" fmla="*/ 1405726 w 6352623"/>
                    <a:gd name="connsiteY71" fmla="*/ 3156271 h 6657438"/>
                    <a:gd name="connsiteX72" fmla="*/ 1399341 w 6352623"/>
                    <a:gd name="connsiteY72" fmla="*/ 3089416 h 6657438"/>
                    <a:gd name="connsiteX73" fmla="*/ 1464945 w 6352623"/>
                    <a:gd name="connsiteY73" fmla="*/ 2467755 h 6657438"/>
                    <a:gd name="connsiteX74" fmla="*/ 1626959 w 6352623"/>
                    <a:gd name="connsiteY74" fmla="*/ 1918290 h 6657438"/>
                    <a:gd name="connsiteX75" fmla="*/ 1698846 w 6352623"/>
                    <a:gd name="connsiteY75" fmla="*/ 1916459 h 6657438"/>
                    <a:gd name="connsiteX76" fmla="*/ 2401423 w 6352623"/>
                    <a:gd name="connsiteY76" fmla="*/ 1879094 h 6657438"/>
                    <a:gd name="connsiteX77" fmla="*/ 2879383 w 6352623"/>
                    <a:gd name="connsiteY77" fmla="*/ 1836855 h 6657438"/>
                    <a:gd name="connsiteX78" fmla="*/ 2983285 w 6352623"/>
                    <a:gd name="connsiteY78" fmla="*/ 3040986 h 6657438"/>
                    <a:gd name="connsiteX79" fmla="*/ 3464621 w 6352623"/>
                    <a:gd name="connsiteY79" fmla="*/ 4545892 h 6657438"/>
                    <a:gd name="connsiteX80" fmla="*/ 3362673 w 6352623"/>
                    <a:gd name="connsiteY80" fmla="*/ 3364384 h 6657438"/>
                    <a:gd name="connsiteX81" fmla="*/ 4785461 w 6352623"/>
                    <a:gd name="connsiteY81" fmla="*/ 3260410 h 6657438"/>
                    <a:gd name="connsiteX82" fmla="*/ 4791965 w 6352623"/>
                    <a:gd name="connsiteY82" fmla="*/ 3337498 h 6657438"/>
                    <a:gd name="connsiteX83" fmla="*/ 4582162 w 6352623"/>
                    <a:gd name="connsiteY83" fmla="*/ 4452550 h 6657438"/>
                    <a:gd name="connsiteX84" fmla="*/ 3980007 w 6352623"/>
                    <a:gd name="connsiteY84" fmla="*/ 4524180 h 6657438"/>
                    <a:gd name="connsiteX85" fmla="*/ 11631 w 6352623"/>
                    <a:gd name="connsiteY85" fmla="*/ 3258148 h 6657438"/>
                    <a:gd name="connsiteX86" fmla="*/ 0 w 6352623"/>
                    <a:gd name="connsiteY86" fmla="*/ 3023469 h 6657438"/>
                    <a:gd name="connsiteX87" fmla="*/ 91400 w 6352623"/>
                    <a:gd name="connsiteY87" fmla="*/ 2405346 h 6657438"/>
                    <a:gd name="connsiteX88" fmla="*/ 258812 w 6352623"/>
                    <a:gd name="connsiteY88" fmla="*/ 1942855 h 6657438"/>
                    <a:gd name="connsiteX89" fmla="*/ 852081 w 6352623"/>
                    <a:gd name="connsiteY89" fmla="*/ 1937991 h 6657438"/>
                    <a:gd name="connsiteX90" fmla="*/ 1335718 w 6352623"/>
                    <a:gd name="connsiteY90" fmla="*/ 1925698 h 6657438"/>
                    <a:gd name="connsiteX91" fmla="*/ 1234430 w 6352623"/>
                    <a:gd name="connsiteY91" fmla="*/ 2196801 h 6657438"/>
                    <a:gd name="connsiteX92" fmla="*/ 1103579 w 6352623"/>
                    <a:gd name="connsiteY92" fmla="*/ 2737987 h 6657438"/>
                    <a:gd name="connsiteX93" fmla="*/ 1078099 w 6352623"/>
                    <a:gd name="connsiteY93" fmla="*/ 3180217 h 6657438"/>
                    <a:gd name="connsiteX94" fmla="*/ 1960743 w 6352623"/>
                    <a:gd name="connsiteY94" fmla="*/ 4679317 h 6657438"/>
                    <a:gd name="connsiteX95" fmla="*/ 1740896 w 6352623"/>
                    <a:gd name="connsiteY95" fmla="*/ 4337429 h 6657438"/>
                    <a:gd name="connsiteX96" fmla="*/ 1441619 w 6352623"/>
                    <a:gd name="connsiteY96" fmla="*/ 3532526 h 6657438"/>
                    <a:gd name="connsiteX97" fmla="*/ 1438988 w 6352623"/>
                    <a:gd name="connsiteY97" fmla="*/ 3504964 h 6657438"/>
                    <a:gd name="connsiteX98" fmla="*/ 3013389 w 6352623"/>
                    <a:gd name="connsiteY98" fmla="*/ 3389903 h 6657438"/>
                    <a:gd name="connsiteX99" fmla="*/ 3099126 w 6352623"/>
                    <a:gd name="connsiteY99" fmla="*/ 4562904 h 6657438"/>
                    <a:gd name="connsiteX100" fmla="*/ 2689209 w 6352623"/>
                    <a:gd name="connsiteY100" fmla="*/ 4598877 h 6657438"/>
                    <a:gd name="connsiteX101" fmla="*/ 1989796 w 6352623"/>
                    <a:gd name="connsiteY101" fmla="*/ 4675326 h 6657438"/>
                    <a:gd name="connsiteX102" fmla="*/ 4067092 w 6352623"/>
                    <a:gd name="connsiteY102" fmla="*/ 6216068 h 6657438"/>
                    <a:gd name="connsiteX103" fmla="*/ 4277892 w 6352623"/>
                    <a:gd name="connsiteY103" fmla="*/ 5788869 h 6657438"/>
                    <a:gd name="connsiteX104" fmla="*/ 4525520 w 6352623"/>
                    <a:gd name="connsiteY104" fmla="*/ 5267093 h 6657438"/>
                    <a:gd name="connsiteX105" fmla="*/ 4685770 w 6352623"/>
                    <a:gd name="connsiteY105" fmla="*/ 4881257 h 6657438"/>
                    <a:gd name="connsiteX106" fmla="*/ 4712084 w 6352623"/>
                    <a:gd name="connsiteY106" fmla="*/ 4879914 h 6657438"/>
                    <a:gd name="connsiteX107" fmla="*/ 5642123 w 6352623"/>
                    <a:gd name="connsiteY107" fmla="*/ 4846187 h 6657438"/>
                    <a:gd name="connsiteX108" fmla="*/ 5866698 w 6352623"/>
                    <a:gd name="connsiteY108" fmla="*/ 4839902 h 6657438"/>
                    <a:gd name="connsiteX109" fmla="*/ 5706398 w 6352623"/>
                    <a:gd name="connsiteY109" fmla="*/ 5102370 h 6657438"/>
                    <a:gd name="connsiteX110" fmla="*/ 4229361 w 6352623"/>
                    <a:gd name="connsiteY110" fmla="*/ 6176010 h 6657438"/>
                    <a:gd name="connsiteX111" fmla="*/ 3617977 w 6352623"/>
                    <a:gd name="connsiteY111" fmla="*/ 6323175 h 6657438"/>
                    <a:gd name="connsiteX112" fmla="*/ 3499574 w 6352623"/>
                    <a:gd name="connsiteY112" fmla="*/ 4950969 h 6657438"/>
                    <a:gd name="connsiteX113" fmla="*/ 3966167 w 6352623"/>
                    <a:gd name="connsiteY113" fmla="*/ 4917769 h 6657438"/>
                    <a:gd name="connsiteX114" fmla="*/ 4402891 w 6352623"/>
                    <a:gd name="connsiteY114" fmla="*/ 4895610 h 6657438"/>
                    <a:gd name="connsiteX115" fmla="*/ 4263840 w 6352623"/>
                    <a:gd name="connsiteY115" fmla="*/ 5239274 h 6657438"/>
                    <a:gd name="connsiteX116" fmla="*/ 3691123 w 6352623"/>
                    <a:gd name="connsiteY116" fmla="*/ 6308899 h 6657438"/>
                    <a:gd name="connsiteX117" fmla="*/ 3637169 w 6352623"/>
                    <a:gd name="connsiteY117" fmla="*/ 6322223 h 6657438"/>
                    <a:gd name="connsiteX118" fmla="*/ 509955 w 6352623"/>
                    <a:gd name="connsiteY118" fmla="*/ 4889989 h 6657438"/>
                    <a:gd name="connsiteX119" fmla="*/ 432662 w 6352623"/>
                    <a:gd name="connsiteY119" fmla="*/ 4783013 h 6657438"/>
                    <a:gd name="connsiteX120" fmla="*/ 30403 w 6352623"/>
                    <a:gd name="connsiteY120" fmla="*/ 3637168 h 6657438"/>
                    <a:gd name="connsiteX121" fmla="*/ 28957 w 6352623"/>
                    <a:gd name="connsiteY121" fmla="*/ 3608002 h 6657438"/>
                    <a:gd name="connsiteX122" fmla="*/ 1122699 w 6352623"/>
                    <a:gd name="connsiteY122" fmla="*/ 3528079 h 6657438"/>
                    <a:gd name="connsiteX123" fmla="*/ 1151870 w 6352623"/>
                    <a:gd name="connsiteY123" fmla="*/ 3709064 h 6657438"/>
                    <a:gd name="connsiteX124" fmla="*/ 1633165 w 6352623"/>
                    <a:gd name="connsiteY124" fmla="*/ 4721494 h 6657438"/>
                    <a:gd name="connsiteX125" fmla="*/ 1635001 w 6352623"/>
                    <a:gd name="connsiteY125" fmla="*/ 4724090 h 6657438"/>
                    <a:gd name="connsiteX126" fmla="*/ 1150655 w 6352623"/>
                    <a:gd name="connsiteY126" fmla="*/ 4790652 h 6657438"/>
                    <a:gd name="connsiteX127" fmla="*/ 3165956 w 6352623"/>
                    <a:gd name="connsiteY127" fmla="*/ 6345561 h 6657438"/>
                    <a:gd name="connsiteX128" fmla="*/ 2661675 w 6352623"/>
                    <a:gd name="connsiteY128" fmla="*/ 5655612 h 6657438"/>
                    <a:gd name="connsiteX129" fmla="*/ 2224080 w 6352623"/>
                    <a:gd name="connsiteY129" fmla="*/ 5071807 h 6657438"/>
                    <a:gd name="connsiteX130" fmla="*/ 2697681 w 6352623"/>
                    <a:gd name="connsiteY130" fmla="*/ 5021257 h 6657438"/>
                    <a:gd name="connsiteX131" fmla="*/ 3150545 w 6352623"/>
                    <a:gd name="connsiteY131" fmla="*/ 4979436 h 6657438"/>
                    <a:gd name="connsiteX132" fmla="*/ 3267988 w 6352623"/>
                    <a:gd name="connsiteY132" fmla="*/ 6340508 h 6657438"/>
                    <a:gd name="connsiteX133" fmla="*/ 3104320 w 6352623"/>
                    <a:gd name="connsiteY133" fmla="*/ 6348616 h 6657438"/>
                    <a:gd name="connsiteX134" fmla="*/ 3099167 w 6352623"/>
                    <a:gd name="connsiteY134" fmla="*/ 6341244 h 6657438"/>
                    <a:gd name="connsiteX135" fmla="*/ 3165956 w 6352623"/>
                    <a:gd name="connsiteY135" fmla="*/ 6345561 h 6657438"/>
                    <a:gd name="connsiteX136" fmla="*/ 2884966 w 6352623"/>
                    <a:gd name="connsiteY136" fmla="*/ 6327398 h 6657438"/>
                    <a:gd name="connsiteX137" fmla="*/ 2740226 w 6352623"/>
                    <a:gd name="connsiteY137" fmla="*/ 6120300 h 6657438"/>
                    <a:gd name="connsiteX138" fmla="*/ 2877634 w 6352623"/>
                    <a:gd name="connsiteY138" fmla="*/ 6024267 h 6657438"/>
                    <a:gd name="connsiteX139" fmla="*/ 3099167 w 6352623"/>
                    <a:gd name="connsiteY139" fmla="*/ 6341244 h 6657438"/>
                    <a:gd name="connsiteX140" fmla="*/ 2827891 w 6352623"/>
                    <a:gd name="connsiteY140" fmla="*/ 6323709 h 6657438"/>
                    <a:gd name="connsiteX141" fmla="*/ 2884966 w 6352623"/>
                    <a:gd name="connsiteY141" fmla="*/ 6327398 h 6657438"/>
                    <a:gd name="connsiteX142" fmla="*/ 2888667 w 6352623"/>
                    <a:gd name="connsiteY142" fmla="*/ 6332694 h 6657438"/>
                    <a:gd name="connsiteX143" fmla="*/ 3115629 w 6352623"/>
                    <a:gd name="connsiteY143" fmla="*/ 6657438 h 6657438"/>
                    <a:gd name="connsiteX144" fmla="*/ 2888667 w 6352623"/>
                    <a:gd name="connsiteY144" fmla="*/ 6332694 h 6657438"/>
                    <a:gd name="connsiteX145" fmla="*/ 3023470 w 6352623"/>
                    <a:gd name="connsiteY145" fmla="*/ 6352624 h 6657438"/>
                    <a:gd name="connsiteX146" fmla="*/ 3104320 w 6352623"/>
                    <a:gd name="connsiteY146" fmla="*/ 6348616 h 6657438"/>
                    <a:gd name="connsiteX147" fmla="*/ 3253037 w 6352623"/>
                    <a:gd name="connsiteY147" fmla="*/ 6561405 h 6657438"/>
                    <a:gd name="connsiteX148" fmla="*/ 1799833 w 6352623"/>
                    <a:gd name="connsiteY148" fmla="*/ 6042038 h 6657438"/>
                    <a:gd name="connsiteX149" fmla="*/ 792530 w 6352623"/>
                    <a:gd name="connsiteY149" fmla="*/ 5281044 h 6657438"/>
                    <a:gd name="connsiteX150" fmla="*/ 758259 w 6352623"/>
                    <a:gd name="connsiteY150" fmla="*/ 5233611 h 6657438"/>
                    <a:gd name="connsiteX151" fmla="*/ 1178638 w 6352623"/>
                    <a:gd name="connsiteY151" fmla="*/ 5187468 h 6657438"/>
                    <a:gd name="connsiteX152" fmla="*/ 1905324 w 6352623"/>
                    <a:gd name="connsiteY152" fmla="*/ 5106339 h 6657438"/>
                    <a:gd name="connsiteX153" fmla="*/ 2206251 w 6352623"/>
                    <a:gd name="connsiteY153" fmla="*/ 5531868 h 6657438"/>
                    <a:gd name="connsiteX154" fmla="*/ 2827891 w 6352623"/>
                    <a:gd name="connsiteY154" fmla="*/ 6323709 h 6657438"/>
                    <a:gd name="connsiteX155" fmla="*/ 2405336 w 6352623"/>
                    <a:gd name="connsiteY155" fmla="*/ 6261225 h 6657438"/>
                    <a:gd name="connsiteX156" fmla="*/ 1799833 w 6352623"/>
                    <a:gd name="connsiteY156" fmla="*/ 6042038 h 6657438"/>
                    <a:gd name="connsiteX0" fmla="*/ 3083863 w 6352623"/>
                    <a:gd name="connsiteY0" fmla="*/ 133135 h 6561405"/>
                    <a:gd name="connsiteX1" fmla="*/ 2997995 w 6352623"/>
                    <a:gd name="connsiteY1" fmla="*/ 16410 h 6561405"/>
                    <a:gd name="connsiteX2" fmla="*/ 3073468 w 6352623"/>
                    <a:gd name="connsiteY2" fmla="*/ 12671 h 6561405"/>
                    <a:gd name="connsiteX3" fmla="*/ 3083863 w 6352623"/>
                    <a:gd name="connsiteY3" fmla="*/ 133135 h 6561405"/>
                    <a:gd name="connsiteX4" fmla="*/ 4287481 w 6352623"/>
                    <a:gd name="connsiteY4" fmla="*/ 1282707 h 6561405"/>
                    <a:gd name="connsiteX5" fmla="*/ 3934751 w 6352623"/>
                    <a:gd name="connsiteY5" fmla="*/ 794857 h 6561405"/>
                    <a:gd name="connsiteX6" fmla="*/ 3306522 w 6352623"/>
                    <a:gd name="connsiteY6" fmla="*/ 1126 h 6561405"/>
                    <a:gd name="connsiteX7" fmla="*/ 3329154 w 6352623"/>
                    <a:gd name="connsiteY7" fmla="*/ 0 h 6561405"/>
                    <a:gd name="connsiteX8" fmla="*/ 4552794 w 6352623"/>
                    <a:gd name="connsiteY8" fmla="*/ 310597 h 6561405"/>
                    <a:gd name="connsiteX9" fmla="*/ 5560095 w 6352623"/>
                    <a:gd name="connsiteY9" fmla="*/ 1071582 h 6561405"/>
                    <a:gd name="connsiteX10" fmla="*/ 5592215 w 6352623"/>
                    <a:gd name="connsiteY10" fmla="*/ 1116037 h 6561405"/>
                    <a:gd name="connsiteX11" fmla="*/ 5275773 w 6352623"/>
                    <a:gd name="connsiteY11" fmla="*/ 1158708 h 6561405"/>
                    <a:gd name="connsiteX12" fmla="*/ 4352475 w 6352623"/>
                    <a:gd name="connsiteY12" fmla="*/ 1275439 h 6561405"/>
                    <a:gd name="connsiteX13" fmla="*/ 4287481 w 6352623"/>
                    <a:gd name="connsiteY13" fmla="*/ 1282707 h 6561405"/>
                    <a:gd name="connsiteX14" fmla="*/ 3192871 w 6352623"/>
                    <a:gd name="connsiteY14" fmla="*/ 1396479 h 6561405"/>
                    <a:gd name="connsiteX15" fmla="*/ 3083863 w 6352623"/>
                    <a:gd name="connsiteY15" fmla="*/ 133135 h 6561405"/>
                    <a:gd name="connsiteX16" fmla="*/ 3521833 w 6352623"/>
                    <a:gd name="connsiteY16" fmla="*/ 728536 h 6561405"/>
                    <a:gd name="connsiteX17" fmla="*/ 3951788 w 6352623"/>
                    <a:gd name="connsiteY17" fmla="*/ 1320226 h 6561405"/>
                    <a:gd name="connsiteX18" fmla="*/ 3610216 w 6352623"/>
                    <a:gd name="connsiteY18" fmla="*/ 1358400 h 6561405"/>
                    <a:gd name="connsiteX19" fmla="*/ 3192871 w 6352623"/>
                    <a:gd name="connsiteY19" fmla="*/ 1396479 h 6561405"/>
                    <a:gd name="connsiteX20" fmla="*/ 5080835 w 6352623"/>
                    <a:gd name="connsiteY20" fmla="*/ 2887704 h 6561405"/>
                    <a:gd name="connsiteX21" fmla="*/ 5075577 w 6352623"/>
                    <a:gd name="connsiteY21" fmla="*/ 2828892 h 6561405"/>
                    <a:gd name="connsiteX22" fmla="*/ 4870827 w 6352623"/>
                    <a:gd name="connsiteY22" fmla="*/ 2225787 h 6561405"/>
                    <a:gd name="connsiteX23" fmla="*/ 4527301 w 6352623"/>
                    <a:gd name="connsiteY23" fmla="*/ 1626915 h 6561405"/>
                    <a:gd name="connsiteX24" fmla="*/ 5336497 w 6352623"/>
                    <a:gd name="connsiteY24" fmla="*/ 1510023 h 6561405"/>
                    <a:gd name="connsiteX25" fmla="*/ 5827104 w 6352623"/>
                    <a:gd name="connsiteY25" fmla="*/ 1441104 h 6561405"/>
                    <a:gd name="connsiteX26" fmla="*/ 5919962 w 6352623"/>
                    <a:gd name="connsiteY26" fmla="*/ 1569624 h 6561405"/>
                    <a:gd name="connsiteX27" fmla="*/ 6322223 w 6352623"/>
                    <a:gd name="connsiteY27" fmla="*/ 2715457 h 6561405"/>
                    <a:gd name="connsiteX28" fmla="*/ 6326244 w 6352623"/>
                    <a:gd name="connsiteY28" fmla="*/ 2796695 h 6561405"/>
                    <a:gd name="connsiteX29" fmla="*/ 5080835 w 6352623"/>
                    <a:gd name="connsiteY29" fmla="*/ 2887704 h 6561405"/>
                    <a:gd name="connsiteX30" fmla="*/ 1790042 w 6352623"/>
                    <a:gd name="connsiteY30" fmla="*/ 1491620 h 6561405"/>
                    <a:gd name="connsiteX31" fmla="*/ 2057262 w 6352623"/>
                    <a:gd name="connsiteY31" fmla="*/ 888122 h 6561405"/>
                    <a:gd name="connsiteX32" fmla="*/ 2502224 w 6352623"/>
                    <a:gd name="connsiteY32" fmla="*/ 83048 h 6561405"/>
                    <a:gd name="connsiteX33" fmla="*/ 2715458 w 6352623"/>
                    <a:gd name="connsiteY33" fmla="*/ 30412 h 6561405"/>
                    <a:gd name="connsiteX34" fmla="*/ 2723477 w 6352623"/>
                    <a:gd name="connsiteY34" fmla="*/ 30012 h 6561405"/>
                    <a:gd name="connsiteX35" fmla="*/ 2843908 w 6352623"/>
                    <a:gd name="connsiteY35" fmla="*/ 1425699 h 6561405"/>
                    <a:gd name="connsiteX36" fmla="*/ 2341650 w 6352623"/>
                    <a:gd name="connsiteY36" fmla="*/ 1460888 h 6561405"/>
                    <a:gd name="connsiteX37" fmla="*/ 1790042 w 6352623"/>
                    <a:gd name="connsiteY37" fmla="*/ 1491620 h 6561405"/>
                    <a:gd name="connsiteX38" fmla="*/ 456566 w 6352623"/>
                    <a:gd name="connsiteY38" fmla="*/ 1560803 h 6561405"/>
                    <a:gd name="connsiteX39" fmla="*/ 646218 w 6352623"/>
                    <a:gd name="connsiteY39" fmla="*/ 1250255 h 6561405"/>
                    <a:gd name="connsiteX40" fmla="*/ 2123254 w 6352623"/>
                    <a:gd name="connsiteY40" fmla="*/ 176626 h 6561405"/>
                    <a:gd name="connsiteX41" fmla="*/ 2129632 w 6352623"/>
                    <a:gd name="connsiteY41" fmla="*/ 175051 h 6561405"/>
                    <a:gd name="connsiteX42" fmla="*/ 1791341 w 6352623"/>
                    <a:gd name="connsiteY42" fmla="*/ 860818 h 6561405"/>
                    <a:gd name="connsiteX43" fmla="*/ 1497989 w 6352623"/>
                    <a:gd name="connsiteY43" fmla="*/ 1507155 h 6561405"/>
                    <a:gd name="connsiteX44" fmla="*/ 815685 w 6352623"/>
                    <a:gd name="connsiteY44" fmla="*/ 1541873 h 6561405"/>
                    <a:gd name="connsiteX45" fmla="*/ 456566 w 6352623"/>
                    <a:gd name="connsiteY45" fmla="*/ 1560803 h 6561405"/>
                    <a:gd name="connsiteX46" fmla="*/ 3332566 w 6352623"/>
                    <a:gd name="connsiteY46" fmla="*/ 3015466 h 6561405"/>
                    <a:gd name="connsiteX47" fmla="*/ 3227686 w 6352623"/>
                    <a:gd name="connsiteY47" fmla="*/ 1799988 h 6561405"/>
                    <a:gd name="connsiteX48" fmla="*/ 3687369 w 6352623"/>
                    <a:gd name="connsiteY48" fmla="*/ 1744594 h 6561405"/>
                    <a:gd name="connsiteX49" fmla="*/ 4207427 w 6352623"/>
                    <a:gd name="connsiteY49" fmla="*/ 1672041 h 6561405"/>
                    <a:gd name="connsiteX50" fmla="*/ 4314817 w 6352623"/>
                    <a:gd name="connsiteY50" fmla="*/ 1819820 h 6561405"/>
                    <a:gd name="connsiteX51" fmla="*/ 4752430 w 6352623"/>
                    <a:gd name="connsiteY51" fmla="*/ 2869128 h 6561405"/>
                    <a:gd name="connsiteX52" fmla="*/ 4755993 w 6352623"/>
                    <a:gd name="connsiteY52" fmla="*/ 2911437 h 6561405"/>
                    <a:gd name="connsiteX53" fmla="*/ 3332566 w 6352623"/>
                    <a:gd name="connsiteY53" fmla="*/ 3015466 h 6561405"/>
                    <a:gd name="connsiteX54" fmla="*/ 5989951 w 6352623"/>
                    <a:gd name="connsiteY54" fmla="*/ 4620000 h 6561405"/>
                    <a:gd name="connsiteX55" fmla="*/ 6068313 w 6352623"/>
                    <a:gd name="connsiteY55" fmla="*/ 4480189 h 6561405"/>
                    <a:gd name="connsiteX56" fmla="*/ 6042026 w 6352623"/>
                    <a:gd name="connsiteY56" fmla="*/ 4552793 h 6561405"/>
                    <a:gd name="connsiteX57" fmla="*/ 6000985 w 6352623"/>
                    <a:gd name="connsiteY57" fmla="*/ 4620000 h 6561405"/>
                    <a:gd name="connsiteX58" fmla="*/ 5989951 w 6352623"/>
                    <a:gd name="connsiteY58" fmla="*/ 4620000 h 6561405"/>
                    <a:gd name="connsiteX59" fmla="*/ 5898613 w 6352623"/>
                    <a:gd name="connsiteY59" fmla="*/ 4787640 h 6561405"/>
                    <a:gd name="connsiteX60" fmla="*/ 6000985 w 6352623"/>
                    <a:gd name="connsiteY60" fmla="*/ 4620000 h 6561405"/>
                    <a:gd name="connsiteX61" fmla="*/ 6317212 w 6352623"/>
                    <a:gd name="connsiteY61" fmla="*/ 4620000 h 6561405"/>
                    <a:gd name="connsiteX62" fmla="*/ 6317212 w 6352623"/>
                    <a:gd name="connsiteY62" fmla="*/ 4787640 h 6561405"/>
                    <a:gd name="connsiteX63" fmla="*/ 5898613 w 6352623"/>
                    <a:gd name="connsiteY63" fmla="*/ 4787640 h 6561405"/>
                    <a:gd name="connsiteX64" fmla="*/ 5866698 w 6352623"/>
                    <a:gd name="connsiteY64" fmla="*/ 4839902 h 6561405"/>
                    <a:gd name="connsiteX65" fmla="*/ 5895990 w 6352623"/>
                    <a:gd name="connsiteY65" fmla="*/ 4787640 h 6561405"/>
                    <a:gd name="connsiteX66" fmla="*/ 5898613 w 6352623"/>
                    <a:gd name="connsiteY66" fmla="*/ 4787640 h 6561405"/>
                    <a:gd name="connsiteX67" fmla="*/ 5866698 w 6352623"/>
                    <a:gd name="connsiteY67" fmla="*/ 4839902 h 6561405"/>
                    <a:gd name="connsiteX68" fmla="*/ 5661892 w 6352623"/>
                    <a:gd name="connsiteY68" fmla="*/ 4787640 h 6561405"/>
                    <a:gd name="connsiteX69" fmla="*/ 5661892 w 6352623"/>
                    <a:gd name="connsiteY69" fmla="*/ 4620000 h 6561405"/>
                    <a:gd name="connsiteX70" fmla="*/ 5989951 w 6352623"/>
                    <a:gd name="connsiteY70" fmla="*/ 4620000 h 6561405"/>
                    <a:gd name="connsiteX71" fmla="*/ 5895990 w 6352623"/>
                    <a:gd name="connsiteY71" fmla="*/ 4787640 h 6561405"/>
                    <a:gd name="connsiteX72" fmla="*/ 5661892 w 6352623"/>
                    <a:gd name="connsiteY72" fmla="*/ 4787640 h 6561405"/>
                    <a:gd name="connsiteX73" fmla="*/ 4842211 w 6352623"/>
                    <a:gd name="connsiteY73" fmla="*/ 4504577 h 6561405"/>
                    <a:gd name="connsiteX74" fmla="*/ 4894441 w 6352623"/>
                    <a:gd name="connsiteY74" fmla="*/ 4378816 h 6561405"/>
                    <a:gd name="connsiteX75" fmla="*/ 5118410 w 6352623"/>
                    <a:gd name="connsiteY75" fmla="*/ 3308120 h 6561405"/>
                    <a:gd name="connsiteX76" fmla="*/ 5112011 w 6352623"/>
                    <a:gd name="connsiteY76" fmla="*/ 3236549 h 6561405"/>
                    <a:gd name="connsiteX77" fmla="*/ 6343574 w 6352623"/>
                    <a:gd name="connsiteY77" fmla="*/ 3146548 h 6561405"/>
                    <a:gd name="connsiteX78" fmla="*/ 6352623 w 6352623"/>
                    <a:gd name="connsiteY78" fmla="*/ 3329154 h 6561405"/>
                    <a:gd name="connsiteX79" fmla="*/ 6261216 w 6352623"/>
                    <a:gd name="connsiteY79" fmla="*/ 3947289 h 6561405"/>
                    <a:gd name="connsiteX80" fmla="*/ 6068313 w 6352623"/>
                    <a:gd name="connsiteY80" fmla="*/ 4480189 h 6561405"/>
                    <a:gd name="connsiteX81" fmla="*/ 5645377 w 6352623"/>
                    <a:gd name="connsiteY81" fmla="*/ 4489676 h 6561405"/>
                    <a:gd name="connsiteX82" fmla="*/ 4842211 w 6352623"/>
                    <a:gd name="connsiteY82" fmla="*/ 4504577 h 6561405"/>
                    <a:gd name="connsiteX83" fmla="*/ 1405726 w 6352623"/>
                    <a:gd name="connsiteY83" fmla="*/ 3156271 h 6561405"/>
                    <a:gd name="connsiteX84" fmla="*/ 1399341 w 6352623"/>
                    <a:gd name="connsiteY84" fmla="*/ 3089416 h 6561405"/>
                    <a:gd name="connsiteX85" fmla="*/ 1464945 w 6352623"/>
                    <a:gd name="connsiteY85" fmla="*/ 2467755 h 6561405"/>
                    <a:gd name="connsiteX86" fmla="*/ 1626959 w 6352623"/>
                    <a:gd name="connsiteY86" fmla="*/ 1918290 h 6561405"/>
                    <a:gd name="connsiteX87" fmla="*/ 1698846 w 6352623"/>
                    <a:gd name="connsiteY87" fmla="*/ 1916459 h 6561405"/>
                    <a:gd name="connsiteX88" fmla="*/ 2401423 w 6352623"/>
                    <a:gd name="connsiteY88" fmla="*/ 1879094 h 6561405"/>
                    <a:gd name="connsiteX89" fmla="*/ 2879383 w 6352623"/>
                    <a:gd name="connsiteY89" fmla="*/ 1836855 h 6561405"/>
                    <a:gd name="connsiteX90" fmla="*/ 2983285 w 6352623"/>
                    <a:gd name="connsiteY90" fmla="*/ 3040986 h 6561405"/>
                    <a:gd name="connsiteX91" fmla="*/ 1405726 w 6352623"/>
                    <a:gd name="connsiteY91" fmla="*/ 3156271 h 6561405"/>
                    <a:gd name="connsiteX92" fmla="*/ 3464621 w 6352623"/>
                    <a:gd name="connsiteY92" fmla="*/ 4545892 h 6561405"/>
                    <a:gd name="connsiteX93" fmla="*/ 3362673 w 6352623"/>
                    <a:gd name="connsiteY93" fmla="*/ 3364384 h 6561405"/>
                    <a:gd name="connsiteX94" fmla="*/ 4785461 w 6352623"/>
                    <a:gd name="connsiteY94" fmla="*/ 3260410 h 6561405"/>
                    <a:gd name="connsiteX95" fmla="*/ 4791965 w 6352623"/>
                    <a:gd name="connsiteY95" fmla="*/ 3337498 h 6561405"/>
                    <a:gd name="connsiteX96" fmla="*/ 4582162 w 6352623"/>
                    <a:gd name="connsiteY96" fmla="*/ 4452550 h 6561405"/>
                    <a:gd name="connsiteX97" fmla="*/ 3980007 w 6352623"/>
                    <a:gd name="connsiteY97" fmla="*/ 4524180 h 6561405"/>
                    <a:gd name="connsiteX98" fmla="*/ 3464621 w 6352623"/>
                    <a:gd name="connsiteY98" fmla="*/ 4545892 h 6561405"/>
                    <a:gd name="connsiteX99" fmla="*/ 11631 w 6352623"/>
                    <a:gd name="connsiteY99" fmla="*/ 3258148 h 6561405"/>
                    <a:gd name="connsiteX100" fmla="*/ 0 w 6352623"/>
                    <a:gd name="connsiteY100" fmla="*/ 3023469 h 6561405"/>
                    <a:gd name="connsiteX101" fmla="*/ 91400 w 6352623"/>
                    <a:gd name="connsiteY101" fmla="*/ 2405346 h 6561405"/>
                    <a:gd name="connsiteX102" fmla="*/ 258812 w 6352623"/>
                    <a:gd name="connsiteY102" fmla="*/ 1942855 h 6561405"/>
                    <a:gd name="connsiteX103" fmla="*/ 852081 w 6352623"/>
                    <a:gd name="connsiteY103" fmla="*/ 1937991 h 6561405"/>
                    <a:gd name="connsiteX104" fmla="*/ 1335718 w 6352623"/>
                    <a:gd name="connsiteY104" fmla="*/ 1925698 h 6561405"/>
                    <a:gd name="connsiteX105" fmla="*/ 1234430 w 6352623"/>
                    <a:gd name="connsiteY105" fmla="*/ 2196801 h 6561405"/>
                    <a:gd name="connsiteX106" fmla="*/ 1103579 w 6352623"/>
                    <a:gd name="connsiteY106" fmla="*/ 2737987 h 6561405"/>
                    <a:gd name="connsiteX107" fmla="*/ 1078099 w 6352623"/>
                    <a:gd name="connsiteY107" fmla="*/ 3180217 h 6561405"/>
                    <a:gd name="connsiteX108" fmla="*/ 11631 w 6352623"/>
                    <a:gd name="connsiteY108" fmla="*/ 3258148 h 6561405"/>
                    <a:gd name="connsiteX109" fmla="*/ 1960743 w 6352623"/>
                    <a:gd name="connsiteY109" fmla="*/ 4679317 h 6561405"/>
                    <a:gd name="connsiteX110" fmla="*/ 1740896 w 6352623"/>
                    <a:gd name="connsiteY110" fmla="*/ 4337429 h 6561405"/>
                    <a:gd name="connsiteX111" fmla="*/ 1441619 w 6352623"/>
                    <a:gd name="connsiteY111" fmla="*/ 3532526 h 6561405"/>
                    <a:gd name="connsiteX112" fmla="*/ 1438988 w 6352623"/>
                    <a:gd name="connsiteY112" fmla="*/ 3504964 h 6561405"/>
                    <a:gd name="connsiteX113" fmla="*/ 3013389 w 6352623"/>
                    <a:gd name="connsiteY113" fmla="*/ 3389903 h 6561405"/>
                    <a:gd name="connsiteX114" fmla="*/ 3099126 w 6352623"/>
                    <a:gd name="connsiteY114" fmla="*/ 4562904 h 6561405"/>
                    <a:gd name="connsiteX115" fmla="*/ 2689209 w 6352623"/>
                    <a:gd name="connsiteY115" fmla="*/ 4598877 h 6561405"/>
                    <a:gd name="connsiteX116" fmla="*/ 1989796 w 6352623"/>
                    <a:gd name="connsiteY116" fmla="*/ 4675326 h 6561405"/>
                    <a:gd name="connsiteX117" fmla="*/ 1960743 w 6352623"/>
                    <a:gd name="connsiteY117" fmla="*/ 4679317 h 6561405"/>
                    <a:gd name="connsiteX118" fmla="*/ 4067092 w 6352623"/>
                    <a:gd name="connsiteY118" fmla="*/ 6216068 h 6561405"/>
                    <a:gd name="connsiteX119" fmla="*/ 4277892 w 6352623"/>
                    <a:gd name="connsiteY119" fmla="*/ 5788869 h 6561405"/>
                    <a:gd name="connsiteX120" fmla="*/ 4525520 w 6352623"/>
                    <a:gd name="connsiteY120" fmla="*/ 5267093 h 6561405"/>
                    <a:gd name="connsiteX121" fmla="*/ 4685770 w 6352623"/>
                    <a:gd name="connsiteY121" fmla="*/ 4881257 h 6561405"/>
                    <a:gd name="connsiteX122" fmla="*/ 4712084 w 6352623"/>
                    <a:gd name="connsiteY122" fmla="*/ 4879914 h 6561405"/>
                    <a:gd name="connsiteX123" fmla="*/ 5642123 w 6352623"/>
                    <a:gd name="connsiteY123" fmla="*/ 4846187 h 6561405"/>
                    <a:gd name="connsiteX124" fmla="*/ 5866698 w 6352623"/>
                    <a:gd name="connsiteY124" fmla="*/ 4839902 h 6561405"/>
                    <a:gd name="connsiteX125" fmla="*/ 5706398 w 6352623"/>
                    <a:gd name="connsiteY125" fmla="*/ 5102370 h 6561405"/>
                    <a:gd name="connsiteX126" fmla="*/ 4229361 w 6352623"/>
                    <a:gd name="connsiteY126" fmla="*/ 6176010 h 6561405"/>
                    <a:gd name="connsiteX127" fmla="*/ 4067092 w 6352623"/>
                    <a:gd name="connsiteY127" fmla="*/ 6216068 h 6561405"/>
                    <a:gd name="connsiteX128" fmla="*/ 3617977 w 6352623"/>
                    <a:gd name="connsiteY128" fmla="*/ 6323175 h 6561405"/>
                    <a:gd name="connsiteX129" fmla="*/ 3499574 w 6352623"/>
                    <a:gd name="connsiteY129" fmla="*/ 4950969 h 6561405"/>
                    <a:gd name="connsiteX130" fmla="*/ 3966167 w 6352623"/>
                    <a:gd name="connsiteY130" fmla="*/ 4917769 h 6561405"/>
                    <a:gd name="connsiteX131" fmla="*/ 4402891 w 6352623"/>
                    <a:gd name="connsiteY131" fmla="*/ 4895610 h 6561405"/>
                    <a:gd name="connsiteX132" fmla="*/ 4263840 w 6352623"/>
                    <a:gd name="connsiteY132" fmla="*/ 5239274 h 6561405"/>
                    <a:gd name="connsiteX133" fmla="*/ 3691123 w 6352623"/>
                    <a:gd name="connsiteY133" fmla="*/ 6308899 h 6561405"/>
                    <a:gd name="connsiteX134" fmla="*/ 3637169 w 6352623"/>
                    <a:gd name="connsiteY134" fmla="*/ 6322223 h 6561405"/>
                    <a:gd name="connsiteX135" fmla="*/ 3617977 w 6352623"/>
                    <a:gd name="connsiteY135" fmla="*/ 6323175 h 6561405"/>
                    <a:gd name="connsiteX136" fmla="*/ 509955 w 6352623"/>
                    <a:gd name="connsiteY136" fmla="*/ 4889989 h 6561405"/>
                    <a:gd name="connsiteX137" fmla="*/ 432662 w 6352623"/>
                    <a:gd name="connsiteY137" fmla="*/ 4783013 h 6561405"/>
                    <a:gd name="connsiteX138" fmla="*/ 30403 w 6352623"/>
                    <a:gd name="connsiteY138" fmla="*/ 3637168 h 6561405"/>
                    <a:gd name="connsiteX139" fmla="*/ 28957 w 6352623"/>
                    <a:gd name="connsiteY139" fmla="*/ 3608002 h 6561405"/>
                    <a:gd name="connsiteX140" fmla="*/ 1122699 w 6352623"/>
                    <a:gd name="connsiteY140" fmla="*/ 3528079 h 6561405"/>
                    <a:gd name="connsiteX141" fmla="*/ 1151870 w 6352623"/>
                    <a:gd name="connsiteY141" fmla="*/ 3709064 h 6561405"/>
                    <a:gd name="connsiteX142" fmla="*/ 1633165 w 6352623"/>
                    <a:gd name="connsiteY142" fmla="*/ 4721494 h 6561405"/>
                    <a:gd name="connsiteX143" fmla="*/ 1635001 w 6352623"/>
                    <a:gd name="connsiteY143" fmla="*/ 4724090 h 6561405"/>
                    <a:gd name="connsiteX144" fmla="*/ 1150655 w 6352623"/>
                    <a:gd name="connsiteY144" fmla="*/ 4790652 h 6561405"/>
                    <a:gd name="connsiteX145" fmla="*/ 509955 w 6352623"/>
                    <a:gd name="connsiteY145" fmla="*/ 4889989 h 6561405"/>
                    <a:gd name="connsiteX146" fmla="*/ 3165956 w 6352623"/>
                    <a:gd name="connsiteY146" fmla="*/ 6345561 h 6561405"/>
                    <a:gd name="connsiteX147" fmla="*/ 2661675 w 6352623"/>
                    <a:gd name="connsiteY147" fmla="*/ 5655612 h 6561405"/>
                    <a:gd name="connsiteX148" fmla="*/ 2224080 w 6352623"/>
                    <a:gd name="connsiteY148" fmla="*/ 5071807 h 6561405"/>
                    <a:gd name="connsiteX149" fmla="*/ 2697681 w 6352623"/>
                    <a:gd name="connsiteY149" fmla="*/ 5021257 h 6561405"/>
                    <a:gd name="connsiteX150" fmla="*/ 3150545 w 6352623"/>
                    <a:gd name="connsiteY150" fmla="*/ 4979436 h 6561405"/>
                    <a:gd name="connsiteX151" fmla="*/ 3267988 w 6352623"/>
                    <a:gd name="connsiteY151" fmla="*/ 6340508 h 6561405"/>
                    <a:gd name="connsiteX152" fmla="*/ 3165956 w 6352623"/>
                    <a:gd name="connsiteY152" fmla="*/ 6345561 h 6561405"/>
                    <a:gd name="connsiteX153" fmla="*/ 3104320 w 6352623"/>
                    <a:gd name="connsiteY153" fmla="*/ 6348616 h 6561405"/>
                    <a:gd name="connsiteX154" fmla="*/ 3099167 w 6352623"/>
                    <a:gd name="connsiteY154" fmla="*/ 6341244 h 6561405"/>
                    <a:gd name="connsiteX155" fmla="*/ 3165956 w 6352623"/>
                    <a:gd name="connsiteY155" fmla="*/ 6345561 h 6561405"/>
                    <a:gd name="connsiteX156" fmla="*/ 3104320 w 6352623"/>
                    <a:gd name="connsiteY156" fmla="*/ 6348616 h 6561405"/>
                    <a:gd name="connsiteX157" fmla="*/ 2884966 w 6352623"/>
                    <a:gd name="connsiteY157" fmla="*/ 6327398 h 6561405"/>
                    <a:gd name="connsiteX158" fmla="*/ 2740226 w 6352623"/>
                    <a:gd name="connsiteY158" fmla="*/ 6120300 h 6561405"/>
                    <a:gd name="connsiteX159" fmla="*/ 2877634 w 6352623"/>
                    <a:gd name="connsiteY159" fmla="*/ 6024267 h 6561405"/>
                    <a:gd name="connsiteX160" fmla="*/ 3099167 w 6352623"/>
                    <a:gd name="connsiteY160" fmla="*/ 6341244 h 6561405"/>
                    <a:gd name="connsiteX161" fmla="*/ 2884966 w 6352623"/>
                    <a:gd name="connsiteY161" fmla="*/ 6327398 h 6561405"/>
                    <a:gd name="connsiteX162" fmla="*/ 2827891 w 6352623"/>
                    <a:gd name="connsiteY162" fmla="*/ 6323709 h 6561405"/>
                    <a:gd name="connsiteX163" fmla="*/ 2884966 w 6352623"/>
                    <a:gd name="connsiteY163" fmla="*/ 6327398 h 6561405"/>
                    <a:gd name="connsiteX164" fmla="*/ 2888667 w 6352623"/>
                    <a:gd name="connsiteY164" fmla="*/ 6332694 h 6561405"/>
                    <a:gd name="connsiteX165" fmla="*/ 2827891 w 6352623"/>
                    <a:gd name="connsiteY165" fmla="*/ 6323709 h 6561405"/>
                    <a:gd name="connsiteX166" fmla="*/ 3253037 w 6352623"/>
                    <a:gd name="connsiteY166" fmla="*/ 6561405 h 6561405"/>
                    <a:gd name="connsiteX167" fmla="*/ 2888667 w 6352623"/>
                    <a:gd name="connsiteY167" fmla="*/ 6332694 h 6561405"/>
                    <a:gd name="connsiteX168" fmla="*/ 3023470 w 6352623"/>
                    <a:gd name="connsiteY168" fmla="*/ 6352624 h 6561405"/>
                    <a:gd name="connsiteX169" fmla="*/ 3104320 w 6352623"/>
                    <a:gd name="connsiteY169" fmla="*/ 6348616 h 6561405"/>
                    <a:gd name="connsiteX170" fmla="*/ 3253037 w 6352623"/>
                    <a:gd name="connsiteY170" fmla="*/ 6561405 h 6561405"/>
                    <a:gd name="connsiteX171" fmla="*/ 1799833 w 6352623"/>
                    <a:gd name="connsiteY171" fmla="*/ 6042038 h 6561405"/>
                    <a:gd name="connsiteX172" fmla="*/ 792530 w 6352623"/>
                    <a:gd name="connsiteY172" fmla="*/ 5281044 h 6561405"/>
                    <a:gd name="connsiteX173" fmla="*/ 758259 w 6352623"/>
                    <a:gd name="connsiteY173" fmla="*/ 5233611 h 6561405"/>
                    <a:gd name="connsiteX174" fmla="*/ 1178638 w 6352623"/>
                    <a:gd name="connsiteY174" fmla="*/ 5187468 h 6561405"/>
                    <a:gd name="connsiteX175" fmla="*/ 1905324 w 6352623"/>
                    <a:gd name="connsiteY175" fmla="*/ 5106339 h 6561405"/>
                    <a:gd name="connsiteX176" fmla="*/ 2206251 w 6352623"/>
                    <a:gd name="connsiteY176" fmla="*/ 5531868 h 6561405"/>
                    <a:gd name="connsiteX177" fmla="*/ 2827891 w 6352623"/>
                    <a:gd name="connsiteY177" fmla="*/ 6323709 h 6561405"/>
                    <a:gd name="connsiteX178" fmla="*/ 2405336 w 6352623"/>
                    <a:gd name="connsiteY178" fmla="*/ 6261225 h 6561405"/>
                    <a:gd name="connsiteX179" fmla="*/ 1799833 w 6352623"/>
                    <a:gd name="connsiteY179" fmla="*/ 6042038 h 6561405"/>
                    <a:gd name="connsiteX0" fmla="*/ 3083863 w 6352623"/>
                    <a:gd name="connsiteY0" fmla="*/ 133135 h 6352624"/>
                    <a:gd name="connsiteX1" fmla="*/ 2997995 w 6352623"/>
                    <a:gd name="connsiteY1" fmla="*/ 16410 h 6352624"/>
                    <a:gd name="connsiteX2" fmla="*/ 3073468 w 6352623"/>
                    <a:gd name="connsiteY2" fmla="*/ 12671 h 6352624"/>
                    <a:gd name="connsiteX3" fmla="*/ 3083863 w 6352623"/>
                    <a:gd name="connsiteY3" fmla="*/ 133135 h 6352624"/>
                    <a:gd name="connsiteX4" fmla="*/ 4287481 w 6352623"/>
                    <a:gd name="connsiteY4" fmla="*/ 1282707 h 6352624"/>
                    <a:gd name="connsiteX5" fmla="*/ 3934751 w 6352623"/>
                    <a:gd name="connsiteY5" fmla="*/ 794857 h 6352624"/>
                    <a:gd name="connsiteX6" fmla="*/ 3306522 w 6352623"/>
                    <a:gd name="connsiteY6" fmla="*/ 1126 h 6352624"/>
                    <a:gd name="connsiteX7" fmla="*/ 3329154 w 6352623"/>
                    <a:gd name="connsiteY7" fmla="*/ 0 h 6352624"/>
                    <a:gd name="connsiteX8" fmla="*/ 4552794 w 6352623"/>
                    <a:gd name="connsiteY8" fmla="*/ 310597 h 6352624"/>
                    <a:gd name="connsiteX9" fmla="*/ 5560095 w 6352623"/>
                    <a:gd name="connsiteY9" fmla="*/ 1071582 h 6352624"/>
                    <a:gd name="connsiteX10" fmla="*/ 5592215 w 6352623"/>
                    <a:gd name="connsiteY10" fmla="*/ 1116037 h 6352624"/>
                    <a:gd name="connsiteX11" fmla="*/ 5275773 w 6352623"/>
                    <a:gd name="connsiteY11" fmla="*/ 1158708 h 6352624"/>
                    <a:gd name="connsiteX12" fmla="*/ 4352475 w 6352623"/>
                    <a:gd name="connsiteY12" fmla="*/ 1275439 h 6352624"/>
                    <a:gd name="connsiteX13" fmla="*/ 4287481 w 6352623"/>
                    <a:gd name="connsiteY13" fmla="*/ 1282707 h 6352624"/>
                    <a:gd name="connsiteX14" fmla="*/ 3192871 w 6352623"/>
                    <a:gd name="connsiteY14" fmla="*/ 1396479 h 6352624"/>
                    <a:gd name="connsiteX15" fmla="*/ 3083863 w 6352623"/>
                    <a:gd name="connsiteY15" fmla="*/ 133135 h 6352624"/>
                    <a:gd name="connsiteX16" fmla="*/ 3521833 w 6352623"/>
                    <a:gd name="connsiteY16" fmla="*/ 728536 h 6352624"/>
                    <a:gd name="connsiteX17" fmla="*/ 3951788 w 6352623"/>
                    <a:gd name="connsiteY17" fmla="*/ 1320226 h 6352624"/>
                    <a:gd name="connsiteX18" fmla="*/ 3610216 w 6352623"/>
                    <a:gd name="connsiteY18" fmla="*/ 1358400 h 6352624"/>
                    <a:gd name="connsiteX19" fmla="*/ 3192871 w 6352623"/>
                    <a:gd name="connsiteY19" fmla="*/ 1396479 h 6352624"/>
                    <a:gd name="connsiteX20" fmla="*/ 5080835 w 6352623"/>
                    <a:gd name="connsiteY20" fmla="*/ 2887704 h 6352624"/>
                    <a:gd name="connsiteX21" fmla="*/ 5075577 w 6352623"/>
                    <a:gd name="connsiteY21" fmla="*/ 2828892 h 6352624"/>
                    <a:gd name="connsiteX22" fmla="*/ 4870827 w 6352623"/>
                    <a:gd name="connsiteY22" fmla="*/ 2225787 h 6352624"/>
                    <a:gd name="connsiteX23" fmla="*/ 4527301 w 6352623"/>
                    <a:gd name="connsiteY23" fmla="*/ 1626915 h 6352624"/>
                    <a:gd name="connsiteX24" fmla="*/ 5336497 w 6352623"/>
                    <a:gd name="connsiteY24" fmla="*/ 1510023 h 6352624"/>
                    <a:gd name="connsiteX25" fmla="*/ 5827104 w 6352623"/>
                    <a:gd name="connsiteY25" fmla="*/ 1441104 h 6352624"/>
                    <a:gd name="connsiteX26" fmla="*/ 5919962 w 6352623"/>
                    <a:gd name="connsiteY26" fmla="*/ 1569624 h 6352624"/>
                    <a:gd name="connsiteX27" fmla="*/ 6322223 w 6352623"/>
                    <a:gd name="connsiteY27" fmla="*/ 2715457 h 6352624"/>
                    <a:gd name="connsiteX28" fmla="*/ 6326244 w 6352623"/>
                    <a:gd name="connsiteY28" fmla="*/ 2796695 h 6352624"/>
                    <a:gd name="connsiteX29" fmla="*/ 5080835 w 6352623"/>
                    <a:gd name="connsiteY29" fmla="*/ 2887704 h 6352624"/>
                    <a:gd name="connsiteX30" fmla="*/ 1790042 w 6352623"/>
                    <a:gd name="connsiteY30" fmla="*/ 1491620 h 6352624"/>
                    <a:gd name="connsiteX31" fmla="*/ 2057262 w 6352623"/>
                    <a:gd name="connsiteY31" fmla="*/ 888122 h 6352624"/>
                    <a:gd name="connsiteX32" fmla="*/ 2502224 w 6352623"/>
                    <a:gd name="connsiteY32" fmla="*/ 83048 h 6352624"/>
                    <a:gd name="connsiteX33" fmla="*/ 2715458 w 6352623"/>
                    <a:gd name="connsiteY33" fmla="*/ 30412 h 6352624"/>
                    <a:gd name="connsiteX34" fmla="*/ 2723477 w 6352623"/>
                    <a:gd name="connsiteY34" fmla="*/ 30012 h 6352624"/>
                    <a:gd name="connsiteX35" fmla="*/ 2843908 w 6352623"/>
                    <a:gd name="connsiteY35" fmla="*/ 1425699 h 6352624"/>
                    <a:gd name="connsiteX36" fmla="*/ 2341650 w 6352623"/>
                    <a:gd name="connsiteY36" fmla="*/ 1460888 h 6352624"/>
                    <a:gd name="connsiteX37" fmla="*/ 1790042 w 6352623"/>
                    <a:gd name="connsiteY37" fmla="*/ 1491620 h 6352624"/>
                    <a:gd name="connsiteX38" fmla="*/ 456566 w 6352623"/>
                    <a:gd name="connsiteY38" fmla="*/ 1560803 h 6352624"/>
                    <a:gd name="connsiteX39" fmla="*/ 646218 w 6352623"/>
                    <a:gd name="connsiteY39" fmla="*/ 1250255 h 6352624"/>
                    <a:gd name="connsiteX40" fmla="*/ 2123254 w 6352623"/>
                    <a:gd name="connsiteY40" fmla="*/ 176626 h 6352624"/>
                    <a:gd name="connsiteX41" fmla="*/ 2129632 w 6352623"/>
                    <a:gd name="connsiteY41" fmla="*/ 175051 h 6352624"/>
                    <a:gd name="connsiteX42" fmla="*/ 1791341 w 6352623"/>
                    <a:gd name="connsiteY42" fmla="*/ 860818 h 6352624"/>
                    <a:gd name="connsiteX43" fmla="*/ 1497989 w 6352623"/>
                    <a:gd name="connsiteY43" fmla="*/ 1507155 h 6352624"/>
                    <a:gd name="connsiteX44" fmla="*/ 815685 w 6352623"/>
                    <a:gd name="connsiteY44" fmla="*/ 1541873 h 6352624"/>
                    <a:gd name="connsiteX45" fmla="*/ 456566 w 6352623"/>
                    <a:gd name="connsiteY45" fmla="*/ 1560803 h 6352624"/>
                    <a:gd name="connsiteX46" fmla="*/ 3332566 w 6352623"/>
                    <a:gd name="connsiteY46" fmla="*/ 3015466 h 6352624"/>
                    <a:gd name="connsiteX47" fmla="*/ 3227686 w 6352623"/>
                    <a:gd name="connsiteY47" fmla="*/ 1799988 h 6352624"/>
                    <a:gd name="connsiteX48" fmla="*/ 3687369 w 6352623"/>
                    <a:gd name="connsiteY48" fmla="*/ 1744594 h 6352624"/>
                    <a:gd name="connsiteX49" fmla="*/ 4207427 w 6352623"/>
                    <a:gd name="connsiteY49" fmla="*/ 1672041 h 6352624"/>
                    <a:gd name="connsiteX50" fmla="*/ 4314817 w 6352623"/>
                    <a:gd name="connsiteY50" fmla="*/ 1819820 h 6352624"/>
                    <a:gd name="connsiteX51" fmla="*/ 4752430 w 6352623"/>
                    <a:gd name="connsiteY51" fmla="*/ 2869128 h 6352624"/>
                    <a:gd name="connsiteX52" fmla="*/ 4755993 w 6352623"/>
                    <a:gd name="connsiteY52" fmla="*/ 2911437 h 6352624"/>
                    <a:gd name="connsiteX53" fmla="*/ 3332566 w 6352623"/>
                    <a:gd name="connsiteY53" fmla="*/ 3015466 h 6352624"/>
                    <a:gd name="connsiteX54" fmla="*/ 5989951 w 6352623"/>
                    <a:gd name="connsiteY54" fmla="*/ 4620000 h 6352624"/>
                    <a:gd name="connsiteX55" fmla="*/ 6068313 w 6352623"/>
                    <a:gd name="connsiteY55" fmla="*/ 4480189 h 6352624"/>
                    <a:gd name="connsiteX56" fmla="*/ 6042026 w 6352623"/>
                    <a:gd name="connsiteY56" fmla="*/ 4552793 h 6352624"/>
                    <a:gd name="connsiteX57" fmla="*/ 6000985 w 6352623"/>
                    <a:gd name="connsiteY57" fmla="*/ 4620000 h 6352624"/>
                    <a:gd name="connsiteX58" fmla="*/ 5989951 w 6352623"/>
                    <a:gd name="connsiteY58" fmla="*/ 4620000 h 6352624"/>
                    <a:gd name="connsiteX59" fmla="*/ 5898613 w 6352623"/>
                    <a:gd name="connsiteY59" fmla="*/ 4787640 h 6352624"/>
                    <a:gd name="connsiteX60" fmla="*/ 6000985 w 6352623"/>
                    <a:gd name="connsiteY60" fmla="*/ 4620000 h 6352624"/>
                    <a:gd name="connsiteX61" fmla="*/ 6317212 w 6352623"/>
                    <a:gd name="connsiteY61" fmla="*/ 4620000 h 6352624"/>
                    <a:gd name="connsiteX62" fmla="*/ 6317212 w 6352623"/>
                    <a:gd name="connsiteY62" fmla="*/ 4787640 h 6352624"/>
                    <a:gd name="connsiteX63" fmla="*/ 5898613 w 6352623"/>
                    <a:gd name="connsiteY63" fmla="*/ 4787640 h 6352624"/>
                    <a:gd name="connsiteX64" fmla="*/ 5866698 w 6352623"/>
                    <a:gd name="connsiteY64" fmla="*/ 4839902 h 6352624"/>
                    <a:gd name="connsiteX65" fmla="*/ 5895990 w 6352623"/>
                    <a:gd name="connsiteY65" fmla="*/ 4787640 h 6352624"/>
                    <a:gd name="connsiteX66" fmla="*/ 5898613 w 6352623"/>
                    <a:gd name="connsiteY66" fmla="*/ 4787640 h 6352624"/>
                    <a:gd name="connsiteX67" fmla="*/ 5866698 w 6352623"/>
                    <a:gd name="connsiteY67" fmla="*/ 4839902 h 6352624"/>
                    <a:gd name="connsiteX68" fmla="*/ 5661892 w 6352623"/>
                    <a:gd name="connsiteY68" fmla="*/ 4787640 h 6352624"/>
                    <a:gd name="connsiteX69" fmla="*/ 5661892 w 6352623"/>
                    <a:gd name="connsiteY69" fmla="*/ 4620000 h 6352624"/>
                    <a:gd name="connsiteX70" fmla="*/ 5989951 w 6352623"/>
                    <a:gd name="connsiteY70" fmla="*/ 4620000 h 6352624"/>
                    <a:gd name="connsiteX71" fmla="*/ 5895990 w 6352623"/>
                    <a:gd name="connsiteY71" fmla="*/ 4787640 h 6352624"/>
                    <a:gd name="connsiteX72" fmla="*/ 5661892 w 6352623"/>
                    <a:gd name="connsiteY72" fmla="*/ 4787640 h 6352624"/>
                    <a:gd name="connsiteX73" fmla="*/ 4842211 w 6352623"/>
                    <a:gd name="connsiteY73" fmla="*/ 4504577 h 6352624"/>
                    <a:gd name="connsiteX74" fmla="*/ 4894441 w 6352623"/>
                    <a:gd name="connsiteY74" fmla="*/ 4378816 h 6352624"/>
                    <a:gd name="connsiteX75" fmla="*/ 5118410 w 6352623"/>
                    <a:gd name="connsiteY75" fmla="*/ 3308120 h 6352624"/>
                    <a:gd name="connsiteX76" fmla="*/ 5112011 w 6352623"/>
                    <a:gd name="connsiteY76" fmla="*/ 3236549 h 6352624"/>
                    <a:gd name="connsiteX77" fmla="*/ 6343574 w 6352623"/>
                    <a:gd name="connsiteY77" fmla="*/ 3146548 h 6352624"/>
                    <a:gd name="connsiteX78" fmla="*/ 6352623 w 6352623"/>
                    <a:gd name="connsiteY78" fmla="*/ 3329154 h 6352624"/>
                    <a:gd name="connsiteX79" fmla="*/ 6261216 w 6352623"/>
                    <a:gd name="connsiteY79" fmla="*/ 3947289 h 6352624"/>
                    <a:gd name="connsiteX80" fmla="*/ 6068313 w 6352623"/>
                    <a:gd name="connsiteY80" fmla="*/ 4480189 h 6352624"/>
                    <a:gd name="connsiteX81" fmla="*/ 5645377 w 6352623"/>
                    <a:gd name="connsiteY81" fmla="*/ 4489676 h 6352624"/>
                    <a:gd name="connsiteX82" fmla="*/ 4842211 w 6352623"/>
                    <a:gd name="connsiteY82" fmla="*/ 4504577 h 6352624"/>
                    <a:gd name="connsiteX83" fmla="*/ 1405726 w 6352623"/>
                    <a:gd name="connsiteY83" fmla="*/ 3156271 h 6352624"/>
                    <a:gd name="connsiteX84" fmla="*/ 1399341 w 6352623"/>
                    <a:gd name="connsiteY84" fmla="*/ 3089416 h 6352624"/>
                    <a:gd name="connsiteX85" fmla="*/ 1464945 w 6352623"/>
                    <a:gd name="connsiteY85" fmla="*/ 2467755 h 6352624"/>
                    <a:gd name="connsiteX86" fmla="*/ 1626959 w 6352623"/>
                    <a:gd name="connsiteY86" fmla="*/ 1918290 h 6352624"/>
                    <a:gd name="connsiteX87" fmla="*/ 1698846 w 6352623"/>
                    <a:gd name="connsiteY87" fmla="*/ 1916459 h 6352624"/>
                    <a:gd name="connsiteX88" fmla="*/ 2401423 w 6352623"/>
                    <a:gd name="connsiteY88" fmla="*/ 1879094 h 6352624"/>
                    <a:gd name="connsiteX89" fmla="*/ 2879383 w 6352623"/>
                    <a:gd name="connsiteY89" fmla="*/ 1836855 h 6352624"/>
                    <a:gd name="connsiteX90" fmla="*/ 2983285 w 6352623"/>
                    <a:gd name="connsiteY90" fmla="*/ 3040986 h 6352624"/>
                    <a:gd name="connsiteX91" fmla="*/ 1405726 w 6352623"/>
                    <a:gd name="connsiteY91" fmla="*/ 3156271 h 6352624"/>
                    <a:gd name="connsiteX92" fmla="*/ 3464621 w 6352623"/>
                    <a:gd name="connsiteY92" fmla="*/ 4545892 h 6352624"/>
                    <a:gd name="connsiteX93" fmla="*/ 3362673 w 6352623"/>
                    <a:gd name="connsiteY93" fmla="*/ 3364384 h 6352624"/>
                    <a:gd name="connsiteX94" fmla="*/ 4785461 w 6352623"/>
                    <a:gd name="connsiteY94" fmla="*/ 3260410 h 6352624"/>
                    <a:gd name="connsiteX95" fmla="*/ 4791965 w 6352623"/>
                    <a:gd name="connsiteY95" fmla="*/ 3337498 h 6352624"/>
                    <a:gd name="connsiteX96" fmla="*/ 4582162 w 6352623"/>
                    <a:gd name="connsiteY96" fmla="*/ 4452550 h 6352624"/>
                    <a:gd name="connsiteX97" fmla="*/ 3980007 w 6352623"/>
                    <a:gd name="connsiteY97" fmla="*/ 4524180 h 6352624"/>
                    <a:gd name="connsiteX98" fmla="*/ 3464621 w 6352623"/>
                    <a:gd name="connsiteY98" fmla="*/ 4545892 h 6352624"/>
                    <a:gd name="connsiteX99" fmla="*/ 11631 w 6352623"/>
                    <a:gd name="connsiteY99" fmla="*/ 3258148 h 6352624"/>
                    <a:gd name="connsiteX100" fmla="*/ 0 w 6352623"/>
                    <a:gd name="connsiteY100" fmla="*/ 3023469 h 6352624"/>
                    <a:gd name="connsiteX101" fmla="*/ 91400 w 6352623"/>
                    <a:gd name="connsiteY101" fmla="*/ 2405346 h 6352624"/>
                    <a:gd name="connsiteX102" fmla="*/ 258812 w 6352623"/>
                    <a:gd name="connsiteY102" fmla="*/ 1942855 h 6352624"/>
                    <a:gd name="connsiteX103" fmla="*/ 852081 w 6352623"/>
                    <a:gd name="connsiteY103" fmla="*/ 1937991 h 6352624"/>
                    <a:gd name="connsiteX104" fmla="*/ 1335718 w 6352623"/>
                    <a:gd name="connsiteY104" fmla="*/ 1925698 h 6352624"/>
                    <a:gd name="connsiteX105" fmla="*/ 1234430 w 6352623"/>
                    <a:gd name="connsiteY105" fmla="*/ 2196801 h 6352624"/>
                    <a:gd name="connsiteX106" fmla="*/ 1103579 w 6352623"/>
                    <a:gd name="connsiteY106" fmla="*/ 2737987 h 6352624"/>
                    <a:gd name="connsiteX107" fmla="*/ 1078099 w 6352623"/>
                    <a:gd name="connsiteY107" fmla="*/ 3180217 h 6352624"/>
                    <a:gd name="connsiteX108" fmla="*/ 11631 w 6352623"/>
                    <a:gd name="connsiteY108" fmla="*/ 3258148 h 6352624"/>
                    <a:gd name="connsiteX109" fmla="*/ 1960743 w 6352623"/>
                    <a:gd name="connsiteY109" fmla="*/ 4679317 h 6352624"/>
                    <a:gd name="connsiteX110" fmla="*/ 1740896 w 6352623"/>
                    <a:gd name="connsiteY110" fmla="*/ 4337429 h 6352624"/>
                    <a:gd name="connsiteX111" fmla="*/ 1441619 w 6352623"/>
                    <a:gd name="connsiteY111" fmla="*/ 3532526 h 6352624"/>
                    <a:gd name="connsiteX112" fmla="*/ 1438988 w 6352623"/>
                    <a:gd name="connsiteY112" fmla="*/ 3504964 h 6352624"/>
                    <a:gd name="connsiteX113" fmla="*/ 3013389 w 6352623"/>
                    <a:gd name="connsiteY113" fmla="*/ 3389903 h 6352624"/>
                    <a:gd name="connsiteX114" fmla="*/ 3099126 w 6352623"/>
                    <a:gd name="connsiteY114" fmla="*/ 4562904 h 6352624"/>
                    <a:gd name="connsiteX115" fmla="*/ 2689209 w 6352623"/>
                    <a:gd name="connsiteY115" fmla="*/ 4598877 h 6352624"/>
                    <a:gd name="connsiteX116" fmla="*/ 1989796 w 6352623"/>
                    <a:gd name="connsiteY116" fmla="*/ 4675326 h 6352624"/>
                    <a:gd name="connsiteX117" fmla="*/ 1960743 w 6352623"/>
                    <a:gd name="connsiteY117" fmla="*/ 4679317 h 6352624"/>
                    <a:gd name="connsiteX118" fmla="*/ 4067092 w 6352623"/>
                    <a:gd name="connsiteY118" fmla="*/ 6216068 h 6352624"/>
                    <a:gd name="connsiteX119" fmla="*/ 4277892 w 6352623"/>
                    <a:gd name="connsiteY119" fmla="*/ 5788869 h 6352624"/>
                    <a:gd name="connsiteX120" fmla="*/ 4525520 w 6352623"/>
                    <a:gd name="connsiteY120" fmla="*/ 5267093 h 6352624"/>
                    <a:gd name="connsiteX121" fmla="*/ 4685770 w 6352623"/>
                    <a:gd name="connsiteY121" fmla="*/ 4881257 h 6352624"/>
                    <a:gd name="connsiteX122" fmla="*/ 4712084 w 6352623"/>
                    <a:gd name="connsiteY122" fmla="*/ 4879914 h 6352624"/>
                    <a:gd name="connsiteX123" fmla="*/ 5642123 w 6352623"/>
                    <a:gd name="connsiteY123" fmla="*/ 4846187 h 6352624"/>
                    <a:gd name="connsiteX124" fmla="*/ 5866698 w 6352623"/>
                    <a:gd name="connsiteY124" fmla="*/ 4839902 h 6352624"/>
                    <a:gd name="connsiteX125" fmla="*/ 5706398 w 6352623"/>
                    <a:gd name="connsiteY125" fmla="*/ 5102370 h 6352624"/>
                    <a:gd name="connsiteX126" fmla="*/ 4229361 w 6352623"/>
                    <a:gd name="connsiteY126" fmla="*/ 6176010 h 6352624"/>
                    <a:gd name="connsiteX127" fmla="*/ 4067092 w 6352623"/>
                    <a:gd name="connsiteY127" fmla="*/ 6216068 h 6352624"/>
                    <a:gd name="connsiteX128" fmla="*/ 3617977 w 6352623"/>
                    <a:gd name="connsiteY128" fmla="*/ 6323175 h 6352624"/>
                    <a:gd name="connsiteX129" fmla="*/ 3499574 w 6352623"/>
                    <a:gd name="connsiteY129" fmla="*/ 4950969 h 6352624"/>
                    <a:gd name="connsiteX130" fmla="*/ 3966167 w 6352623"/>
                    <a:gd name="connsiteY130" fmla="*/ 4917769 h 6352624"/>
                    <a:gd name="connsiteX131" fmla="*/ 4402891 w 6352623"/>
                    <a:gd name="connsiteY131" fmla="*/ 4895610 h 6352624"/>
                    <a:gd name="connsiteX132" fmla="*/ 4263840 w 6352623"/>
                    <a:gd name="connsiteY132" fmla="*/ 5239274 h 6352624"/>
                    <a:gd name="connsiteX133" fmla="*/ 3691123 w 6352623"/>
                    <a:gd name="connsiteY133" fmla="*/ 6308899 h 6352624"/>
                    <a:gd name="connsiteX134" fmla="*/ 3637169 w 6352623"/>
                    <a:gd name="connsiteY134" fmla="*/ 6322223 h 6352624"/>
                    <a:gd name="connsiteX135" fmla="*/ 3617977 w 6352623"/>
                    <a:gd name="connsiteY135" fmla="*/ 6323175 h 6352624"/>
                    <a:gd name="connsiteX136" fmla="*/ 509955 w 6352623"/>
                    <a:gd name="connsiteY136" fmla="*/ 4889989 h 6352624"/>
                    <a:gd name="connsiteX137" fmla="*/ 432662 w 6352623"/>
                    <a:gd name="connsiteY137" fmla="*/ 4783013 h 6352624"/>
                    <a:gd name="connsiteX138" fmla="*/ 30403 w 6352623"/>
                    <a:gd name="connsiteY138" fmla="*/ 3637168 h 6352624"/>
                    <a:gd name="connsiteX139" fmla="*/ 28957 w 6352623"/>
                    <a:gd name="connsiteY139" fmla="*/ 3608002 h 6352624"/>
                    <a:gd name="connsiteX140" fmla="*/ 1122699 w 6352623"/>
                    <a:gd name="connsiteY140" fmla="*/ 3528079 h 6352624"/>
                    <a:gd name="connsiteX141" fmla="*/ 1151870 w 6352623"/>
                    <a:gd name="connsiteY141" fmla="*/ 3709064 h 6352624"/>
                    <a:gd name="connsiteX142" fmla="*/ 1633165 w 6352623"/>
                    <a:gd name="connsiteY142" fmla="*/ 4721494 h 6352624"/>
                    <a:gd name="connsiteX143" fmla="*/ 1635001 w 6352623"/>
                    <a:gd name="connsiteY143" fmla="*/ 4724090 h 6352624"/>
                    <a:gd name="connsiteX144" fmla="*/ 1150655 w 6352623"/>
                    <a:gd name="connsiteY144" fmla="*/ 4790652 h 6352624"/>
                    <a:gd name="connsiteX145" fmla="*/ 509955 w 6352623"/>
                    <a:gd name="connsiteY145" fmla="*/ 4889989 h 6352624"/>
                    <a:gd name="connsiteX146" fmla="*/ 3165956 w 6352623"/>
                    <a:gd name="connsiteY146" fmla="*/ 6345561 h 6352624"/>
                    <a:gd name="connsiteX147" fmla="*/ 2661675 w 6352623"/>
                    <a:gd name="connsiteY147" fmla="*/ 5655612 h 6352624"/>
                    <a:gd name="connsiteX148" fmla="*/ 2224080 w 6352623"/>
                    <a:gd name="connsiteY148" fmla="*/ 5071807 h 6352624"/>
                    <a:gd name="connsiteX149" fmla="*/ 2697681 w 6352623"/>
                    <a:gd name="connsiteY149" fmla="*/ 5021257 h 6352624"/>
                    <a:gd name="connsiteX150" fmla="*/ 3150545 w 6352623"/>
                    <a:gd name="connsiteY150" fmla="*/ 4979436 h 6352624"/>
                    <a:gd name="connsiteX151" fmla="*/ 3267988 w 6352623"/>
                    <a:gd name="connsiteY151" fmla="*/ 6340508 h 6352624"/>
                    <a:gd name="connsiteX152" fmla="*/ 3165956 w 6352623"/>
                    <a:gd name="connsiteY152" fmla="*/ 6345561 h 6352624"/>
                    <a:gd name="connsiteX153" fmla="*/ 3104320 w 6352623"/>
                    <a:gd name="connsiteY153" fmla="*/ 6348616 h 6352624"/>
                    <a:gd name="connsiteX154" fmla="*/ 3099167 w 6352623"/>
                    <a:gd name="connsiteY154" fmla="*/ 6341244 h 6352624"/>
                    <a:gd name="connsiteX155" fmla="*/ 3165956 w 6352623"/>
                    <a:gd name="connsiteY155" fmla="*/ 6345561 h 6352624"/>
                    <a:gd name="connsiteX156" fmla="*/ 3104320 w 6352623"/>
                    <a:gd name="connsiteY156" fmla="*/ 6348616 h 6352624"/>
                    <a:gd name="connsiteX157" fmla="*/ 2884966 w 6352623"/>
                    <a:gd name="connsiteY157" fmla="*/ 6327398 h 6352624"/>
                    <a:gd name="connsiteX158" fmla="*/ 2740226 w 6352623"/>
                    <a:gd name="connsiteY158" fmla="*/ 6120300 h 6352624"/>
                    <a:gd name="connsiteX159" fmla="*/ 2877634 w 6352623"/>
                    <a:gd name="connsiteY159" fmla="*/ 6024267 h 6352624"/>
                    <a:gd name="connsiteX160" fmla="*/ 3099167 w 6352623"/>
                    <a:gd name="connsiteY160" fmla="*/ 6341244 h 6352624"/>
                    <a:gd name="connsiteX161" fmla="*/ 2884966 w 6352623"/>
                    <a:gd name="connsiteY161" fmla="*/ 6327398 h 6352624"/>
                    <a:gd name="connsiteX162" fmla="*/ 2827891 w 6352623"/>
                    <a:gd name="connsiteY162" fmla="*/ 6323709 h 6352624"/>
                    <a:gd name="connsiteX163" fmla="*/ 2884966 w 6352623"/>
                    <a:gd name="connsiteY163" fmla="*/ 6327398 h 6352624"/>
                    <a:gd name="connsiteX164" fmla="*/ 2888667 w 6352623"/>
                    <a:gd name="connsiteY164" fmla="*/ 6332694 h 6352624"/>
                    <a:gd name="connsiteX165" fmla="*/ 2827891 w 6352623"/>
                    <a:gd name="connsiteY165" fmla="*/ 6323709 h 6352624"/>
                    <a:gd name="connsiteX166" fmla="*/ 3104320 w 6352623"/>
                    <a:gd name="connsiteY166" fmla="*/ 6348616 h 6352624"/>
                    <a:gd name="connsiteX167" fmla="*/ 2888667 w 6352623"/>
                    <a:gd name="connsiteY167" fmla="*/ 6332694 h 6352624"/>
                    <a:gd name="connsiteX168" fmla="*/ 3023470 w 6352623"/>
                    <a:gd name="connsiteY168" fmla="*/ 6352624 h 6352624"/>
                    <a:gd name="connsiteX169" fmla="*/ 3104320 w 6352623"/>
                    <a:gd name="connsiteY169" fmla="*/ 6348616 h 6352624"/>
                    <a:gd name="connsiteX170" fmla="*/ 1799833 w 6352623"/>
                    <a:gd name="connsiteY170" fmla="*/ 6042038 h 6352624"/>
                    <a:gd name="connsiteX171" fmla="*/ 792530 w 6352623"/>
                    <a:gd name="connsiteY171" fmla="*/ 5281044 h 6352624"/>
                    <a:gd name="connsiteX172" fmla="*/ 758259 w 6352623"/>
                    <a:gd name="connsiteY172" fmla="*/ 5233611 h 6352624"/>
                    <a:gd name="connsiteX173" fmla="*/ 1178638 w 6352623"/>
                    <a:gd name="connsiteY173" fmla="*/ 5187468 h 6352624"/>
                    <a:gd name="connsiteX174" fmla="*/ 1905324 w 6352623"/>
                    <a:gd name="connsiteY174" fmla="*/ 5106339 h 6352624"/>
                    <a:gd name="connsiteX175" fmla="*/ 2206251 w 6352623"/>
                    <a:gd name="connsiteY175" fmla="*/ 5531868 h 6352624"/>
                    <a:gd name="connsiteX176" fmla="*/ 2827891 w 6352623"/>
                    <a:gd name="connsiteY176" fmla="*/ 6323709 h 6352624"/>
                    <a:gd name="connsiteX177" fmla="*/ 2405336 w 6352623"/>
                    <a:gd name="connsiteY177" fmla="*/ 6261225 h 6352624"/>
                    <a:gd name="connsiteX178" fmla="*/ 1799833 w 6352623"/>
                    <a:gd name="connsiteY178" fmla="*/ 6042038 h 6352624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2740226 w 6352623"/>
                    <a:gd name="connsiteY158" fmla="*/ 6120300 h 6348616"/>
                    <a:gd name="connsiteX159" fmla="*/ 2877634 w 6352623"/>
                    <a:gd name="connsiteY159" fmla="*/ 6024267 h 6348616"/>
                    <a:gd name="connsiteX160" fmla="*/ 3099167 w 6352623"/>
                    <a:gd name="connsiteY160" fmla="*/ 6341244 h 6348616"/>
                    <a:gd name="connsiteX161" fmla="*/ 2884966 w 6352623"/>
                    <a:gd name="connsiteY161" fmla="*/ 6327398 h 6348616"/>
                    <a:gd name="connsiteX162" fmla="*/ 2827891 w 6352623"/>
                    <a:gd name="connsiteY162" fmla="*/ 6323709 h 6348616"/>
                    <a:gd name="connsiteX163" fmla="*/ 2884966 w 6352623"/>
                    <a:gd name="connsiteY163" fmla="*/ 6327398 h 6348616"/>
                    <a:gd name="connsiteX164" fmla="*/ 2888667 w 6352623"/>
                    <a:gd name="connsiteY164" fmla="*/ 6332694 h 6348616"/>
                    <a:gd name="connsiteX165" fmla="*/ 2827891 w 6352623"/>
                    <a:gd name="connsiteY165" fmla="*/ 6323709 h 6348616"/>
                    <a:gd name="connsiteX166" fmla="*/ 3104320 w 6352623"/>
                    <a:gd name="connsiteY166" fmla="*/ 6348616 h 6348616"/>
                    <a:gd name="connsiteX167" fmla="*/ 2888667 w 6352623"/>
                    <a:gd name="connsiteY167" fmla="*/ 6332694 h 6348616"/>
                    <a:gd name="connsiteX168" fmla="*/ 3104320 w 6352623"/>
                    <a:gd name="connsiteY168" fmla="*/ 6348616 h 6348616"/>
                    <a:gd name="connsiteX169" fmla="*/ 1799833 w 6352623"/>
                    <a:gd name="connsiteY169" fmla="*/ 6042038 h 6348616"/>
                    <a:gd name="connsiteX170" fmla="*/ 792530 w 6352623"/>
                    <a:gd name="connsiteY170" fmla="*/ 5281044 h 6348616"/>
                    <a:gd name="connsiteX171" fmla="*/ 758259 w 6352623"/>
                    <a:gd name="connsiteY171" fmla="*/ 5233611 h 6348616"/>
                    <a:gd name="connsiteX172" fmla="*/ 1178638 w 6352623"/>
                    <a:gd name="connsiteY172" fmla="*/ 5187468 h 6348616"/>
                    <a:gd name="connsiteX173" fmla="*/ 1905324 w 6352623"/>
                    <a:gd name="connsiteY173" fmla="*/ 5106339 h 6348616"/>
                    <a:gd name="connsiteX174" fmla="*/ 2206251 w 6352623"/>
                    <a:gd name="connsiteY174" fmla="*/ 5531868 h 6348616"/>
                    <a:gd name="connsiteX175" fmla="*/ 2827891 w 6352623"/>
                    <a:gd name="connsiteY175" fmla="*/ 6323709 h 6348616"/>
                    <a:gd name="connsiteX176" fmla="*/ 2405336 w 6352623"/>
                    <a:gd name="connsiteY176" fmla="*/ 6261225 h 6348616"/>
                    <a:gd name="connsiteX177" fmla="*/ 1799833 w 6352623"/>
                    <a:gd name="connsiteY177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2740226 w 6352623"/>
                    <a:gd name="connsiteY158" fmla="*/ 6120300 h 6348616"/>
                    <a:gd name="connsiteX159" fmla="*/ 2877634 w 6352623"/>
                    <a:gd name="connsiteY159" fmla="*/ 6024267 h 6348616"/>
                    <a:gd name="connsiteX160" fmla="*/ 3099167 w 6352623"/>
                    <a:gd name="connsiteY160" fmla="*/ 6341244 h 6348616"/>
                    <a:gd name="connsiteX161" fmla="*/ 2884966 w 6352623"/>
                    <a:gd name="connsiteY161" fmla="*/ 6327398 h 6348616"/>
                    <a:gd name="connsiteX162" fmla="*/ 2827891 w 6352623"/>
                    <a:gd name="connsiteY162" fmla="*/ 6323709 h 6348616"/>
                    <a:gd name="connsiteX163" fmla="*/ 2884966 w 6352623"/>
                    <a:gd name="connsiteY163" fmla="*/ 6327398 h 6348616"/>
                    <a:gd name="connsiteX164" fmla="*/ 2888667 w 6352623"/>
                    <a:gd name="connsiteY164" fmla="*/ 6332694 h 6348616"/>
                    <a:gd name="connsiteX165" fmla="*/ 2827891 w 6352623"/>
                    <a:gd name="connsiteY165" fmla="*/ 6323709 h 6348616"/>
                    <a:gd name="connsiteX166" fmla="*/ 1799833 w 6352623"/>
                    <a:gd name="connsiteY166" fmla="*/ 6042038 h 6348616"/>
                    <a:gd name="connsiteX167" fmla="*/ 792530 w 6352623"/>
                    <a:gd name="connsiteY167" fmla="*/ 5281044 h 6348616"/>
                    <a:gd name="connsiteX168" fmla="*/ 758259 w 6352623"/>
                    <a:gd name="connsiteY168" fmla="*/ 5233611 h 6348616"/>
                    <a:gd name="connsiteX169" fmla="*/ 1178638 w 6352623"/>
                    <a:gd name="connsiteY169" fmla="*/ 5187468 h 6348616"/>
                    <a:gd name="connsiteX170" fmla="*/ 1905324 w 6352623"/>
                    <a:gd name="connsiteY170" fmla="*/ 5106339 h 6348616"/>
                    <a:gd name="connsiteX171" fmla="*/ 2206251 w 6352623"/>
                    <a:gd name="connsiteY171" fmla="*/ 5531868 h 6348616"/>
                    <a:gd name="connsiteX172" fmla="*/ 2827891 w 6352623"/>
                    <a:gd name="connsiteY172" fmla="*/ 6323709 h 6348616"/>
                    <a:gd name="connsiteX173" fmla="*/ 2405336 w 6352623"/>
                    <a:gd name="connsiteY173" fmla="*/ 6261225 h 6348616"/>
                    <a:gd name="connsiteX174" fmla="*/ 1799833 w 6352623"/>
                    <a:gd name="connsiteY174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2877634 w 6352623"/>
                    <a:gd name="connsiteY158" fmla="*/ 6024267 h 6348616"/>
                    <a:gd name="connsiteX159" fmla="*/ 3099167 w 6352623"/>
                    <a:gd name="connsiteY159" fmla="*/ 6341244 h 6348616"/>
                    <a:gd name="connsiteX160" fmla="*/ 2884966 w 6352623"/>
                    <a:gd name="connsiteY160" fmla="*/ 6327398 h 6348616"/>
                    <a:gd name="connsiteX161" fmla="*/ 2827891 w 6352623"/>
                    <a:gd name="connsiteY161" fmla="*/ 6323709 h 6348616"/>
                    <a:gd name="connsiteX162" fmla="*/ 2884966 w 6352623"/>
                    <a:gd name="connsiteY162" fmla="*/ 6327398 h 6348616"/>
                    <a:gd name="connsiteX163" fmla="*/ 2888667 w 6352623"/>
                    <a:gd name="connsiteY163" fmla="*/ 6332694 h 6348616"/>
                    <a:gd name="connsiteX164" fmla="*/ 2827891 w 6352623"/>
                    <a:gd name="connsiteY164" fmla="*/ 6323709 h 6348616"/>
                    <a:gd name="connsiteX165" fmla="*/ 1799833 w 6352623"/>
                    <a:gd name="connsiteY165" fmla="*/ 6042038 h 6348616"/>
                    <a:gd name="connsiteX166" fmla="*/ 792530 w 6352623"/>
                    <a:gd name="connsiteY166" fmla="*/ 5281044 h 6348616"/>
                    <a:gd name="connsiteX167" fmla="*/ 758259 w 6352623"/>
                    <a:gd name="connsiteY167" fmla="*/ 5233611 h 6348616"/>
                    <a:gd name="connsiteX168" fmla="*/ 1178638 w 6352623"/>
                    <a:gd name="connsiteY168" fmla="*/ 5187468 h 6348616"/>
                    <a:gd name="connsiteX169" fmla="*/ 1905324 w 6352623"/>
                    <a:gd name="connsiteY169" fmla="*/ 5106339 h 6348616"/>
                    <a:gd name="connsiteX170" fmla="*/ 2206251 w 6352623"/>
                    <a:gd name="connsiteY170" fmla="*/ 5531868 h 6348616"/>
                    <a:gd name="connsiteX171" fmla="*/ 2827891 w 6352623"/>
                    <a:gd name="connsiteY171" fmla="*/ 6323709 h 6348616"/>
                    <a:gd name="connsiteX172" fmla="*/ 2405336 w 6352623"/>
                    <a:gd name="connsiteY172" fmla="*/ 6261225 h 6348616"/>
                    <a:gd name="connsiteX173" fmla="*/ 1799833 w 6352623"/>
                    <a:gd name="connsiteY173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3099167 w 6352623"/>
                    <a:gd name="connsiteY158" fmla="*/ 6341244 h 6348616"/>
                    <a:gd name="connsiteX159" fmla="*/ 2884966 w 6352623"/>
                    <a:gd name="connsiteY159" fmla="*/ 6327398 h 6348616"/>
                    <a:gd name="connsiteX160" fmla="*/ 2827891 w 6352623"/>
                    <a:gd name="connsiteY160" fmla="*/ 6323709 h 6348616"/>
                    <a:gd name="connsiteX161" fmla="*/ 2884966 w 6352623"/>
                    <a:gd name="connsiteY161" fmla="*/ 6327398 h 6348616"/>
                    <a:gd name="connsiteX162" fmla="*/ 2888667 w 6352623"/>
                    <a:gd name="connsiteY162" fmla="*/ 6332694 h 6348616"/>
                    <a:gd name="connsiteX163" fmla="*/ 2827891 w 6352623"/>
                    <a:gd name="connsiteY163" fmla="*/ 6323709 h 6348616"/>
                    <a:gd name="connsiteX164" fmla="*/ 1799833 w 6352623"/>
                    <a:gd name="connsiteY164" fmla="*/ 6042038 h 6348616"/>
                    <a:gd name="connsiteX165" fmla="*/ 792530 w 6352623"/>
                    <a:gd name="connsiteY165" fmla="*/ 5281044 h 6348616"/>
                    <a:gd name="connsiteX166" fmla="*/ 758259 w 6352623"/>
                    <a:gd name="connsiteY166" fmla="*/ 5233611 h 6348616"/>
                    <a:gd name="connsiteX167" fmla="*/ 1178638 w 6352623"/>
                    <a:gd name="connsiteY167" fmla="*/ 5187468 h 6348616"/>
                    <a:gd name="connsiteX168" fmla="*/ 1905324 w 6352623"/>
                    <a:gd name="connsiteY168" fmla="*/ 5106339 h 6348616"/>
                    <a:gd name="connsiteX169" fmla="*/ 2206251 w 6352623"/>
                    <a:gd name="connsiteY169" fmla="*/ 5531868 h 6348616"/>
                    <a:gd name="connsiteX170" fmla="*/ 2827891 w 6352623"/>
                    <a:gd name="connsiteY170" fmla="*/ 6323709 h 6348616"/>
                    <a:gd name="connsiteX171" fmla="*/ 2405336 w 6352623"/>
                    <a:gd name="connsiteY171" fmla="*/ 6261225 h 6348616"/>
                    <a:gd name="connsiteX172" fmla="*/ 1799833 w 6352623"/>
                    <a:gd name="connsiteY172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3099167 w 6352623"/>
                    <a:gd name="connsiteY158" fmla="*/ 6341244 h 6348616"/>
                    <a:gd name="connsiteX159" fmla="*/ 2884966 w 6352623"/>
                    <a:gd name="connsiteY159" fmla="*/ 6327398 h 6348616"/>
                    <a:gd name="connsiteX160" fmla="*/ 2827891 w 6352623"/>
                    <a:gd name="connsiteY160" fmla="*/ 6323709 h 6348616"/>
                    <a:gd name="connsiteX161" fmla="*/ 2884966 w 6352623"/>
                    <a:gd name="connsiteY161" fmla="*/ 6327398 h 6348616"/>
                    <a:gd name="connsiteX162" fmla="*/ 2827891 w 6352623"/>
                    <a:gd name="connsiteY162" fmla="*/ 6323709 h 6348616"/>
                    <a:gd name="connsiteX163" fmla="*/ 1799833 w 6352623"/>
                    <a:gd name="connsiteY163" fmla="*/ 6042038 h 6348616"/>
                    <a:gd name="connsiteX164" fmla="*/ 792530 w 6352623"/>
                    <a:gd name="connsiteY164" fmla="*/ 5281044 h 6348616"/>
                    <a:gd name="connsiteX165" fmla="*/ 758259 w 6352623"/>
                    <a:gd name="connsiteY165" fmla="*/ 5233611 h 6348616"/>
                    <a:gd name="connsiteX166" fmla="*/ 1178638 w 6352623"/>
                    <a:gd name="connsiteY166" fmla="*/ 5187468 h 6348616"/>
                    <a:gd name="connsiteX167" fmla="*/ 1905324 w 6352623"/>
                    <a:gd name="connsiteY167" fmla="*/ 5106339 h 6348616"/>
                    <a:gd name="connsiteX168" fmla="*/ 2206251 w 6352623"/>
                    <a:gd name="connsiteY168" fmla="*/ 5531868 h 6348616"/>
                    <a:gd name="connsiteX169" fmla="*/ 2827891 w 6352623"/>
                    <a:gd name="connsiteY169" fmla="*/ 6323709 h 6348616"/>
                    <a:gd name="connsiteX170" fmla="*/ 2405336 w 6352623"/>
                    <a:gd name="connsiteY170" fmla="*/ 6261225 h 6348616"/>
                    <a:gd name="connsiteX171" fmla="*/ 1799833 w 6352623"/>
                    <a:gd name="connsiteY171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27891 w 6352623"/>
                    <a:gd name="connsiteY157" fmla="*/ 6323709 h 6348616"/>
                    <a:gd name="connsiteX158" fmla="*/ 2884966 w 6352623"/>
                    <a:gd name="connsiteY158" fmla="*/ 6327398 h 6348616"/>
                    <a:gd name="connsiteX159" fmla="*/ 2827891 w 6352623"/>
                    <a:gd name="connsiteY159" fmla="*/ 6323709 h 6348616"/>
                    <a:gd name="connsiteX160" fmla="*/ 1799833 w 6352623"/>
                    <a:gd name="connsiteY160" fmla="*/ 6042038 h 6348616"/>
                    <a:gd name="connsiteX161" fmla="*/ 792530 w 6352623"/>
                    <a:gd name="connsiteY161" fmla="*/ 5281044 h 6348616"/>
                    <a:gd name="connsiteX162" fmla="*/ 758259 w 6352623"/>
                    <a:gd name="connsiteY162" fmla="*/ 5233611 h 6348616"/>
                    <a:gd name="connsiteX163" fmla="*/ 1178638 w 6352623"/>
                    <a:gd name="connsiteY163" fmla="*/ 5187468 h 6348616"/>
                    <a:gd name="connsiteX164" fmla="*/ 1905324 w 6352623"/>
                    <a:gd name="connsiteY164" fmla="*/ 5106339 h 6348616"/>
                    <a:gd name="connsiteX165" fmla="*/ 2206251 w 6352623"/>
                    <a:gd name="connsiteY165" fmla="*/ 5531868 h 6348616"/>
                    <a:gd name="connsiteX166" fmla="*/ 2827891 w 6352623"/>
                    <a:gd name="connsiteY166" fmla="*/ 6323709 h 6348616"/>
                    <a:gd name="connsiteX167" fmla="*/ 2405336 w 6352623"/>
                    <a:gd name="connsiteY167" fmla="*/ 6261225 h 6348616"/>
                    <a:gd name="connsiteX168" fmla="*/ 1799833 w 6352623"/>
                    <a:gd name="connsiteY168" fmla="*/ 6042038 h 6348616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989951 w 6352623"/>
                    <a:gd name="connsiteY70" fmla="*/ 4620000 h 6345561"/>
                    <a:gd name="connsiteX71" fmla="*/ 5895990 w 6352623"/>
                    <a:gd name="connsiteY71" fmla="*/ 4787640 h 6345561"/>
                    <a:gd name="connsiteX72" fmla="*/ 5661892 w 6352623"/>
                    <a:gd name="connsiteY72" fmla="*/ 4787640 h 6345561"/>
                    <a:gd name="connsiteX73" fmla="*/ 4842211 w 6352623"/>
                    <a:gd name="connsiteY73" fmla="*/ 4504577 h 6345561"/>
                    <a:gd name="connsiteX74" fmla="*/ 4894441 w 6352623"/>
                    <a:gd name="connsiteY74" fmla="*/ 4378816 h 6345561"/>
                    <a:gd name="connsiteX75" fmla="*/ 5118410 w 6352623"/>
                    <a:gd name="connsiteY75" fmla="*/ 3308120 h 6345561"/>
                    <a:gd name="connsiteX76" fmla="*/ 5112011 w 6352623"/>
                    <a:gd name="connsiteY76" fmla="*/ 3236549 h 6345561"/>
                    <a:gd name="connsiteX77" fmla="*/ 6343574 w 6352623"/>
                    <a:gd name="connsiteY77" fmla="*/ 3146548 h 6345561"/>
                    <a:gd name="connsiteX78" fmla="*/ 6352623 w 6352623"/>
                    <a:gd name="connsiteY78" fmla="*/ 3329154 h 6345561"/>
                    <a:gd name="connsiteX79" fmla="*/ 6261216 w 6352623"/>
                    <a:gd name="connsiteY79" fmla="*/ 3947289 h 6345561"/>
                    <a:gd name="connsiteX80" fmla="*/ 6068313 w 6352623"/>
                    <a:gd name="connsiteY80" fmla="*/ 4480189 h 6345561"/>
                    <a:gd name="connsiteX81" fmla="*/ 5645377 w 6352623"/>
                    <a:gd name="connsiteY81" fmla="*/ 4489676 h 6345561"/>
                    <a:gd name="connsiteX82" fmla="*/ 4842211 w 6352623"/>
                    <a:gd name="connsiteY82" fmla="*/ 4504577 h 6345561"/>
                    <a:gd name="connsiteX83" fmla="*/ 1405726 w 6352623"/>
                    <a:gd name="connsiteY83" fmla="*/ 3156271 h 6345561"/>
                    <a:gd name="connsiteX84" fmla="*/ 1399341 w 6352623"/>
                    <a:gd name="connsiteY84" fmla="*/ 3089416 h 6345561"/>
                    <a:gd name="connsiteX85" fmla="*/ 1464945 w 6352623"/>
                    <a:gd name="connsiteY85" fmla="*/ 2467755 h 6345561"/>
                    <a:gd name="connsiteX86" fmla="*/ 1626959 w 6352623"/>
                    <a:gd name="connsiteY86" fmla="*/ 1918290 h 6345561"/>
                    <a:gd name="connsiteX87" fmla="*/ 1698846 w 6352623"/>
                    <a:gd name="connsiteY87" fmla="*/ 1916459 h 6345561"/>
                    <a:gd name="connsiteX88" fmla="*/ 2401423 w 6352623"/>
                    <a:gd name="connsiteY88" fmla="*/ 1879094 h 6345561"/>
                    <a:gd name="connsiteX89" fmla="*/ 2879383 w 6352623"/>
                    <a:gd name="connsiteY89" fmla="*/ 1836855 h 6345561"/>
                    <a:gd name="connsiteX90" fmla="*/ 2983285 w 6352623"/>
                    <a:gd name="connsiteY90" fmla="*/ 3040986 h 6345561"/>
                    <a:gd name="connsiteX91" fmla="*/ 1405726 w 6352623"/>
                    <a:gd name="connsiteY91" fmla="*/ 3156271 h 6345561"/>
                    <a:gd name="connsiteX92" fmla="*/ 3464621 w 6352623"/>
                    <a:gd name="connsiteY92" fmla="*/ 4545892 h 6345561"/>
                    <a:gd name="connsiteX93" fmla="*/ 3362673 w 6352623"/>
                    <a:gd name="connsiteY93" fmla="*/ 3364384 h 6345561"/>
                    <a:gd name="connsiteX94" fmla="*/ 4785461 w 6352623"/>
                    <a:gd name="connsiteY94" fmla="*/ 3260410 h 6345561"/>
                    <a:gd name="connsiteX95" fmla="*/ 4791965 w 6352623"/>
                    <a:gd name="connsiteY95" fmla="*/ 3337498 h 6345561"/>
                    <a:gd name="connsiteX96" fmla="*/ 4582162 w 6352623"/>
                    <a:gd name="connsiteY96" fmla="*/ 4452550 h 6345561"/>
                    <a:gd name="connsiteX97" fmla="*/ 3980007 w 6352623"/>
                    <a:gd name="connsiteY97" fmla="*/ 4524180 h 6345561"/>
                    <a:gd name="connsiteX98" fmla="*/ 3464621 w 6352623"/>
                    <a:gd name="connsiteY98" fmla="*/ 4545892 h 6345561"/>
                    <a:gd name="connsiteX99" fmla="*/ 11631 w 6352623"/>
                    <a:gd name="connsiteY99" fmla="*/ 3258148 h 6345561"/>
                    <a:gd name="connsiteX100" fmla="*/ 0 w 6352623"/>
                    <a:gd name="connsiteY100" fmla="*/ 3023469 h 6345561"/>
                    <a:gd name="connsiteX101" fmla="*/ 91400 w 6352623"/>
                    <a:gd name="connsiteY101" fmla="*/ 2405346 h 6345561"/>
                    <a:gd name="connsiteX102" fmla="*/ 258812 w 6352623"/>
                    <a:gd name="connsiteY102" fmla="*/ 1942855 h 6345561"/>
                    <a:gd name="connsiteX103" fmla="*/ 852081 w 6352623"/>
                    <a:gd name="connsiteY103" fmla="*/ 1937991 h 6345561"/>
                    <a:gd name="connsiteX104" fmla="*/ 1335718 w 6352623"/>
                    <a:gd name="connsiteY104" fmla="*/ 1925698 h 6345561"/>
                    <a:gd name="connsiteX105" fmla="*/ 1234430 w 6352623"/>
                    <a:gd name="connsiteY105" fmla="*/ 2196801 h 6345561"/>
                    <a:gd name="connsiteX106" fmla="*/ 1103579 w 6352623"/>
                    <a:gd name="connsiteY106" fmla="*/ 2737987 h 6345561"/>
                    <a:gd name="connsiteX107" fmla="*/ 1078099 w 6352623"/>
                    <a:gd name="connsiteY107" fmla="*/ 3180217 h 6345561"/>
                    <a:gd name="connsiteX108" fmla="*/ 11631 w 6352623"/>
                    <a:gd name="connsiteY108" fmla="*/ 3258148 h 6345561"/>
                    <a:gd name="connsiteX109" fmla="*/ 1960743 w 6352623"/>
                    <a:gd name="connsiteY109" fmla="*/ 4679317 h 6345561"/>
                    <a:gd name="connsiteX110" fmla="*/ 1740896 w 6352623"/>
                    <a:gd name="connsiteY110" fmla="*/ 4337429 h 6345561"/>
                    <a:gd name="connsiteX111" fmla="*/ 1441619 w 6352623"/>
                    <a:gd name="connsiteY111" fmla="*/ 3532526 h 6345561"/>
                    <a:gd name="connsiteX112" fmla="*/ 1438988 w 6352623"/>
                    <a:gd name="connsiteY112" fmla="*/ 3504964 h 6345561"/>
                    <a:gd name="connsiteX113" fmla="*/ 3013389 w 6352623"/>
                    <a:gd name="connsiteY113" fmla="*/ 3389903 h 6345561"/>
                    <a:gd name="connsiteX114" fmla="*/ 3099126 w 6352623"/>
                    <a:gd name="connsiteY114" fmla="*/ 4562904 h 6345561"/>
                    <a:gd name="connsiteX115" fmla="*/ 2689209 w 6352623"/>
                    <a:gd name="connsiteY115" fmla="*/ 4598877 h 6345561"/>
                    <a:gd name="connsiteX116" fmla="*/ 1989796 w 6352623"/>
                    <a:gd name="connsiteY116" fmla="*/ 4675326 h 6345561"/>
                    <a:gd name="connsiteX117" fmla="*/ 1960743 w 6352623"/>
                    <a:gd name="connsiteY117" fmla="*/ 4679317 h 6345561"/>
                    <a:gd name="connsiteX118" fmla="*/ 4067092 w 6352623"/>
                    <a:gd name="connsiteY118" fmla="*/ 6216068 h 6345561"/>
                    <a:gd name="connsiteX119" fmla="*/ 4277892 w 6352623"/>
                    <a:gd name="connsiteY119" fmla="*/ 5788869 h 6345561"/>
                    <a:gd name="connsiteX120" fmla="*/ 4525520 w 6352623"/>
                    <a:gd name="connsiteY120" fmla="*/ 5267093 h 6345561"/>
                    <a:gd name="connsiteX121" fmla="*/ 4685770 w 6352623"/>
                    <a:gd name="connsiteY121" fmla="*/ 4881257 h 6345561"/>
                    <a:gd name="connsiteX122" fmla="*/ 4712084 w 6352623"/>
                    <a:gd name="connsiteY122" fmla="*/ 4879914 h 6345561"/>
                    <a:gd name="connsiteX123" fmla="*/ 5642123 w 6352623"/>
                    <a:gd name="connsiteY123" fmla="*/ 4846187 h 6345561"/>
                    <a:gd name="connsiteX124" fmla="*/ 5866698 w 6352623"/>
                    <a:gd name="connsiteY124" fmla="*/ 4839902 h 6345561"/>
                    <a:gd name="connsiteX125" fmla="*/ 5706398 w 6352623"/>
                    <a:gd name="connsiteY125" fmla="*/ 5102370 h 6345561"/>
                    <a:gd name="connsiteX126" fmla="*/ 4229361 w 6352623"/>
                    <a:gd name="connsiteY126" fmla="*/ 6176010 h 6345561"/>
                    <a:gd name="connsiteX127" fmla="*/ 4067092 w 6352623"/>
                    <a:gd name="connsiteY127" fmla="*/ 6216068 h 6345561"/>
                    <a:gd name="connsiteX128" fmla="*/ 3617977 w 6352623"/>
                    <a:gd name="connsiteY128" fmla="*/ 6323175 h 6345561"/>
                    <a:gd name="connsiteX129" fmla="*/ 3499574 w 6352623"/>
                    <a:gd name="connsiteY129" fmla="*/ 4950969 h 6345561"/>
                    <a:gd name="connsiteX130" fmla="*/ 3966167 w 6352623"/>
                    <a:gd name="connsiteY130" fmla="*/ 4917769 h 6345561"/>
                    <a:gd name="connsiteX131" fmla="*/ 4402891 w 6352623"/>
                    <a:gd name="connsiteY131" fmla="*/ 4895610 h 6345561"/>
                    <a:gd name="connsiteX132" fmla="*/ 4263840 w 6352623"/>
                    <a:gd name="connsiteY132" fmla="*/ 5239274 h 6345561"/>
                    <a:gd name="connsiteX133" fmla="*/ 3691123 w 6352623"/>
                    <a:gd name="connsiteY133" fmla="*/ 6308899 h 6345561"/>
                    <a:gd name="connsiteX134" fmla="*/ 3637169 w 6352623"/>
                    <a:gd name="connsiteY134" fmla="*/ 6322223 h 6345561"/>
                    <a:gd name="connsiteX135" fmla="*/ 3617977 w 6352623"/>
                    <a:gd name="connsiteY135" fmla="*/ 6323175 h 6345561"/>
                    <a:gd name="connsiteX136" fmla="*/ 509955 w 6352623"/>
                    <a:gd name="connsiteY136" fmla="*/ 4889989 h 6345561"/>
                    <a:gd name="connsiteX137" fmla="*/ 432662 w 6352623"/>
                    <a:gd name="connsiteY137" fmla="*/ 4783013 h 6345561"/>
                    <a:gd name="connsiteX138" fmla="*/ 30403 w 6352623"/>
                    <a:gd name="connsiteY138" fmla="*/ 3637168 h 6345561"/>
                    <a:gd name="connsiteX139" fmla="*/ 28957 w 6352623"/>
                    <a:gd name="connsiteY139" fmla="*/ 3608002 h 6345561"/>
                    <a:gd name="connsiteX140" fmla="*/ 1122699 w 6352623"/>
                    <a:gd name="connsiteY140" fmla="*/ 3528079 h 6345561"/>
                    <a:gd name="connsiteX141" fmla="*/ 1151870 w 6352623"/>
                    <a:gd name="connsiteY141" fmla="*/ 3709064 h 6345561"/>
                    <a:gd name="connsiteX142" fmla="*/ 1633165 w 6352623"/>
                    <a:gd name="connsiteY142" fmla="*/ 4721494 h 6345561"/>
                    <a:gd name="connsiteX143" fmla="*/ 1635001 w 6352623"/>
                    <a:gd name="connsiteY143" fmla="*/ 4724090 h 6345561"/>
                    <a:gd name="connsiteX144" fmla="*/ 1150655 w 6352623"/>
                    <a:gd name="connsiteY144" fmla="*/ 4790652 h 6345561"/>
                    <a:gd name="connsiteX145" fmla="*/ 509955 w 6352623"/>
                    <a:gd name="connsiteY145" fmla="*/ 4889989 h 6345561"/>
                    <a:gd name="connsiteX146" fmla="*/ 3165956 w 6352623"/>
                    <a:gd name="connsiteY146" fmla="*/ 6345561 h 6345561"/>
                    <a:gd name="connsiteX147" fmla="*/ 2661675 w 6352623"/>
                    <a:gd name="connsiteY147" fmla="*/ 5655612 h 6345561"/>
                    <a:gd name="connsiteX148" fmla="*/ 2224080 w 6352623"/>
                    <a:gd name="connsiteY148" fmla="*/ 5071807 h 6345561"/>
                    <a:gd name="connsiteX149" fmla="*/ 2697681 w 6352623"/>
                    <a:gd name="connsiteY149" fmla="*/ 5021257 h 6345561"/>
                    <a:gd name="connsiteX150" fmla="*/ 3150545 w 6352623"/>
                    <a:gd name="connsiteY150" fmla="*/ 4979436 h 6345561"/>
                    <a:gd name="connsiteX151" fmla="*/ 3267988 w 6352623"/>
                    <a:gd name="connsiteY151" fmla="*/ 6340508 h 6345561"/>
                    <a:gd name="connsiteX152" fmla="*/ 3165956 w 6352623"/>
                    <a:gd name="connsiteY152" fmla="*/ 6345561 h 6345561"/>
                    <a:gd name="connsiteX153" fmla="*/ 3165956 w 6352623"/>
                    <a:gd name="connsiteY153" fmla="*/ 6345561 h 6345561"/>
                    <a:gd name="connsiteX154" fmla="*/ 3099167 w 6352623"/>
                    <a:gd name="connsiteY154" fmla="*/ 6341244 h 6345561"/>
                    <a:gd name="connsiteX155" fmla="*/ 3165956 w 6352623"/>
                    <a:gd name="connsiteY155" fmla="*/ 6345561 h 6345561"/>
                    <a:gd name="connsiteX156" fmla="*/ 2827891 w 6352623"/>
                    <a:gd name="connsiteY156" fmla="*/ 6323709 h 6345561"/>
                    <a:gd name="connsiteX157" fmla="*/ 2884966 w 6352623"/>
                    <a:gd name="connsiteY157" fmla="*/ 6327398 h 6345561"/>
                    <a:gd name="connsiteX158" fmla="*/ 2827891 w 6352623"/>
                    <a:gd name="connsiteY158" fmla="*/ 6323709 h 6345561"/>
                    <a:gd name="connsiteX159" fmla="*/ 1799833 w 6352623"/>
                    <a:gd name="connsiteY159" fmla="*/ 6042038 h 6345561"/>
                    <a:gd name="connsiteX160" fmla="*/ 792530 w 6352623"/>
                    <a:gd name="connsiteY160" fmla="*/ 5281044 h 6345561"/>
                    <a:gd name="connsiteX161" fmla="*/ 758259 w 6352623"/>
                    <a:gd name="connsiteY161" fmla="*/ 5233611 h 6345561"/>
                    <a:gd name="connsiteX162" fmla="*/ 1178638 w 6352623"/>
                    <a:gd name="connsiteY162" fmla="*/ 5187468 h 6345561"/>
                    <a:gd name="connsiteX163" fmla="*/ 1905324 w 6352623"/>
                    <a:gd name="connsiteY163" fmla="*/ 5106339 h 6345561"/>
                    <a:gd name="connsiteX164" fmla="*/ 2206251 w 6352623"/>
                    <a:gd name="connsiteY164" fmla="*/ 5531868 h 6345561"/>
                    <a:gd name="connsiteX165" fmla="*/ 2827891 w 6352623"/>
                    <a:gd name="connsiteY165" fmla="*/ 6323709 h 6345561"/>
                    <a:gd name="connsiteX166" fmla="*/ 2405336 w 6352623"/>
                    <a:gd name="connsiteY166" fmla="*/ 6261225 h 6345561"/>
                    <a:gd name="connsiteX167" fmla="*/ 1799833 w 6352623"/>
                    <a:gd name="connsiteY167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989951 w 6352623"/>
                    <a:gd name="connsiteY70" fmla="*/ 4620000 h 6345561"/>
                    <a:gd name="connsiteX71" fmla="*/ 5895990 w 6352623"/>
                    <a:gd name="connsiteY71" fmla="*/ 4787640 h 6345561"/>
                    <a:gd name="connsiteX72" fmla="*/ 5661892 w 6352623"/>
                    <a:gd name="connsiteY72" fmla="*/ 4787640 h 6345561"/>
                    <a:gd name="connsiteX73" fmla="*/ 4842211 w 6352623"/>
                    <a:gd name="connsiteY73" fmla="*/ 4504577 h 6345561"/>
                    <a:gd name="connsiteX74" fmla="*/ 4894441 w 6352623"/>
                    <a:gd name="connsiteY74" fmla="*/ 4378816 h 6345561"/>
                    <a:gd name="connsiteX75" fmla="*/ 5118410 w 6352623"/>
                    <a:gd name="connsiteY75" fmla="*/ 3308120 h 6345561"/>
                    <a:gd name="connsiteX76" fmla="*/ 5112011 w 6352623"/>
                    <a:gd name="connsiteY76" fmla="*/ 3236549 h 6345561"/>
                    <a:gd name="connsiteX77" fmla="*/ 6343574 w 6352623"/>
                    <a:gd name="connsiteY77" fmla="*/ 3146548 h 6345561"/>
                    <a:gd name="connsiteX78" fmla="*/ 6352623 w 6352623"/>
                    <a:gd name="connsiteY78" fmla="*/ 3329154 h 6345561"/>
                    <a:gd name="connsiteX79" fmla="*/ 6261216 w 6352623"/>
                    <a:gd name="connsiteY79" fmla="*/ 3947289 h 6345561"/>
                    <a:gd name="connsiteX80" fmla="*/ 6068313 w 6352623"/>
                    <a:gd name="connsiteY80" fmla="*/ 4480189 h 6345561"/>
                    <a:gd name="connsiteX81" fmla="*/ 5645377 w 6352623"/>
                    <a:gd name="connsiteY81" fmla="*/ 4489676 h 6345561"/>
                    <a:gd name="connsiteX82" fmla="*/ 4842211 w 6352623"/>
                    <a:gd name="connsiteY82" fmla="*/ 4504577 h 6345561"/>
                    <a:gd name="connsiteX83" fmla="*/ 1405726 w 6352623"/>
                    <a:gd name="connsiteY83" fmla="*/ 3156271 h 6345561"/>
                    <a:gd name="connsiteX84" fmla="*/ 1399341 w 6352623"/>
                    <a:gd name="connsiteY84" fmla="*/ 3089416 h 6345561"/>
                    <a:gd name="connsiteX85" fmla="*/ 1464945 w 6352623"/>
                    <a:gd name="connsiteY85" fmla="*/ 2467755 h 6345561"/>
                    <a:gd name="connsiteX86" fmla="*/ 1626959 w 6352623"/>
                    <a:gd name="connsiteY86" fmla="*/ 1918290 h 6345561"/>
                    <a:gd name="connsiteX87" fmla="*/ 1698846 w 6352623"/>
                    <a:gd name="connsiteY87" fmla="*/ 1916459 h 6345561"/>
                    <a:gd name="connsiteX88" fmla="*/ 2401423 w 6352623"/>
                    <a:gd name="connsiteY88" fmla="*/ 1879094 h 6345561"/>
                    <a:gd name="connsiteX89" fmla="*/ 2879383 w 6352623"/>
                    <a:gd name="connsiteY89" fmla="*/ 1836855 h 6345561"/>
                    <a:gd name="connsiteX90" fmla="*/ 2983285 w 6352623"/>
                    <a:gd name="connsiteY90" fmla="*/ 3040986 h 6345561"/>
                    <a:gd name="connsiteX91" fmla="*/ 1405726 w 6352623"/>
                    <a:gd name="connsiteY91" fmla="*/ 3156271 h 6345561"/>
                    <a:gd name="connsiteX92" fmla="*/ 3464621 w 6352623"/>
                    <a:gd name="connsiteY92" fmla="*/ 4545892 h 6345561"/>
                    <a:gd name="connsiteX93" fmla="*/ 3362673 w 6352623"/>
                    <a:gd name="connsiteY93" fmla="*/ 3364384 h 6345561"/>
                    <a:gd name="connsiteX94" fmla="*/ 4785461 w 6352623"/>
                    <a:gd name="connsiteY94" fmla="*/ 3260410 h 6345561"/>
                    <a:gd name="connsiteX95" fmla="*/ 4791965 w 6352623"/>
                    <a:gd name="connsiteY95" fmla="*/ 3337498 h 6345561"/>
                    <a:gd name="connsiteX96" fmla="*/ 4582162 w 6352623"/>
                    <a:gd name="connsiteY96" fmla="*/ 4452550 h 6345561"/>
                    <a:gd name="connsiteX97" fmla="*/ 3980007 w 6352623"/>
                    <a:gd name="connsiteY97" fmla="*/ 4524180 h 6345561"/>
                    <a:gd name="connsiteX98" fmla="*/ 3464621 w 6352623"/>
                    <a:gd name="connsiteY98" fmla="*/ 4545892 h 6345561"/>
                    <a:gd name="connsiteX99" fmla="*/ 11631 w 6352623"/>
                    <a:gd name="connsiteY99" fmla="*/ 3258148 h 6345561"/>
                    <a:gd name="connsiteX100" fmla="*/ 0 w 6352623"/>
                    <a:gd name="connsiteY100" fmla="*/ 3023469 h 6345561"/>
                    <a:gd name="connsiteX101" fmla="*/ 91400 w 6352623"/>
                    <a:gd name="connsiteY101" fmla="*/ 2405346 h 6345561"/>
                    <a:gd name="connsiteX102" fmla="*/ 258812 w 6352623"/>
                    <a:gd name="connsiteY102" fmla="*/ 1942855 h 6345561"/>
                    <a:gd name="connsiteX103" fmla="*/ 852081 w 6352623"/>
                    <a:gd name="connsiteY103" fmla="*/ 1937991 h 6345561"/>
                    <a:gd name="connsiteX104" fmla="*/ 1335718 w 6352623"/>
                    <a:gd name="connsiteY104" fmla="*/ 1925698 h 6345561"/>
                    <a:gd name="connsiteX105" fmla="*/ 1234430 w 6352623"/>
                    <a:gd name="connsiteY105" fmla="*/ 2196801 h 6345561"/>
                    <a:gd name="connsiteX106" fmla="*/ 1103579 w 6352623"/>
                    <a:gd name="connsiteY106" fmla="*/ 2737987 h 6345561"/>
                    <a:gd name="connsiteX107" fmla="*/ 1078099 w 6352623"/>
                    <a:gd name="connsiteY107" fmla="*/ 3180217 h 6345561"/>
                    <a:gd name="connsiteX108" fmla="*/ 11631 w 6352623"/>
                    <a:gd name="connsiteY108" fmla="*/ 3258148 h 6345561"/>
                    <a:gd name="connsiteX109" fmla="*/ 1960743 w 6352623"/>
                    <a:gd name="connsiteY109" fmla="*/ 4679317 h 6345561"/>
                    <a:gd name="connsiteX110" fmla="*/ 1740896 w 6352623"/>
                    <a:gd name="connsiteY110" fmla="*/ 4337429 h 6345561"/>
                    <a:gd name="connsiteX111" fmla="*/ 1441619 w 6352623"/>
                    <a:gd name="connsiteY111" fmla="*/ 3532526 h 6345561"/>
                    <a:gd name="connsiteX112" fmla="*/ 1438988 w 6352623"/>
                    <a:gd name="connsiteY112" fmla="*/ 3504964 h 6345561"/>
                    <a:gd name="connsiteX113" fmla="*/ 3013389 w 6352623"/>
                    <a:gd name="connsiteY113" fmla="*/ 3389903 h 6345561"/>
                    <a:gd name="connsiteX114" fmla="*/ 3099126 w 6352623"/>
                    <a:gd name="connsiteY114" fmla="*/ 4562904 h 6345561"/>
                    <a:gd name="connsiteX115" fmla="*/ 2689209 w 6352623"/>
                    <a:gd name="connsiteY115" fmla="*/ 4598877 h 6345561"/>
                    <a:gd name="connsiteX116" fmla="*/ 1989796 w 6352623"/>
                    <a:gd name="connsiteY116" fmla="*/ 4675326 h 6345561"/>
                    <a:gd name="connsiteX117" fmla="*/ 1960743 w 6352623"/>
                    <a:gd name="connsiteY117" fmla="*/ 4679317 h 6345561"/>
                    <a:gd name="connsiteX118" fmla="*/ 4067092 w 6352623"/>
                    <a:gd name="connsiteY118" fmla="*/ 6216068 h 6345561"/>
                    <a:gd name="connsiteX119" fmla="*/ 4277892 w 6352623"/>
                    <a:gd name="connsiteY119" fmla="*/ 5788869 h 6345561"/>
                    <a:gd name="connsiteX120" fmla="*/ 4525520 w 6352623"/>
                    <a:gd name="connsiteY120" fmla="*/ 5267093 h 6345561"/>
                    <a:gd name="connsiteX121" fmla="*/ 4685770 w 6352623"/>
                    <a:gd name="connsiteY121" fmla="*/ 4881257 h 6345561"/>
                    <a:gd name="connsiteX122" fmla="*/ 4712084 w 6352623"/>
                    <a:gd name="connsiteY122" fmla="*/ 4879914 h 6345561"/>
                    <a:gd name="connsiteX123" fmla="*/ 5642123 w 6352623"/>
                    <a:gd name="connsiteY123" fmla="*/ 4846187 h 6345561"/>
                    <a:gd name="connsiteX124" fmla="*/ 5866698 w 6352623"/>
                    <a:gd name="connsiteY124" fmla="*/ 4839902 h 6345561"/>
                    <a:gd name="connsiteX125" fmla="*/ 5706398 w 6352623"/>
                    <a:gd name="connsiteY125" fmla="*/ 5102370 h 6345561"/>
                    <a:gd name="connsiteX126" fmla="*/ 4229361 w 6352623"/>
                    <a:gd name="connsiteY126" fmla="*/ 6176010 h 6345561"/>
                    <a:gd name="connsiteX127" fmla="*/ 4067092 w 6352623"/>
                    <a:gd name="connsiteY127" fmla="*/ 6216068 h 6345561"/>
                    <a:gd name="connsiteX128" fmla="*/ 3617977 w 6352623"/>
                    <a:gd name="connsiteY128" fmla="*/ 6323175 h 6345561"/>
                    <a:gd name="connsiteX129" fmla="*/ 3499574 w 6352623"/>
                    <a:gd name="connsiteY129" fmla="*/ 4950969 h 6345561"/>
                    <a:gd name="connsiteX130" fmla="*/ 3966167 w 6352623"/>
                    <a:gd name="connsiteY130" fmla="*/ 4917769 h 6345561"/>
                    <a:gd name="connsiteX131" fmla="*/ 4402891 w 6352623"/>
                    <a:gd name="connsiteY131" fmla="*/ 4895610 h 6345561"/>
                    <a:gd name="connsiteX132" fmla="*/ 4263840 w 6352623"/>
                    <a:gd name="connsiteY132" fmla="*/ 5239274 h 6345561"/>
                    <a:gd name="connsiteX133" fmla="*/ 3691123 w 6352623"/>
                    <a:gd name="connsiteY133" fmla="*/ 6308899 h 6345561"/>
                    <a:gd name="connsiteX134" fmla="*/ 3637169 w 6352623"/>
                    <a:gd name="connsiteY134" fmla="*/ 6322223 h 6345561"/>
                    <a:gd name="connsiteX135" fmla="*/ 3617977 w 6352623"/>
                    <a:gd name="connsiteY135" fmla="*/ 6323175 h 6345561"/>
                    <a:gd name="connsiteX136" fmla="*/ 509955 w 6352623"/>
                    <a:gd name="connsiteY136" fmla="*/ 4889989 h 6345561"/>
                    <a:gd name="connsiteX137" fmla="*/ 432662 w 6352623"/>
                    <a:gd name="connsiteY137" fmla="*/ 4783013 h 6345561"/>
                    <a:gd name="connsiteX138" fmla="*/ 30403 w 6352623"/>
                    <a:gd name="connsiteY138" fmla="*/ 3637168 h 6345561"/>
                    <a:gd name="connsiteX139" fmla="*/ 28957 w 6352623"/>
                    <a:gd name="connsiteY139" fmla="*/ 3608002 h 6345561"/>
                    <a:gd name="connsiteX140" fmla="*/ 1122699 w 6352623"/>
                    <a:gd name="connsiteY140" fmla="*/ 3528079 h 6345561"/>
                    <a:gd name="connsiteX141" fmla="*/ 1151870 w 6352623"/>
                    <a:gd name="connsiteY141" fmla="*/ 3709064 h 6345561"/>
                    <a:gd name="connsiteX142" fmla="*/ 1633165 w 6352623"/>
                    <a:gd name="connsiteY142" fmla="*/ 4721494 h 6345561"/>
                    <a:gd name="connsiteX143" fmla="*/ 1635001 w 6352623"/>
                    <a:gd name="connsiteY143" fmla="*/ 4724090 h 6345561"/>
                    <a:gd name="connsiteX144" fmla="*/ 1150655 w 6352623"/>
                    <a:gd name="connsiteY144" fmla="*/ 4790652 h 6345561"/>
                    <a:gd name="connsiteX145" fmla="*/ 509955 w 6352623"/>
                    <a:gd name="connsiteY145" fmla="*/ 4889989 h 6345561"/>
                    <a:gd name="connsiteX146" fmla="*/ 3165956 w 6352623"/>
                    <a:gd name="connsiteY146" fmla="*/ 6345561 h 6345561"/>
                    <a:gd name="connsiteX147" fmla="*/ 2661675 w 6352623"/>
                    <a:gd name="connsiteY147" fmla="*/ 5655612 h 6345561"/>
                    <a:gd name="connsiteX148" fmla="*/ 2224080 w 6352623"/>
                    <a:gd name="connsiteY148" fmla="*/ 5071807 h 6345561"/>
                    <a:gd name="connsiteX149" fmla="*/ 2697681 w 6352623"/>
                    <a:gd name="connsiteY149" fmla="*/ 5021257 h 6345561"/>
                    <a:gd name="connsiteX150" fmla="*/ 3150545 w 6352623"/>
                    <a:gd name="connsiteY150" fmla="*/ 4979436 h 6345561"/>
                    <a:gd name="connsiteX151" fmla="*/ 3267988 w 6352623"/>
                    <a:gd name="connsiteY151" fmla="*/ 6340508 h 6345561"/>
                    <a:gd name="connsiteX152" fmla="*/ 3165956 w 6352623"/>
                    <a:gd name="connsiteY152" fmla="*/ 6345561 h 6345561"/>
                    <a:gd name="connsiteX153" fmla="*/ 2827891 w 6352623"/>
                    <a:gd name="connsiteY153" fmla="*/ 6323709 h 6345561"/>
                    <a:gd name="connsiteX154" fmla="*/ 2884966 w 6352623"/>
                    <a:gd name="connsiteY154" fmla="*/ 6327398 h 6345561"/>
                    <a:gd name="connsiteX155" fmla="*/ 2827891 w 6352623"/>
                    <a:gd name="connsiteY155" fmla="*/ 6323709 h 6345561"/>
                    <a:gd name="connsiteX156" fmla="*/ 1799833 w 6352623"/>
                    <a:gd name="connsiteY156" fmla="*/ 6042038 h 6345561"/>
                    <a:gd name="connsiteX157" fmla="*/ 792530 w 6352623"/>
                    <a:gd name="connsiteY157" fmla="*/ 5281044 h 6345561"/>
                    <a:gd name="connsiteX158" fmla="*/ 758259 w 6352623"/>
                    <a:gd name="connsiteY158" fmla="*/ 5233611 h 6345561"/>
                    <a:gd name="connsiteX159" fmla="*/ 1178638 w 6352623"/>
                    <a:gd name="connsiteY159" fmla="*/ 5187468 h 6345561"/>
                    <a:gd name="connsiteX160" fmla="*/ 1905324 w 6352623"/>
                    <a:gd name="connsiteY160" fmla="*/ 5106339 h 6345561"/>
                    <a:gd name="connsiteX161" fmla="*/ 2206251 w 6352623"/>
                    <a:gd name="connsiteY161" fmla="*/ 5531868 h 6345561"/>
                    <a:gd name="connsiteX162" fmla="*/ 2827891 w 6352623"/>
                    <a:gd name="connsiteY162" fmla="*/ 6323709 h 6345561"/>
                    <a:gd name="connsiteX163" fmla="*/ 2405336 w 6352623"/>
                    <a:gd name="connsiteY163" fmla="*/ 6261225 h 6345561"/>
                    <a:gd name="connsiteX164" fmla="*/ 1799833 w 6352623"/>
                    <a:gd name="connsiteY164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895990 w 6352623"/>
                    <a:gd name="connsiteY70" fmla="*/ 4787640 h 6345561"/>
                    <a:gd name="connsiteX71" fmla="*/ 5661892 w 6352623"/>
                    <a:gd name="connsiteY71" fmla="*/ 4787640 h 6345561"/>
                    <a:gd name="connsiteX72" fmla="*/ 4842211 w 6352623"/>
                    <a:gd name="connsiteY72" fmla="*/ 4504577 h 6345561"/>
                    <a:gd name="connsiteX73" fmla="*/ 4894441 w 6352623"/>
                    <a:gd name="connsiteY73" fmla="*/ 4378816 h 6345561"/>
                    <a:gd name="connsiteX74" fmla="*/ 5118410 w 6352623"/>
                    <a:gd name="connsiteY74" fmla="*/ 3308120 h 6345561"/>
                    <a:gd name="connsiteX75" fmla="*/ 5112011 w 6352623"/>
                    <a:gd name="connsiteY75" fmla="*/ 3236549 h 6345561"/>
                    <a:gd name="connsiteX76" fmla="*/ 6343574 w 6352623"/>
                    <a:gd name="connsiteY76" fmla="*/ 3146548 h 6345561"/>
                    <a:gd name="connsiteX77" fmla="*/ 6352623 w 6352623"/>
                    <a:gd name="connsiteY77" fmla="*/ 3329154 h 6345561"/>
                    <a:gd name="connsiteX78" fmla="*/ 6261216 w 6352623"/>
                    <a:gd name="connsiteY78" fmla="*/ 3947289 h 6345561"/>
                    <a:gd name="connsiteX79" fmla="*/ 6068313 w 6352623"/>
                    <a:gd name="connsiteY79" fmla="*/ 4480189 h 6345561"/>
                    <a:gd name="connsiteX80" fmla="*/ 5645377 w 6352623"/>
                    <a:gd name="connsiteY80" fmla="*/ 4489676 h 6345561"/>
                    <a:gd name="connsiteX81" fmla="*/ 4842211 w 6352623"/>
                    <a:gd name="connsiteY81" fmla="*/ 4504577 h 6345561"/>
                    <a:gd name="connsiteX82" fmla="*/ 1405726 w 6352623"/>
                    <a:gd name="connsiteY82" fmla="*/ 3156271 h 6345561"/>
                    <a:gd name="connsiteX83" fmla="*/ 1399341 w 6352623"/>
                    <a:gd name="connsiteY83" fmla="*/ 3089416 h 6345561"/>
                    <a:gd name="connsiteX84" fmla="*/ 1464945 w 6352623"/>
                    <a:gd name="connsiteY84" fmla="*/ 2467755 h 6345561"/>
                    <a:gd name="connsiteX85" fmla="*/ 1626959 w 6352623"/>
                    <a:gd name="connsiteY85" fmla="*/ 1918290 h 6345561"/>
                    <a:gd name="connsiteX86" fmla="*/ 1698846 w 6352623"/>
                    <a:gd name="connsiteY86" fmla="*/ 1916459 h 6345561"/>
                    <a:gd name="connsiteX87" fmla="*/ 2401423 w 6352623"/>
                    <a:gd name="connsiteY87" fmla="*/ 1879094 h 6345561"/>
                    <a:gd name="connsiteX88" fmla="*/ 2879383 w 6352623"/>
                    <a:gd name="connsiteY88" fmla="*/ 1836855 h 6345561"/>
                    <a:gd name="connsiteX89" fmla="*/ 2983285 w 6352623"/>
                    <a:gd name="connsiteY89" fmla="*/ 3040986 h 6345561"/>
                    <a:gd name="connsiteX90" fmla="*/ 1405726 w 6352623"/>
                    <a:gd name="connsiteY90" fmla="*/ 3156271 h 6345561"/>
                    <a:gd name="connsiteX91" fmla="*/ 3464621 w 6352623"/>
                    <a:gd name="connsiteY91" fmla="*/ 4545892 h 6345561"/>
                    <a:gd name="connsiteX92" fmla="*/ 3362673 w 6352623"/>
                    <a:gd name="connsiteY92" fmla="*/ 3364384 h 6345561"/>
                    <a:gd name="connsiteX93" fmla="*/ 4785461 w 6352623"/>
                    <a:gd name="connsiteY93" fmla="*/ 3260410 h 6345561"/>
                    <a:gd name="connsiteX94" fmla="*/ 4791965 w 6352623"/>
                    <a:gd name="connsiteY94" fmla="*/ 3337498 h 6345561"/>
                    <a:gd name="connsiteX95" fmla="*/ 4582162 w 6352623"/>
                    <a:gd name="connsiteY95" fmla="*/ 4452550 h 6345561"/>
                    <a:gd name="connsiteX96" fmla="*/ 3980007 w 6352623"/>
                    <a:gd name="connsiteY96" fmla="*/ 4524180 h 6345561"/>
                    <a:gd name="connsiteX97" fmla="*/ 3464621 w 6352623"/>
                    <a:gd name="connsiteY97" fmla="*/ 4545892 h 6345561"/>
                    <a:gd name="connsiteX98" fmla="*/ 11631 w 6352623"/>
                    <a:gd name="connsiteY98" fmla="*/ 3258148 h 6345561"/>
                    <a:gd name="connsiteX99" fmla="*/ 0 w 6352623"/>
                    <a:gd name="connsiteY99" fmla="*/ 3023469 h 6345561"/>
                    <a:gd name="connsiteX100" fmla="*/ 91400 w 6352623"/>
                    <a:gd name="connsiteY100" fmla="*/ 2405346 h 6345561"/>
                    <a:gd name="connsiteX101" fmla="*/ 258812 w 6352623"/>
                    <a:gd name="connsiteY101" fmla="*/ 1942855 h 6345561"/>
                    <a:gd name="connsiteX102" fmla="*/ 852081 w 6352623"/>
                    <a:gd name="connsiteY102" fmla="*/ 1937991 h 6345561"/>
                    <a:gd name="connsiteX103" fmla="*/ 1335718 w 6352623"/>
                    <a:gd name="connsiteY103" fmla="*/ 1925698 h 6345561"/>
                    <a:gd name="connsiteX104" fmla="*/ 1234430 w 6352623"/>
                    <a:gd name="connsiteY104" fmla="*/ 2196801 h 6345561"/>
                    <a:gd name="connsiteX105" fmla="*/ 1103579 w 6352623"/>
                    <a:gd name="connsiteY105" fmla="*/ 2737987 h 6345561"/>
                    <a:gd name="connsiteX106" fmla="*/ 1078099 w 6352623"/>
                    <a:gd name="connsiteY106" fmla="*/ 3180217 h 6345561"/>
                    <a:gd name="connsiteX107" fmla="*/ 11631 w 6352623"/>
                    <a:gd name="connsiteY107" fmla="*/ 3258148 h 6345561"/>
                    <a:gd name="connsiteX108" fmla="*/ 1960743 w 6352623"/>
                    <a:gd name="connsiteY108" fmla="*/ 4679317 h 6345561"/>
                    <a:gd name="connsiteX109" fmla="*/ 1740896 w 6352623"/>
                    <a:gd name="connsiteY109" fmla="*/ 4337429 h 6345561"/>
                    <a:gd name="connsiteX110" fmla="*/ 1441619 w 6352623"/>
                    <a:gd name="connsiteY110" fmla="*/ 3532526 h 6345561"/>
                    <a:gd name="connsiteX111" fmla="*/ 1438988 w 6352623"/>
                    <a:gd name="connsiteY111" fmla="*/ 3504964 h 6345561"/>
                    <a:gd name="connsiteX112" fmla="*/ 3013389 w 6352623"/>
                    <a:gd name="connsiteY112" fmla="*/ 3389903 h 6345561"/>
                    <a:gd name="connsiteX113" fmla="*/ 3099126 w 6352623"/>
                    <a:gd name="connsiteY113" fmla="*/ 4562904 h 6345561"/>
                    <a:gd name="connsiteX114" fmla="*/ 2689209 w 6352623"/>
                    <a:gd name="connsiteY114" fmla="*/ 4598877 h 6345561"/>
                    <a:gd name="connsiteX115" fmla="*/ 1989796 w 6352623"/>
                    <a:gd name="connsiteY115" fmla="*/ 4675326 h 6345561"/>
                    <a:gd name="connsiteX116" fmla="*/ 1960743 w 6352623"/>
                    <a:gd name="connsiteY116" fmla="*/ 4679317 h 6345561"/>
                    <a:gd name="connsiteX117" fmla="*/ 4067092 w 6352623"/>
                    <a:gd name="connsiteY117" fmla="*/ 6216068 h 6345561"/>
                    <a:gd name="connsiteX118" fmla="*/ 4277892 w 6352623"/>
                    <a:gd name="connsiteY118" fmla="*/ 5788869 h 6345561"/>
                    <a:gd name="connsiteX119" fmla="*/ 4525520 w 6352623"/>
                    <a:gd name="connsiteY119" fmla="*/ 5267093 h 6345561"/>
                    <a:gd name="connsiteX120" fmla="*/ 4685770 w 6352623"/>
                    <a:gd name="connsiteY120" fmla="*/ 4881257 h 6345561"/>
                    <a:gd name="connsiteX121" fmla="*/ 4712084 w 6352623"/>
                    <a:gd name="connsiteY121" fmla="*/ 4879914 h 6345561"/>
                    <a:gd name="connsiteX122" fmla="*/ 5642123 w 6352623"/>
                    <a:gd name="connsiteY122" fmla="*/ 4846187 h 6345561"/>
                    <a:gd name="connsiteX123" fmla="*/ 5866698 w 6352623"/>
                    <a:gd name="connsiteY123" fmla="*/ 4839902 h 6345561"/>
                    <a:gd name="connsiteX124" fmla="*/ 5706398 w 6352623"/>
                    <a:gd name="connsiteY124" fmla="*/ 5102370 h 6345561"/>
                    <a:gd name="connsiteX125" fmla="*/ 4229361 w 6352623"/>
                    <a:gd name="connsiteY125" fmla="*/ 6176010 h 6345561"/>
                    <a:gd name="connsiteX126" fmla="*/ 4067092 w 6352623"/>
                    <a:gd name="connsiteY126" fmla="*/ 6216068 h 6345561"/>
                    <a:gd name="connsiteX127" fmla="*/ 3617977 w 6352623"/>
                    <a:gd name="connsiteY127" fmla="*/ 6323175 h 6345561"/>
                    <a:gd name="connsiteX128" fmla="*/ 3499574 w 6352623"/>
                    <a:gd name="connsiteY128" fmla="*/ 4950969 h 6345561"/>
                    <a:gd name="connsiteX129" fmla="*/ 3966167 w 6352623"/>
                    <a:gd name="connsiteY129" fmla="*/ 4917769 h 6345561"/>
                    <a:gd name="connsiteX130" fmla="*/ 4402891 w 6352623"/>
                    <a:gd name="connsiteY130" fmla="*/ 4895610 h 6345561"/>
                    <a:gd name="connsiteX131" fmla="*/ 4263840 w 6352623"/>
                    <a:gd name="connsiteY131" fmla="*/ 5239274 h 6345561"/>
                    <a:gd name="connsiteX132" fmla="*/ 3691123 w 6352623"/>
                    <a:gd name="connsiteY132" fmla="*/ 6308899 h 6345561"/>
                    <a:gd name="connsiteX133" fmla="*/ 3637169 w 6352623"/>
                    <a:gd name="connsiteY133" fmla="*/ 6322223 h 6345561"/>
                    <a:gd name="connsiteX134" fmla="*/ 3617977 w 6352623"/>
                    <a:gd name="connsiteY134" fmla="*/ 6323175 h 6345561"/>
                    <a:gd name="connsiteX135" fmla="*/ 509955 w 6352623"/>
                    <a:gd name="connsiteY135" fmla="*/ 4889989 h 6345561"/>
                    <a:gd name="connsiteX136" fmla="*/ 432662 w 6352623"/>
                    <a:gd name="connsiteY136" fmla="*/ 4783013 h 6345561"/>
                    <a:gd name="connsiteX137" fmla="*/ 30403 w 6352623"/>
                    <a:gd name="connsiteY137" fmla="*/ 3637168 h 6345561"/>
                    <a:gd name="connsiteX138" fmla="*/ 28957 w 6352623"/>
                    <a:gd name="connsiteY138" fmla="*/ 3608002 h 6345561"/>
                    <a:gd name="connsiteX139" fmla="*/ 1122699 w 6352623"/>
                    <a:gd name="connsiteY139" fmla="*/ 3528079 h 6345561"/>
                    <a:gd name="connsiteX140" fmla="*/ 1151870 w 6352623"/>
                    <a:gd name="connsiteY140" fmla="*/ 3709064 h 6345561"/>
                    <a:gd name="connsiteX141" fmla="*/ 1633165 w 6352623"/>
                    <a:gd name="connsiteY141" fmla="*/ 4721494 h 6345561"/>
                    <a:gd name="connsiteX142" fmla="*/ 1635001 w 6352623"/>
                    <a:gd name="connsiteY142" fmla="*/ 4724090 h 6345561"/>
                    <a:gd name="connsiteX143" fmla="*/ 1150655 w 6352623"/>
                    <a:gd name="connsiteY143" fmla="*/ 4790652 h 6345561"/>
                    <a:gd name="connsiteX144" fmla="*/ 509955 w 6352623"/>
                    <a:gd name="connsiteY144" fmla="*/ 4889989 h 6345561"/>
                    <a:gd name="connsiteX145" fmla="*/ 3165956 w 6352623"/>
                    <a:gd name="connsiteY145" fmla="*/ 6345561 h 6345561"/>
                    <a:gd name="connsiteX146" fmla="*/ 2661675 w 6352623"/>
                    <a:gd name="connsiteY146" fmla="*/ 5655612 h 6345561"/>
                    <a:gd name="connsiteX147" fmla="*/ 2224080 w 6352623"/>
                    <a:gd name="connsiteY147" fmla="*/ 5071807 h 6345561"/>
                    <a:gd name="connsiteX148" fmla="*/ 2697681 w 6352623"/>
                    <a:gd name="connsiteY148" fmla="*/ 5021257 h 6345561"/>
                    <a:gd name="connsiteX149" fmla="*/ 3150545 w 6352623"/>
                    <a:gd name="connsiteY149" fmla="*/ 4979436 h 6345561"/>
                    <a:gd name="connsiteX150" fmla="*/ 3267988 w 6352623"/>
                    <a:gd name="connsiteY150" fmla="*/ 6340508 h 6345561"/>
                    <a:gd name="connsiteX151" fmla="*/ 3165956 w 6352623"/>
                    <a:gd name="connsiteY151" fmla="*/ 6345561 h 6345561"/>
                    <a:gd name="connsiteX152" fmla="*/ 2827891 w 6352623"/>
                    <a:gd name="connsiteY152" fmla="*/ 6323709 h 6345561"/>
                    <a:gd name="connsiteX153" fmla="*/ 2884966 w 6352623"/>
                    <a:gd name="connsiteY153" fmla="*/ 6327398 h 6345561"/>
                    <a:gd name="connsiteX154" fmla="*/ 2827891 w 6352623"/>
                    <a:gd name="connsiteY154" fmla="*/ 6323709 h 6345561"/>
                    <a:gd name="connsiteX155" fmla="*/ 1799833 w 6352623"/>
                    <a:gd name="connsiteY155" fmla="*/ 6042038 h 6345561"/>
                    <a:gd name="connsiteX156" fmla="*/ 792530 w 6352623"/>
                    <a:gd name="connsiteY156" fmla="*/ 5281044 h 6345561"/>
                    <a:gd name="connsiteX157" fmla="*/ 758259 w 6352623"/>
                    <a:gd name="connsiteY157" fmla="*/ 5233611 h 6345561"/>
                    <a:gd name="connsiteX158" fmla="*/ 1178638 w 6352623"/>
                    <a:gd name="connsiteY158" fmla="*/ 5187468 h 6345561"/>
                    <a:gd name="connsiteX159" fmla="*/ 1905324 w 6352623"/>
                    <a:gd name="connsiteY159" fmla="*/ 5106339 h 6345561"/>
                    <a:gd name="connsiteX160" fmla="*/ 2206251 w 6352623"/>
                    <a:gd name="connsiteY160" fmla="*/ 5531868 h 6345561"/>
                    <a:gd name="connsiteX161" fmla="*/ 2827891 w 6352623"/>
                    <a:gd name="connsiteY161" fmla="*/ 6323709 h 6345561"/>
                    <a:gd name="connsiteX162" fmla="*/ 2405336 w 6352623"/>
                    <a:gd name="connsiteY162" fmla="*/ 6261225 h 6345561"/>
                    <a:gd name="connsiteX163" fmla="*/ 1799833 w 6352623"/>
                    <a:gd name="connsiteY163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661892 w 6352623"/>
                    <a:gd name="connsiteY70" fmla="*/ 4787640 h 6345561"/>
                    <a:gd name="connsiteX71" fmla="*/ 4842211 w 6352623"/>
                    <a:gd name="connsiteY71" fmla="*/ 4504577 h 6345561"/>
                    <a:gd name="connsiteX72" fmla="*/ 4894441 w 6352623"/>
                    <a:gd name="connsiteY72" fmla="*/ 4378816 h 6345561"/>
                    <a:gd name="connsiteX73" fmla="*/ 5118410 w 6352623"/>
                    <a:gd name="connsiteY73" fmla="*/ 3308120 h 6345561"/>
                    <a:gd name="connsiteX74" fmla="*/ 5112011 w 6352623"/>
                    <a:gd name="connsiteY74" fmla="*/ 3236549 h 6345561"/>
                    <a:gd name="connsiteX75" fmla="*/ 6343574 w 6352623"/>
                    <a:gd name="connsiteY75" fmla="*/ 3146548 h 6345561"/>
                    <a:gd name="connsiteX76" fmla="*/ 6352623 w 6352623"/>
                    <a:gd name="connsiteY76" fmla="*/ 3329154 h 6345561"/>
                    <a:gd name="connsiteX77" fmla="*/ 6261216 w 6352623"/>
                    <a:gd name="connsiteY77" fmla="*/ 3947289 h 6345561"/>
                    <a:gd name="connsiteX78" fmla="*/ 6068313 w 6352623"/>
                    <a:gd name="connsiteY78" fmla="*/ 4480189 h 6345561"/>
                    <a:gd name="connsiteX79" fmla="*/ 5645377 w 6352623"/>
                    <a:gd name="connsiteY79" fmla="*/ 4489676 h 6345561"/>
                    <a:gd name="connsiteX80" fmla="*/ 4842211 w 6352623"/>
                    <a:gd name="connsiteY80" fmla="*/ 4504577 h 6345561"/>
                    <a:gd name="connsiteX81" fmla="*/ 1405726 w 6352623"/>
                    <a:gd name="connsiteY81" fmla="*/ 3156271 h 6345561"/>
                    <a:gd name="connsiteX82" fmla="*/ 1399341 w 6352623"/>
                    <a:gd name="connsiteY82" fmla="*/ 3089416 h 6345561"/>
                    <a:gd name="connsiteX83" fmla="*/ 1464945 w 6352623"/>
                    <a:gd name="connsiteY83" fmla="*/ 2467755 h 6345561"/>
                    <a:gd name="connsiteX84" fmla="*/ 1626959 w 6352623"/>
                    <a:gd name="connsiteY84" fmla="*/ 1918290 h 6345561"/>
                    <a:gd name="connsiteX85" fmla="*/ 1698846 w 6352623"/>
                    <a:gd name="connsiteY85" fmla="*/ 1916459 h 6345561"/>
                    <a:gd name="connsiteX86" fmla="*/ 2401423 w 6352623"/>
                    <a:gd name="connsiteY86" fmla="*/ 1879094 h 6345561"/>
                    <a:gd name="connsiteX87" fmla="*/ 2879383 w 6352623"/>
                    <a:gd name="connsiteY87" fmla="*/ 1836855 h 6345561"/>
                    <a:gd name="connsiteX88" fmla="*/ 2983285 w 6352623"/>
                    <a:gd name="connsiteY88" fmla="*/ 3040986 h 6345561"/>
                    <a:gd name="connsiteX89" fmla="*/ 1405726 w 6352623"/>
                    <a:gd name="connsiteY89" fmla="*/ 3156271 h 6345561"/>
                    <a:gd name="connsiteX90" fmla="*/ 3464621 w 6352623"/>
                    <a:gd name="connsiteY90" fmla="*/ 4545892 h 6345561"/>
                    <a:gd name="connsiteX91" fmla="*/ 3362673 w 6352623"/>
                    <a:gd name="connsiteY91" fmla="*/ 3364384 h 6345561"/>
                    <a:gd name="connsiteX92" fmla="*/ 4785461 w 6352623"/>
                    <a:gd name="connsiteY92" fmla="*/ 3260410 h 6345561"/>
                    <a:gd name="connsiteX93" fmla="*/ 4791965 w 6352623"/>
                    <a:gd name="connsiteY93" fmla="*/ 3337498 h 6345561"/>
                    <a:gd name="connsiteX94" fmla="*/ 4582162 w 6352623"/>
                    <a:gd name="connsiteY94" fmla="*/ 4452550 h 6345561"/>
                    <a:gd name="connsiteX95" fmla="*/ 3980007 w 6352623"/>
                    <a:gd name="connsiteY95" fmla="*/ 4524180 h 6345561"/>
                    <a:gd name="connsiteX96" fmla="*/ 3464621 w 6352623"/>
                    <a:gd name="connsiteY96" fmla="*/ 4545892 h 6345561"/>
                    <a:gd name="connsiteX97" fmla="*/ 11631 w 6352623"/>
                    <a:gd name="connsiteY97" fmla="*/ 3258148 h 6345561"/>
                    <a:gd name="connsiteX98" fmla="*/ 0 w 6352623"/>
                    <a:gd name="connsiteY98" fmla="*/ 3023469 h 6345561"/>
                    <a:gd name="connsiteX99" fmla="*/ 91400 w 6352623"/>
                    <a:gd name="connsiteY99" fmla="*/ 2405346 h 6345561"/>
                    <a:gd name="connsiteX100" fmla="*/ 258812 w 6352623"/>
                    <a:gd name="connsiteY100" fmla="*/ 1942855 h 6345561"/>
                    <a:gd name="connsiteX101" fmla="*/ 852081 w 6352623"/>
                    <a:gd name="connsiteY101" fmla="*/ 1937991 h 6345561"/>
                    <a:gd name="connsiteX102" fmla="*/ 1335718 w 6352623"/>
                    <a:gd name="connsiteY102" fmla="*/ 1925698 h 6345561"/>
                    <a:gd name="connsiteX103" fmla="*/ 1234430 w 6352623"/>
                    <a:gd name="connsiteY103" fmla="*/ 2196801 h 6345561"/>
                    <a:gd name="connsiteX104" fmla="*/ 1103579 w 6352623"/>
                    <a:gd name="connsiteY104" fmla="*/ 2737987 h 6345561"/>
                    <a:gd name="connsiteX105" fmla="*/ 1078099 w 6352623"/>
                    <a:gd name="connsiteY105" fmla="*/ 3180217 h 6345561"/>
                    <a:gd name="connsiteX106" fmla="*/ 11631 w 6352623"/>
                    <a:gd name="connsiteY106" fmla="*/ 3258148 h 6345561"/>
                    <a:gd name="connsiteX107" fmla="*/ 1960743 w 6352623"/>
                    <a:gd name="connsiteY107" fmla="*/ 4679317 h 6345561"/>
                    <a:gd name="connsiteX108" fmla="*/ 1740896 w 6352623"/>
                    <a:gd name="connsiteY108" fmla="*/ 4337429 h 6345561"/>
                    <a:gd name="connsiteX109" fmla="*/ 1441619 w 6352623"/>
                    <a:gd name="connsiteY109" fmla="*/ 3532526 h 6345561"/>
                    <a:gd name="connsiteX110" fmla="*/ 1438988 w 6352623"/>
                    <a:gd name="connsiteY110" fmla="*/ 3504964 h 6345561"/>
                    <a:gd name="connsiteX111" fmla="*/ 3013389 w 6352623"/>
                    <a:gd name="connsiteY111" fmla="*/ 3389903 h 6345561"/>
                    <a:gd name="connsiteX112" fmla="*/ 3099126 w 6352623"/>
                    <a:gd name="connsiteY112" fmla="*/ 4562904 h 6345561"/>
                    <a:gd name="connsiteX113" fmla="*/ 2689209 w 6352623"/>
                    <a:gd name="connsiteY113" fmla="*/ 4598877 h 6345561"/>
                    <a:gd name="connsiteX114" fmla="*/ 1989796 w 6352623"/>
                    <a:gd name="connsiteY114" fmla="*/ 4675326 h 6345561"/>
                    <a:gd name="connsiteX115" fmla="*/ 1960743 w 6352623"/>
                    <a:gd name="connsiteY115" fmla="*/ 4679317 h 6345561"/>
                    <a:gd name="connsiteX116" fmla="*/ 4067092 w 6352623"/>
                    <a:gd name="connsiteY116" fmla="*/ 6216068 h 6345561"/>
                    <a:gd name="connsiteX117" fmla="*/ 4277892 w 6352623"/>
                    <a:gd name="connsiteY117" fmla="*/ 5788869 h 6345561"/>
                    <a:gd name="connsiteX118" fmla="*/ 4525520 w 6352623"/>
                    <a:gd name="connsiteY118" fmla="*/ 5267093 h 6345561"/>
                    <a:gd name="connsiteX119" fmla="*/ 4685770 w 6352623"/>
                    <a:gd name="connsiteY119" fmla="*/ 4881257 h 6345561"/>
                    <a:gd name="connsiteX120" fmla="*/ 4712084 w 6352623"/>
                    <a:gd name="connsiteY120" fmla="*/ 4879914 h 6345561"/>
                    <a:gd name="connsiteX121" fmla="*/ 5642123 w 6352623"/>
                    <a:gd name="connsiteY121" fmla="*/ 4846187 h 6345561"/>
                    <a:gd name="connsiteX122" fmla="*/ 5866698 w 6352623"/>
                    <a:gd name="connsiteY122" fmla="*/ 4839902 h 6345561"/>
                    <a:gd name="connsiteX123" fmla="*/ 5706398 w 6352623"/>
                    <a:gd name="connsiteY123" fmla="*/ 5102370 h 6345561"/>
                    <a:gd name="connsiteX124" fmla="*/ 4229361 w 6352623"/>
                    <a:gd name="connsiteY124" fmla="*/ 6176010 h 6345561"/>
                    <a:gd name="connsiteX125" fmla="*/ 4067092 w 6352623"/>
                    <a:gd name="connsiteY125" fmla="*/ 6216068 h 6345561"/>
                    <a:gd name="connsiteX126" fmla="*/ 3617977 w 6352623"/>
                    <a:gd name="connsiteY126" fmla="*/ 6323175 h 6345561"/>
                    <a:gd name="connsiteX127" fmla="*/ 3499574 w 6352623"/>
                    <a:gd name="connsiteY127" fmla="*/ 4950969 h 6345561"/>
                    <a:gd name="connsiteX128" fmla="*/ 3966167 w 6352623"/>
                    <a:gd name="connsiteY128" fmla="*/ 4917769 h 6345561"/>
                    <a:gd name="connsiteX129" fmla="*/ 4402891 w 6352623"/>
                    <a:gd name="connsiteY129" fmla="*/ 4895610 h 6345561"/>
                    <a:gd name="connsiteX130" fmla="*/ 4263840 w 6352623"/>
                    <a:gd name="connsiteY130" fmla="*/ 5239274 h 6345561"/>
                    <a:gd name="connsiteX131" fmla="*/ 3691123 w 6352623"/>
                    <a:gd name="connsiteY131" fmla="*/ 6308899 h 6345561"/>
                    <a:gd name="connsiteX132" fmla="*/ 3637169 w 6352623"/>
                    <a:gd name="connsiteY132" fmla="*/ 6322223 h 6345561"/>
                    <a:gd name="connsiteX133" fmla="*/ 3617977 w 6352623"/>
                    <a:gd name="connsiteY133" fmla="*/ 6323175 h 6345561"/>
                    <a:gd name="connsiteX134" fmla="*/ 509955 w 6352623"/>
                    <a:gd name="connsiteY134" fmla="*/ 4889989 h 6345561"/>
                    <a:gd name="connsiteX135" fmla="*/ 432662 w 6352623"/>
                    <a:gd name="connsiteY135" fmla="*/ 4783013 h 6345561"/>
                    <a:gd name="connsiteX136" fmla="*/ 30403 w 6352623"/>
                    <a:gd name="connsiteY136" fmla="*/ 3637168 h 6345561"/>
                    <a:gd name="connsiteX137" fmla="*/ 28957 w 6352623"/>
                    <a:gd name="connsiteY137" fmla="*/ 3608002 h 6345561"/>
                    <a:gd name="connsiteX138" fmla="*/ 1122699 w 6352623"/>
                    <a:gd name="connsiteY138" fmla="*/ 3528079 h 6345561"/>
                    <a:gd name="connsiteX139" fmla="*/ 1151870 w 6352623"/>
                    <a:gd name="connsiteY139" fmla="*/ 3709064 h 6345561"/>
                    <a:gd name="connsiteX140" fmla="*/ 1633165 w 6352623"/>
                    <a:gd name="connsiteY140" fmla="*/ 4721494 h 6345561"/>
                    <a:gd name="connsiteX141" fmla="*/ 1635001 w 6352623"/>
                    <a:gd name="connsiteY141" fmla="*/ 4724090 h 6345561"/>
                    <a:gd name="connsiteX142" fmla="*/ 1150655 w 6352623"/>
                    <a:gd name="connsiteY142" fmla="*/ 4790652 h 6345561"/>
                    <a:gd name="connsiteX143" fmla="*/ 509955 w 6352623"/>
                    <a:gd name="connsiteY143" fmla="*/ 4889989 h 6345561"/>
                    <a:gd name="connsiteX144" fmla="*/ 3165956 w 6352623"/>
                    <a:gd name="connsiteY144" fmla="*/ 6345561 h 6345561"/>
                    <a:gd name="connsiteX145" fmla="*/ 2661675 w 6352623"/>
                    <a:gd name="connsiteY145" fmla="*/ 5655612 h 6345561"/>
                    <a:gd name="connsiteX146" fmla="*/ 2224080 w 6352623"/>
                    <a:gd name="connsiteY146" fmla="*/ 5071807 h 6345561"/>
                    <a:gd name="connsiteX147" fmla="*/ 2697681 w 6352623"/>
                    <a:gd name="connsiteY147" fmla="*/ 5021257 h 6345561"/>
                    <a:gd name="connsiteX148" fmla="*/ 3150545 w 6352623"/>
                    <a:gd name="connsiteY148" fmla="*/ 4979436 h 6345561"/>
                    <a:gd name="connsiteX149" fmla="*/ 3267988 w 6352623"/>
                    <a:gd name="connsiteY149" fmla="*/ 6340508 h 6345561"/>
                    <a:gd name="connsiteX150" fmla="*/ 3165956 w 6352623"/>
                    <a:gd name="connsiteY150" fmla="*/ 6345561 h 6345561"/>
                    <a:gd name="connsiteX151" fmla="*/ 2827891 w 6352623"/>
                    <a:gd name="connsiteY151" fmla="*/ 6323709 h 6345561"/>
                    <a:gd name="connsiteX152" fmla="*/ 2884966 w 6352623"/>
                    <a:gd name="connsiteY152" fmla="*/ 6327398 h 6345561"/>
                    <a:gd name="connsiteX153" fmla="*/ 2827891 w 6352623"/>
                    <a:gd name="connsiteY153" fmla="*/ 6323709 h 6345561"/>
                    <a:gd name="connsiteX154" fmla="*/ 1799833 w 6352623"/>
                    <a:gd name="connsiteY154" fmla="*/ 6042038 h 6345561"/>
                    <a:gd name="connsiteX155" fmla="*/ 792530 w 6352623"/>
                    <a:gd name="connsiteY155" fmla="*/ 5281044 h 6345561"/>
                    <a:gd name="connsiteX156" fmla="*/ 758259 w 6352623"/>
                    <a:gd name="connsiteY156" fmla="*/ 5233611 h 6345561"/>
                    <a:gd name="connsiteX157" fmla="*/ 1178638 w 6352623"/>
                    <a:gd name="connsiteY157" fmla="*/ 5187468 h 6345561"/>
                    <a:gd name="connsiteX158" fmla="*/ 1905324 w 6352623"/>
                    <a:gd name="connsiteY158" fmla="*/ 5106339 h 6345561"/>
                    <a:gd name="connsiteX159" fmla="*/ 2206251 w 6352623"/>
                    <a:gd name="connsiteY159" fmla="*/ 5531868 h 6345561"/>
                    <a:gd name="connsiteX160" fmla="*/ 2827891 w 6352623"/>
                    <a:gd name="connsiteY160" fmla="*/ 6323709 h 6345561"/>
                    <a:gd name="connsiteX161" fmla="*/ 2405336 w 6352623"/>
                    <a:gd name="connsiteY161" fmla="*/ 6261225 h 6345561"/>
                    <a:gd name="connsiteX162" fmla="*/ 1799833 w 6352623"/>
                    <a:gd name="connsiteY16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898613 w 6352623"/>
                    <a:gd name="connsiteY62" fmla="*/ 4787640 h 6345561"/>
                    <a:gd name="connsiteX63" fmla="*/ 5866698 w 6352623"/>
                    <a:gd name="connsiteY63" fmla="*/ 4839902 h 6345561"/>
                    <a:gd name="connsiteX64" fmla="*/ 5895990 w 6352623"/>
                    <a:gd name="connsiteY64" fmla="*/ 4787640 h 6345561"/>
                    <a:gd name="connsiteX65" fmla="*/ 5898613 w 6352623"/>
                    <a:gd name="connsiteY65" fmla="*/ 4787640 h 6345561"/>
                    <a:gd name="connsiteX66" fmla="*/ 5866698 w 6352623"/>
                    <a:gd name="connsiteY66" fmla="*/ 4839902 h 6345561"/>
                    <a:gd name="connsiteX67" fmla="*/ 5661892 w 6352623"/>
                    <a:gd name="connsiteY67" fmla="*/ 4787640 h 6345561"/>
                    <a:gd name="connsiteX68" fmla="*/ 5661892 w 6352623"/>
                    <a:gd name="connsiteY68" fmla="*/ 4620000 h 6345561"/>
                    <a:gd name="connsiteX69" fmla="*/ 5661892 w 6352623"/>
                    <a:gd name="connsiteY69" fmla="*/ 4787640 h 6345561"/>
                    <a:gd name="connsiteX70" fmla="*/ 4842211 w 6352623"/>
                    <a:gd name="connsiteY70" fmla="*/ 4504577 h 6345561"/>
                    <a:gd name="connsiteX71" fmla="*/ 4894441 w 6352623"/>
                    <a:gd name="connsiteY71" fmla="*/ 4378816 h 6345561"/>
                    <a:gd name="connsiteX72" fmla="*/ 5118410 w 6352623"/>
                    <a:gd name="connsiteY72" fmla="*/ 3308120 h 6345561"/>
                    <a:gd name="connsiteX73" fmla="*/ 5112011 w 6352623"/>
                    <a:gd name="connsiteY73" fmla="*/ 3236549 h 6345561"/>
                    <a:gd name="connsiteX74" fmla="*/ 6343574 w 6352623"/>
                    <a:gd name="connsiteY74" fmla="*/ 3146548 h 6345561"/>
                    <a:gd name="connsiteX75" fmla="*/ 6352623 w 6352623"/>
                    <a:gd name="connsiteY75" fmla="*/ 3329154 h 6345561"/>
                    <a:gd name="connsiteX76" fmla="*/ 6261216 w 6352623"/>
                    <a:gd name="connsiteY76" fmla="*/ 3947289 h 6345561"/>
                    <a:gd name="connsiteX77" fmla="*/ 6068313 w 6352623"/>
                    <a:gd name="connsiteY77" fmla="*/ 4480189 h 6345561"/>
                    <a:gd name="connsiteX78" fmla="*/ 5645377 w 6352623"/>
                    <a:gd name="connsiteY78" fmla="*/ 4489676 h 6345561"/>
                    <a:gd name="connsiteX79" fmla="*/ 4842211 w 6352623"/>
                    <a:gd name="connsiteY79" fmla="*/ 4504577 h 6345561"/>
                    <a:gd name="connsiteX80" fmla="*/ 1405726 w 6352623"/>
                    <a:gd name="connsiteY80" fmla="*/ 3156271 h 6345561"/>
                    <a:gd name="connsiteX81" fmla="*/ 1399341 w 6352623"/>
                    <a:gd name="connsiteY81" fmla="*/ 3089416 h 6345561"/>
                    <a:gd name="connsiteX82" fmla="*/ 1464945 w 6352623"/>
                    <a:gd name="connsiteY82" fmla="*/ 2467755 h 6345561"/>
                    <a:gd name="connsiteX83" fmla="*/ 1626959 w 6352623"/>
                    <a:gd name="connsiteY83" fmla="*/ 1918290 h 6345561"/>
                    <a:gd name="connsiteX84" fmla="*/ 1698846 w 6352623"/>
                    <a:gd name="connsiteY84" fmla="*/ 1916459 h 6345561"/>
                    <a:gd name="connsiteX85" fmla="*/ 2401423 w 6352623"/>
                    <a:gd name="connsiteY85" fmla="*/ 1879094 h 6345561"/>
                    <a:gd name="connsiteX86" fmla="*/ 2879383 w 6352623"/>
                    <a:gd name="connsiteY86" fmla="*/ 1836855 h 6345561"/>
                    <a:gd name="connsiteX87" fmla="*/ 2983285 w 6352623"/>
                    <a:gd name="connsiteY87" fmla="*/ 3040986 h 6345561"/>
                    <a:gd name="connsiteX88" fmla="*/ 1405726 w 6352623"/>
                    <a:gd name="connsiteY88" fmla="*/ 3156271 h 6345561"/>
                    <a:gd name="connsiteX89" fmla="*/ 3464621 w 6352623"/>
                    <a:gd name="connsiteY89" fmla="*/ 4545892 h 6345561"/>
                    <a:gd name="connsiteX90" fmla="*/ 3362673 w 6352623"/>
                    <a:gd name="connsiteY90" fmla="*/ 3364384 h 6345561"/>
                    <a:gd name="connsiteX91" fmla="*/ 4785461 w 6352623"/>
                    <a:gd name="connsiteY91" fmla="*/ 3260410 h 6345561"/>
                    <a:gd name="connsiteX92" fmla="*/ 4791965 w 6352623"/>
                    <a:gd name="connsiteY92" fmla="*/ 3337498 h 6345561"/>
                    <a:gd name="connsiteX93" fmla="*/ 4582162 w 6352623"/>
                    <a:gd name="connsiteY93" fmla="*/ 4452550 h 6345561"/>
                    <a:gd name="connsiteX94" fmla="*/ 3980007 w 6352623"/>
                    <a:gd name="connsiteY94" fmla="*/ 4524180 h 6345561"/>
                    <a:gd name="connsiteX95" fmla="*/ 3464621 w 6352623"/>
                    <a:gd name="connsiteY95" fmla="*/ 4545892 h 6345561"/>
                    <a:gd name="connsiteX96" fmla="*/ 11631 w 6352623"/>
                    <a:gd name="connsiteY96" fmla="*/ 3258148 h 6345561"/>
                    <a:gd name="connsiteX97" fmla="*/ 0 w 6352623"/>
                    <a:gd name="connsiteY97" fmla="*/ 3023469 h 6345561"/>
                    <a:gd name="connsiteX98" fmla="*/ 91400 w 6352623"/>
                    <a:gd name="connsiteY98" fmla="*/ 2405346 h 6345561"/>
                    <a:gd name="connsiteX99" fmla="*/ 258812 w 6352623"/>
                    <a:gd name="connsiteY99" fmla="*/ 1942855 h 6345561"/>
                    <a:gd name="connsiteX100" fmla="*/ 852081 w 6352623"/>
                    <a:gd name="connsiteY100" fmla="*/ 1937991 h 6345561"/>
                    <a:gd name="connsiteX101" fmla="*/ 1335718 w 6352623"/>
                    <a:gd name="connsiteY101" fmla="*/ 1925698 h 6345561"/>
                    <a:gd name="connsiteX102" fmla="*/ 1234430 w 6352623"/>
                    <a:gd name="connsiteY102" fmla="*/ 2196801 h 6345561"/>
                    <a:gd name="connsiteX103" fmla="*/ 1103579 w 6352623"/>
                    <a:gd name="connsiteY103" fmla="*/ 2737987 h 6345561"/>
                    <a:gd name="connsiteX104" fmla="*/ 1078099 w 6352623"/>
                    <a:gd name="connsiteY104" fmla="*/ 3180217 h 6345561"/>
                    <a:gd name="connsiteX105" fmla="*/ 11631 w 6352623"/>
                    <a:gd name="connsiteY105" fmla="*/ 3258148 h 6345561"/>
                    <a:gd name="connsiteX106" fmla="*/ 1960743 w 6352623"/>
                    <a:gd name="connsiteY106" fmla="*/ 4679317 h 6345561"/>
                    <a:gd name="connsiteX107" fmla="*/ 1740896 w 6352623"/>
                    <a:gd name="connsiteY107" fmla="*/ 4337429 h 6345561"/>
                    <a:gd name="connsiteX108" fmla="*/ 1441619 w 6352623"/>
                    <a:gd name="connsiteY108" fmla="*/ 3532526 h 6345561"/>
                    <a:gd name="connsiteX109" fmla="*/ 1438988 w 6352623"/>
                    <a:gd name="connsiteY109" fmla="*/ 3504964 h 6345561"/>
                    <a:gd name="connsiteX110" fmla="*/ 3013389 w 6352623"/>
                    <a:gd name="connsiteY110" fmla="*/ 3389903 h 6345561"/>
                    <a:gd name="connsiteX111" fmla="*/ 3099126 w 6352623"/>
                    <a:gd name="connsiteY111" fmla="*/ 4562904 h 6345561"/>
                    <a:gd name="connsiteX112" fmla="*/ 2689209 w 6352623"/>
                    <a:gd name="connsiteY112" fmla="*/ 4598877 h 6345561"/>
                    <a:gd name="connsiteX113" fmla="*/ 1989796 w 6352623"/>
                    <a:gd name="connsiteY113" fmla="*/ 4675326 h 6345561"/>
                    <a:gd name="connsiteX114" fmla="*/ 1960743 w 6352623"/>
                    <a:gd name="connsiteY114" fmla="*/ 4679317 h 6345561"/>
                    <a:gd name="connsiteX115" fmla="*/ 4067092 w 6352623"/>
                    <a:gd name="connsiteY115" fmla="*/ 6216068 h 6345561"/>
                    <a:gd name="connsiteX116" fmla="*/ 4277892 w 6352623"/>
                    <a:gd name="connsiteY116" fmla="*/ 5788869 h 6345561"/>
                    <a:gd name="connsiteX117" fmla="*/ 4525520 w 6352623"/>
                    <a:gd name="connsiteY117" fmla="*/ 5267093 h 6345561"/>
                    <a:gd name="connsiteX118" fmla="*/ 4685770 w 6352623"/>
                    <a:gd name="connsiteY118" fmla="*/ 4881257 h 6345561"/>
                    <a:gd name="connsiteX119" fmla="*/ 4712084 w 6352623"/>
                    <a:gd name="connsiteY119" fmla="*/ 4879914 h 6345561"/>
                    <a:gd name="connsiteX120" fmla="*/ 5642123 w 6352623"/>
                    <a:gd name="connsiteY120" fmla="*/ 4846187 h 6345561"/>
                    <a:gd name="connsiteX121" fmla="*/ 5866698 w 6352623"/>
                    <a:gd name="connsiteY121" fmla="*/ 4839902 h 6345561"/>
                    <a:gd name="connsiteX122" fmla="*/ 5706398 w 6352623"/>
                    <a:gd name="connsiteY122" fmla="*/ 5102370 h 6345561"/>
                    <a:gd name="connsiteX123" fmla="*/ 4229361 w 6352623"/>
                    <a:gd name="connsiteY123" fmla="*/ 6176010 h 6345561"/>
                    <a:gd name="connsiteX124" fmla="*/ 4067092 w 6352623"/>
                    <a:gd name="connsiteY124" fmla="*/ 6216068 h 6345561"/>
                    <a:gd name="connsiteX125" fmla="*/ 3617977 w 6352623"/>
                    <a:gd name="connsiteY125" fmla="*/ 6323175 h 6345561"/>
                    <a:gd name="connsiteX126" fmla="*/ 3499574 w 6352623"/>
                    <a:gd name="connsiteY126" fmla="*/ 4950969 h 6345561"/>
                    <a:gd name="connsiteX127" fmla="*/ 3966167 w 6352623"/>
                    <a:gd name="connsiteY127" fmla="*/ 4917769 h 6345561"/>
                    <a:gd name="connsiteX128" fmla="*/ 4402891 w 6352623"/>
                    <a:gd name="connsiteY128" fmla="*/ 4895610 h 6345561"/>
                    <a:gd name="connsiteX129" fmla="*/ 4263840 w 6352623"/>
                    <a:gd name="connsiteY129" fmla="*/ 5239274 h 6345561"/>
                    <a:gd name="connsiteX130" fmla="*/ 3691123 w 6352623"/>
                    <a:gd name="connsiteY130" fmla="*/ 6308899 h 6345561"/>
                    <a:gd name="connsiteX131" fmla="*/ 3637169 w 6352623"/>
                    <a:gd name="connsiteY131" fmla="*/ 6322223 h 6345561"/>
                    <a:gd name="connsiteX132" fmla="*/ 3617977 w 6352623"/>
                    <a:gd name="connsiteY132" fmla="*/ 6323175 h 6345561"/>
                    <a:gd name="connsiteX133" fmla="*/ 509955 w 6352623"/>
                    <a:gd name="connsiteY133" fmla="*/ 4889989 h 6345561"/>
                    <a:gd name="connsiteX134" fmla="*/ 432662 w 6352623"/>
                    <a:gd name="connsiteY134" fmla="*/ 4783013 h 6345561"/>
                    <a:gd name="connsiteX135" fmla="*/ 30403 w 6352623"/>
                    <a:gd name="connsiteY135" fmla="*/ 3637168 h 6345561"/>
                    <a:gd name="connsiteX136" fmla="*/ 28957 w 6352623"/>
                    <a:gd name="connsiteY136" fmla="*/ 3608002 h 6345561"/>
                    <a:gd name="connsiteX137" fmla="*/ 1122699 w 6352623"/>
                    <a:gd name="connsiteY137" fmla="*/ 3528079 h 6345561"/>
                    <a:gd name="connsiteX138" fmla="*/ 1151870 w 6352623"/>
                    <a:gd name="connsiteY138" fmla="*/ 3709064 h 6345561"/>
                    <a:gd name="connsiteX139" fmla="*/ 1633165 w 6352623"/>
                    <a:gd name="connsiteY139" fmla="*/ 4721494 h 6345561"/>
                    <a:gd name="connsiteX140" fmla="*/ 1635001 w 6352623"/>
                    <a:gd name="connsiteY140" fmla="*/ 4724090 h 6345561"/>
                    <a:gd name="connsiteX141" fmla="*/ 1150655 w 6352623"/>
                    <a:gd name="connsiteY141" fmla="*/ 4790652 h 6345561"/>
                    <a:gd name="connsiteX142" fmla="*/ 509955 w 6352623"/>
                    <a:gd name="connsiteY142" fmla="*/ 4889989 h 6345561"/>
                    <a:gd name="connsiteX143" fmla="*/ 3165956 w 6352623"/>
                    <a:gd name="connsiteY143" fmla="*/ 6345561 h 6345561"/>
                    <a:gd name="connsiteX144" fmla="*/ 2661675 w 6352623"/>
                    <a:gd name="connsiteY144" fmla="*/ 5655612 h 6345561"/>
                    <a:gd name="connsiteX145" fmla="*/ 2224080 w 6352623"/>
                    <a:gd name="connsiteY145" fmla="*/ 5071807 h 6345561"/>
                    <a:gd name="connsiteX146" fmla="*/ 2697681 w 6352623"/>
                    <a:gd name="connsiteY146" fmla="*/ 5021257 h 6345561"/>
                    <a:gd name="connsiteX147" fmla="*/ 3150545 w 6352623"/>
                    <a:gd name="connsiteY147" fmla="*/ 4979436 h 6345561"/>
                    <a:gd name="connsiteX148" fmla="*/ 3267988 w 6352623"/>
                    <a:gd name="connsiteY148" fmla="*/ 6340508 h 6345561"/>
                    <a:gd name="connsiteX149" fmla="*/ 3165956 w 6352623"/>
                    <a:gd name="connsiteY149" fmla="*/ 6345561 h 6345561"/>
                    <a:gd name="connsiteX150" fmla="*/ 2827891 w 6352623"/>
                    <a:gd name="connsiteY150" fmla="*/ 6323709 h 6345561"/>
                    <a:gd name="connsiteX151" fmla="*/ 2884966 w 6352623"/>
                    <a:gd name="connsiteY151" fmla="*/ 6327398 h 6345561"/>
                    <a:gd name="connsiteX152" fmla="*/ 2827891 w 6352623"/>
                    <a:gd name="connsiteY152" fmla="*/ 6323709 h 6345561"/>
                    <a:gd name="connsiteX153" fmla="*/ 1799833 w 6352623"/>
                    <a:gd name="connsiteY153" fmla="*/ 6042038 h 6345561"/>
                    <a:gd name="connsiteX154" fmla="*/ 792530 w 6352623"/>
                    <a:gd name="connsiteY154" fmla="*/ 5281044 h 6345561"/>
                    <a:gd name="connsiteX155" fmla="*/ 758259 w 6352623"/>
                    <a:gd name="connsiteY155" fmla="*/ 5233611 h 6345561"/>
                    <a:gd name="connsiteX156" fmla="*/ 1178638 w 6352623"/>
                    <a:gd name="connsiteY156" fmla="*/ 5187468 h 6345561"/>
                    <a:gd name="connsiteX157" fmla="*/ 1905324 w 6352623"/>
                    <a:gd name="connsiteY157" fmla="*/ 5106339 h 6345561"/>
                    <a:gd name="connsiteX158" fmla="*/ 2206251 w 6352623"/>
                    <a:gd name="connsiteY158" fmla="*/ 5531868 h 6345561"/>
                    <a:gd name="connsiteX159" fmla="*/ 2827891 w 6352623"/>
                    <a:gd name="connsiteY159" fmla="*/ 6323709 h 6345561"/>
                    <a:gd name="connsiteX160" fmla="*/ 2405336 w 6352623"/>
                    <a:gd name="connsiteY160" fmla="*/ 6261225 h 6345561"/>
                    <a:gd name="connsiteX161" fmla="*/ 1799833 w 6352623"/>
                    <a:gd name="connsiteY161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898613 w 6352623"/>
                    <a:gd name="connsiteY62" fmla="*/ 4787640 h 6345561"/>
                    <a:gd name="connsiteX63" fmla="*/ 5866698 w 6352623"/>
                    <a:gd name="connsiteY63" fmla="*/ 4839902 h 6345561"/>
                    <a:gd name="connsiteX64" fmla="*/ 5895990 w 6352623"/>
                    <a:gd name="connsiteY64" fmla="*/ 4787640 h 6345561"/>
                    <a:gd name="connsiteX65" fmla="*/ 5866698 w 6352623"/>
                    <a:gd name="connsiteY65" fmla="*/ 4839902 h 6345561"/>
                    <a:gd name="connsiteX66" fmla="*/ 5661892 w 6352623"/>
                    <a:gd name="connsiteY66" fmla="*/ 4787640 h 6345561"/>
                    <a:gd name="connsiteX67" fmla="*/ 5661892 w 6352623"/>
                    <a:gd name="connsiteY67" fmla="*/ 4620000 h 6345561"/>
                    <a:gd name="connsiteX68" fmla="*/ 5661892 w 6352623"/>
                    <a:gd name="connsiteY68" fmla="*/ 4787640 h 6345561"/>
                    <a:gd name="connsiteX69" fmla="*/ 4842211 w 6352623"/>
                    <a:gd name="connsiteY69" fmla="*/ 4504577 h 6345561"/>
                    <a:gd name="connsiteX70" fmla="*/ 4894441 w 6352623"/>
                    <a:gd name="connsiteY70" fmla="*/ 4378816 h 6345561"/>
                    <a:gd name="connsiteX71" fmla="*/ 5118410 w 6352623"/>
                    <a:gd name="connsiteY71" fmla="*/ 3308120 h 6345561"/>
                    <a:gd name="connsiteX72" fmla="*/ 5112011 w 6352623"/>
                    <a:gd name="connsiteY72" fmla="*/ 3236549 h 6345561"/>
                    <a:gd name="connsiteX73" fmla="*/ 6343574 w 6352623"/>
                    <a:gd name="connsiteY73" fmla="*/ 3146548 h 6345561"/>
                    <a:gd name="connsiteX74" fmla="*/ 6352623 w 6352623"/>
                    <a:gd name="connsiteY74" fmla="*/ 3329154 h 6345561"/>
                    <a:gd name="connsiteX75" fmla="*/ 6261216 w 6352623"/>
                    <a:gd name="connsiteY75" fmla="*/ 3947289 h 6345561"/>
                    <a:gd name="connsiteX76" fmla="*/ 6068313 w 6352623"/>
                    <a:gd name="connsiteY76" fmla="*/ 4480189 h 6345561"/>
                    <a:gd name="connsiteX77" fmla="*/ 5645377 w 6352623"/>
                    <a:gd name="connsiteY77" fmla="*/ 4489676 h 6345561"/>
                    <a:gd name="connsiteX78" fmla="*/ 4842211 w 6352623"/>
                    <a:gd name="connsiteY78" fmla="*/ 4504577 h 6345561"/>
                    <a:gd name="connsiteX79" fmla="*/ 1405726 w 6352623"/>
                    <a:gd name="connsiteY79" fmla="*/ 3156271 h 6345561"/>
                    <a:gd name="connsiteX80" fmla="*/ 1399341 w 6352623"/>
                    <a:gd name="connsiteY80" fmla="*/ 3089416 h 6345561"/>
                    <a:gd name="connsiteX81" fmla="*/ 1464945 w 6352623"/>
                    <a:gd name="connsiteY81" fmla="*/ 2467755 h 6345561"/>
                    <a:gd name="connsiteX82" fmla="*/ 1626959 w 6352623"/>
                    <a:gd name="connsiteY82" fmla="*/ 1918290 h 6345561"/>
                    <a:gd name="connsiteX83" fmla="*/ 1698846 w 6352623"/>
                    <a:gd name="connsiteY83" fmla="*/ 1916459 h 6345561"/>
                    <a:gd name="connsiteX84" fmla="*/ 2401423 w 6352623"/>
                    <a:gd name="connsiteY84" fmla="*/ 1879094 h 6345561"/>
                    <a:gd name="connsiteX85" fmla="*/ 2879383 w 6352623"/>
                    <a:gd name="connsiteY85" fmla="*/ 1836855 h 6345561"/>
                    <a:gd name="connsiteX86" fmla="*/ 2983285 w 6352623"/>
                    <a:gd name="connsiteY86" fmla="*/ 3040986 h 6345561"/>
                    <a:gd name="connsiteX87" fmla="*/ 1405726 w 6352623"/>
                    <a:gd name="connsiteY87" fmla="*/ 3156271 h 6345561"/>
                    <a:gd name="connsiteX88" fmla="*/ 3464621 w 6352623"/>
                    <a:gd name="connsiteY88" fmla="*/ 4545892 h 6345561"/>
                    <a:gd name="connsiteX89" fmla="*/ 3362673 w 6352623"/>
                    <a:gd name="connsiteY89" fmla="*/ 3364384 h 6345561"/>
                    <a:gd name="connsiteX90" fmla="*/ 4785461 w 6352623"/>
                    <a:gd name="connsiteY90" fmla="*/ 3260410 h 6345561"/>
                    <a:gd name="connsiteX91" fmla="*/ 4791965 w 6352623"/>
                    <a:gd name="connsiteY91" fmla="*/ 3337498 h 6345561"/>
                    <a:gd name="connsiteX92" fmla="*/ 4582162 w 6352623"/>
                    <a:gd name="connsiteY92" fmla="*/ 4452550 h 6345561"/>
                    <a:gd name="connsiteX93" fmla="*/ 3980007 w 6352623"/>
                    <a:gd name="connsiteY93" fmla="*/ 4524180 h 6345561"/>
                    <a:gd name="connsiteX94" fmla="*/ 3464621 w 6352623"/>
                    <a:gd name="connsiteY94" fmla="*/ 4545892 h 6345561"/>
                    <a:gd name="connsiteX95" fmla="*/ 11631 w 6352623"/>
                    <a:gd name="connsiteY95" fmla="*/ 3258148 h 6345561"/>
                    <a:gd name="connsiteX96" fmla="*/ 0 w 6352623"/>
                    <a:gd name="connsiteY96" fmla="*/ 3023469 h 6345561"/>
                    <a:gd name="connsiteX97" fmla="*/ 91400 w 6352623"/>
                    <a:gd name="connsiteY97" fmla="*/ 2405346 h 6345561"/>
                    <a:gd name="connsiteX98" fmla="*/ 258812 w 6352623"/>
                    <a:gd name="connsiteY98" fmla="*/ 1942855 h 6345561"/>
                    <a:gd name="connsiteX99" fmla="*/ 852081 w 6352623"/>
                    <a:gd name="connsiteY99" fmla="*/ 1937991 h 6345561"/>
                    <a:gd name="connsiteX100" fmla="*/ 1335718 w 6352623"/>
                    <a:gd name="connsiteY100" fmla="*/ 1925698 h 6345561"/>
                    <a:gd name="connsiteX101" fmla="*/ 1234430 w 6352623"/>
                    <a:gd name="connsiteY101" fmla="*/ 2196801 h 6345561"/>
                    <a:gd name="connsiteX102" fmla="*/ 1103579 w 6352623"/>
                    <a:gd name="connsiteY102" fmla="*/ 2737987 h 6345561"/>
                    <a:gd name="connsiteX103" fmla="*/ 1078099 w 6352623"/>
                    <a:gd name="connsiteY103" fmla="*/ 3180217 h 6345561"/>
                    <a:gd name="connsiteX104" fmla="*/ 11631 w 6352623"/>
                    <a:gd name="connsiteY104" fmla="*/ 3258148 h 6345561"/>
                    <a:gd name="connsiteX105" fmla="*/ 1960743 w 6352623"/>
                    <a:gd name="connsiteY105" fmla="*/ 4679317 h 6345561"/>
                    <a:gd name="connsiteX106" fmla="*/ 1740896 w 6352623"/>
                    <a:gd name="connsiteY106" fmla="*/ 4337429 h 6345561"/>
                    <a:gd name="connsiteX107" fmla="*/ 1441619 w 6352623"/>
                    <a:gd name="connsiteY107" fmla="*/ 3532526 h 6345561"/>
                    <a:gd name="connsiteX108" fmla="*/ 1438988 w 6352623"/>
                    <a:gd name="connsiteY108" fmla="*/ 3504964 h 6345561"/>
                    <a:gd name="connsiteX109" fmla="*/ 3013389 w 6352623"/>
                    <a:gd name="connsiteY109" fmla="*/ 3389903 h 6345561"/>
                    <a:gd name="connsiteX110" fmla="*/ 3099126 w 6352623"/>
                    <a:gd name="connsiteY110" fmla="*/ 4562904 h 6345561"/>
                    <a:gd name="connsiteX111" fmla="*/ 2689209 w 6352623"/>
                    <a:gd name="connsiteY111" fmla="*/ 4598877 h 6345561"/>
                    <a:gd name="connsiteX112" fmla="*/ 1989796 w 6352623"/>
                    <a:gd name="connsiteY112" fmla="*/ 4675326 h 6345561"/>
                    <a:gd name="connsiteX113" fmla="*/ 1960743 w 6352623"/>
                    <a:gd name="connsiteY113" fmla="*/ 4679317 h 6345561"/>
                    <a:gd name="connsiteX114" fmla="*/ 4067092 w 6352623"/>
                    <a:gd name="connsiteY114" fmla="*/ 6216068 h 6345561"/>
                    <a:gd name="connsiteX115" fmla="*/ 4277892 w 6352623"/>
                    <a:gd name="connsiteY115" fmla="*/ 5788869 h 6345561"/>
                    <a:gd name="connsiteX116" fmla="*/ 4525520 w 6352623"/>
                    <a:gd name="connsiteY116" fmla="*/ 5267093 h 6345561"/>
                    <a:gd name="connsiteX117" fmla="*/ 4685770 w 6352623"/>
                    <a:gd name="connsiteY117" fmla="*/ 4881257 h 6345561"/>
                    <a:gd name="connsiteX118" fmla="*/ 4712084 w 6352623"/>
                    <a:gd name="connsiteY118" fmla="*/ 4879914 h 6345561"/>
                    <a:gd name="connsiteX119" fmla="*/ 5642123 w 6352623"/>
                    <a:gd name="connsiteY119" fmla="*/ 4846187 h 6345561"/>
                    <a:gd name="connsiteX120" fmla="*/ 5866698 w 6352623"/>
                    <a:gd name="connsiteY120" fmla="*/ 4839902 h 6345561"/>
                    <a:gd name="connsiteX121" fmla="*/ 5706398 w 6352623"/>
                    <a:gd name="connsiteY121" fmla="*/ 5102370 h 6345561"/>
                    <a:gd name="connsiteX122" fmla="*/ 4229361 w 6352623"/>
                    <a:gd name="connsiteY122" fmla="*/ 6176010 h 6345561"/>
                    <a:gd name="connsiteX123" fmla="*/ 4067092 w 6352623"/>
                    <a:gd name="connsiteY123" fmla="*/ 6216068 h 6345561"/>
                    <a:gd name="connsiteX124" fmla="*/ 3617977 w 6352623"/>
                    <a:gd name="connsiteY124" fmla="*/ 6323175 h 6345561"/>
                    <a:gd name="connsiteX125" fmla="*/ 3499574 w 6352623"/>
                    <a:gd name="connsiteY125" fmla="*/ 4950969 h 6345561"/>
                    <a:gd name="connsiteX126" fmla="*/ 3966167 w 6352623"/>
                    <a:gd name="connsiteY126" fmla="*/ 4917769 h 6345561"/>
                    <a:gd name="connsiteX127" fmla="*/ 4402891 w 6352623"/>
                    <a:gd name="connsiteY127" fmla="*/ 4895610 h 6345561"/>
                    <a:gd name="connsiteX128" fmla="*/ 4263840 w 6352623"/>
                    <a:gd name="connsiteY128" fmla="*/ 5239274 h 6345561"/>
                    <a:gd name="connsiteX129" fmla="*/ 3691123 w 6352623"/>
                    <a:gd name="connsiteY129" fmla="*/ 6308899 h 6345561"/>
                    <a:gd name="connsiteX130" fmla="*/ 3637169 w 6352623"/>
                    <a:gd name="connsiteY130" fmla="*/ 6322223 h 6345561"/>
                    <a:gd name="connsiteX131" fmla="*/ 3617977 w 6352623"/>
                    <a:gd name="connsiteY131" fmla="*/ 6323175 h 6345561"/>
                    <a:gd name="connsiteX132" fmla="*/ 509955 w 6352623"/>
                    <a:gd name="connsiteY132" fmla="*/ 4889989 h 6345561"/>
                    <a:gd name="connsiteX133" fmla="*/ 432662 w 6352623"/>
                    <a:gd name="connsiteY133" fmla="*/ 4783013 h 6345561"/>
                    <a:gd name="connsiteX134" fmla="*/ 30403 w 6352623"/>
                    <a:gd name="connsiteY134" fmla="*/ 3637168 h 6345561"/>
                    <a:gd name="connsiteX135" fmla="*/ 28957 w 6352623"/>
                    <a:gd name="connsiteY135" fmla="*/ 3608002 h 6345561"/>
                    <a:gd name="connsiteX136" fmla="*/ 1122699 w 6352623"/>
                    <a:gd name="connsiteY136" fmla="*/ 3528079 h 6345561"/>
                    <a:gd name="connsiteX137" fmla="*/ 1151870 w 6352623"/>
                    <a:gd name="connsiteY137" fmla="*/ 3709064 h 6345561"/>
                    <a:gd name="connsiteX138" fmla="*/ 1633165 w 6352623"/>
                    <a:gd name="connsiteY138" fmla="*/ 4721494 h 6345561"/>
                    <a:gd name="connsiteX139" fmla="*/ 1635001 w 6352623"/>
                    <a:gd name="connsiteY139" fmla="*/ 4724090 h 6345561"/>
                    <a:gd name="connsiteX140" fmla="*/ 1150655 w 6352623"/>
                    <a:gd name="connsiteY140" fmla="*/ 4790652 h 6345561"/>
                    <a:gd name="connsiteX141" fmla="*/ 509955 w 6352623"/>
                    <a:gd name="connsiteY141" fmla="*/ 4889989 h 6345561"/>
                    <a:gd name="connsiteX142" fmla="*/ 3165956 w 6352623"/>
                    <a:gd name="connsiteY142" fmla="*/ 6345561 h 6345561"/>
                    <a:gd name="connsiteX143" fmla="*/ 2661675 w 6352623"/>
                    <a:gd name="connsiteY143" fmla="*/ 5655612 h 6345561"/>
                    <a:gd name="connsiteX144" fmla="*/ 2224080 w 6352623"/>
                    <a:gd name="connsiteY144" fmla="*/ 5071807 h 6345561"/>
                    <a:gd name="connsiteX145" fmla="*/ 2697681 w 6352623"/>
                    <a:gd name="connsiteY145" fmla="*/ 5021257 h 6345561"/>
                    <a:gd name="connsiteX146" fmla="*/ 3150545 w 6352623"/>
                    <a:gd name="connsiteY146" fmla="*/ 4979436 h 6345561"/>
                    <a:gd name="connsiteX147" fmla="*/ 3267988 w 6352623"/>
                    <a:gd name="connsiteY147" fmla="*/ 6340508 h 6345561"/>
                    <a:gd name="connsiteX148" fmla="*/ 3165956 w 6352623"/>
                    <a:gd name="connsiteY148" fmla="*/ 6345561 h 6345561"/>
                    <a:gd name="connsiteX149" fmla="*/ 2827891 w 6352623"/>
                    <a:gd name="connsiteY149" fmla="*/ 6323709 h 6345561"/>
                    <a:gd name="connsiteX150" fmla="*/ 2884966 w 6352623"/>
                    <a:gd name="connsiteY150" fmla="*/ 6327398 h 6345561"/>
                    <a:gd name="connsiteX151" fmla="*/ 2827891 w 6352623"/>
                    <a:gd name="connsiteY151" fmla="*/ 6323709 h 6345561"/>
                    <a:gd name="connsiteX152" fmla="*/ 1799833 w 6352623"/>
                    <a:gd name="connsiteY152" fmla="*/ 6042038 h 6345561"/>
                    <a:gd name="connsiteX153" fmla="*/ 792530 w 6352623"/>
                    <a:gd name="connsiteY153" fmla="*/ 5281044 h 6345561"/>
                    <a:gd name="connsiteX154" fmla="*/ 758259 w 6352623"/>
                    <a:gd name="connsiteY154" fmla="*/ 5233611 h 6345561"/>
                    <a:gd name="connsiteX155" fmla="*/ 1178638 w 6352623"/>
                    <a:gd name="connsiteY155" fmla="*/ 5187468 h 6345561"/>
                    <a:gd name="connsiteX156" fmla="*/ 1905324 w 6352623"/>
                    <a:gd name="connsiteY156" fmla="*/ 5106339 h 6345561"/>
                    <a:gd name="connsiteX157" fmla="*/ 2206251 w 6352623"/>
                    <a:gd name="connsiteY157" fmla="*/ 5531868 h 6345561"/>
                    <a:gd name="connsiteX158" fmla="*/ 2827891 w 6352623"/>
                    <a:gd name="connsiteY158" fmla="*/ 6323709 h 6345561"/>
                    <a:gd name="connsiteX159" fmla="*/ 2405336 w 6352623"/>
                    <a:gd name="connsiteY159" fmla="*/ 6261225 h 6345561"/>
                    <a:gd name="connsiteX160" fmla="*/ 1799833 w 6352623"/>
                    <a:gd name="connsiteY160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898613 w 6352623"/>
                    <a:gd name="connsiteY62" fmla="*/ 4787640 h 6345561"/>
                    <a:gd name="connsiteX63" fmla="*/ 5661892 w 6352623"/>
                    <a:gd name="connsiteY63" fmla="*/ 4787640 h 6345561"/>
                    <a:gd name="connsiteX64" fmla="*/ 5661892 w 6352623"/>
                    <a:gd name="connsiteY64" fmla="*/ 4620000 h 6345561"/>
                    <a:gd name="connsiteX65" fmla="*/ 5661892 w 6352623"/>
                    <a:gd name="connsiteY65" fmla="*/ 4787640 h 6345561"/>
                    <a:gd name="connsiteX66" fmla="*/ 4842211 w 6352623"/>
                    <a:gd name="connsiteY66" fmla="*/ 4504577 h 6345561"/>
                    <a:gd name="connsiteX67" fmla="*/ 4894441 w 6352623"/>
                    <a:gd name="connsiteY67" fmla="*/ 4378816 h 6345561"/>
                    <a:gd name="connsiteX68" fmla="*/ 5118410 w 6352623"/>
                    <a:gd name="connsiteY68" fmla="*/ 3308120 h 6345561"/>
                    <a:gd name="connsiteX69" fmla="*/ 5112011 w 6352623"/>
                    <a:gd name="connsiteY69" fmla="*/ 3236549 h 6345561"/>
                    <a:gd name="connsiteX70" fmla="*/ 6343574 w 6352623"/>
                    <a:gd name="connsiteY70" fmla="*/ 3146548 h 6345561"/>
                    <a:gd name="connsiteX71" fmla="*/ 6352623 w 6352623"/>
                    <a:gd name="connsiteY71" fmla="*/ 3329154 h 6345561"/>
                    <a:gd name="connsiteX72" fmla="*/ 6261216 w 6352623"/>
                    <a:gd name="connsiteY72" fmla="*/ 3947289 h 6345561"/>
                    <a:gd name="connsiteX73" fmla="*/ 6068313 w 6352623"/>
                    <a:gd name="connsiteY73" fmla="*/ 4480189 h 6345561"/>
                    <a:gd name="connsiteX74" fmla="*/ 5645377 w 6352623"/>
                    <a:gd name="connsiteY74" fmla="*/ 4489676 h 6345561"/>
                    <a:gd name="connsiteX75" fmla="*/ 4842211 w 6352623"/>
                    <a:gd name="connsiteY75" fmla="*/ 4504577 h 6345561"/>
                    <a:gd name="connsiteX76" fmla="*/ 1405726 w 6352623"/>
                    <a:gd name="connsiteY76" fmla="*/ 3156271 h 6345561"/>
                    <a:gd name="connsiteX77" fmla="*/ 1399341 w 6352623"/>
                    <a:gd name="connsiteY77" fmla="*/ 3089416 h 6345561"/>
                    <a:gd name="connsiteX78" fmla="*/ 1464945 w 6352623"/>
                    <a:gd name="connsiteY78" fmla="*/ 2467755 h 6345561"/>
                    <a:gd name="connsiteX79" fmla="*/ 1626959 w 6352623"/>
                    <a:gd name="connsiteY79" fmla="*/ 1918290 h 6345561"/>
                    <a:gd name="connsiteX80" fmla="*/ 1698846 w 6352623"/>
                    <a:gd name="connsiteY80" fmla="*/ 1916459 h 6345561"/>
                    <a:gd name="connsiteX81" fmla="*/ 2401423 w 6352623"/>
                    <a:gd name="connsiteY81" fmla="*/ 1879094 h 6345561"/>
                    <a:gd name="connsiteX82" fmla="*/ 2879383 w 6352623"/>
                    <a:gd name="connsiteY82" fmla="*/ 1836855 h 6345561"/>
                    <a:gd name="connsiteX83" fmla="*/ 2983285 w 6352623"/>
                    <a:gd name="connsiteY83" fmla="*/ 3040986 h 6345561"/>
                    <a:gd name="connsiteX84" fmla="*/ 1405726 w 6352623"/>
                    <a:gd name="connsiteY84" fmla="*/ 3156271 h 6345561"/>
                    <a:gd name="connsiteX85" fmla="*/ 3464621 w 6352623"/>
                    <a:gd name="connsiteY85" fmla="*/ 4545892 h 6345561"/>
                    <a:gd name="connsiteX86" fmla="*/ 3362673 w 6352623"/>
                    <a:gd name="connsiteY86" fmla="*/ 3364384 h 6345561"/>
                    <a:gd name="connsiteX87" fmla="*/ 4785461 w 6352623"/>
                    <a:gd name="connsiteY87" fmla="*/ 3260410 h 6345561"/>
                    <a:gd name="connsiteX88" fmla="*/ 4791965 w 6352623"/>
                    <a:gd name="connsiteY88" fmla="*/ 3337498 h 6345561"/>
                    <a:gd name="connsiteX89" fmla="*/ 4582162 w 6352623"/>
                    <a:gd name="connsiteY89" fmla="*/ 4452550 h 6345561"/>
                    <a:gd name="connsiteX90" fmla="*/ 3980007 w 6352623"/>
                    <a:gd name="connsiteY90" fmla="*/ 4524180 h 6345561"/>
                    <a:gd name="connsiteX91" fmla="*/ 3464621 w 6352623"/>
                    <a:gd name="connsiteY91" fmla="*/ 4545892 h 6345561"/>
                    <a:gd name="connsiteX92" fmla="*/ 11631 w 6352623"/>
                    <a:gd name="connsiteY92" fmla="*/ 3258148 h 6345561"/>
                    <a:gd name="connsiteX93" fmla="*/ 0 w 6352623"/>
                    <a:gd name="connsiteY93" fmla="*/ 3023469 h 6345561"/>
                    <a:gd name="connsiteX94" fmla="*/ 91400 w 6352623"/>
                    <a:gd name="connsiteY94" fmla="*/ 2405346 h 6345561"/>
                    <a:gd name="connsiteX95" fmla="*/ 258812 w 6352623"/>
                    <a:gd name="connsiteY95" fmla="*/ 1942855 h 6345561"/>
                    <a:gd name="connsiteX96" fmla="*/ 852081 w 6352623"/>
                    <a:gd name="connsiteY96" fmla="*/ 1937991 h 6345561"/>
                    <a:gd name="connsiteX97" fmla="*/ 1335718 w 6352623"/>
                    <a:gd name="connsiteY97" fmla="*/ 1925698 h 6345561"/>
                    <a:gd name="connsiteX98" fmla="*/ 1234430 w 6352623"/>
                    <a:gd name="connsiteY98" fmla="*/ 2196801 h 6345561"/>
                    <a:gd name="connsiteX99" fmla="*/ 1103579 w 6352623"/>
                    <a:gd name="connsiteY99" fmla="*/ 2737987 h 6345561"/>
                    <a:gd name="connsiteX100" fmla="*/ 1078099 w 6352623"/>
                    <a:gd name="connsiteY100" fmla="*/ 3180217 h 6345561"/>
                    <a:gd name="connsiteX101" fmla="*/ 11631 w 6352623"/>
                    <a:gd name="connsiteY101" fmla="*/ 3258148 h 6345561"/>
                    <a:gd name="connsiteX102" fmla="*/ 1960743 w 6352623"/>
                    <a:gd name="connsiteY102" fmla="*/ 4679317 h 6345561"/>
                    <a:gd name="connsiteX103" fmla="*/ 1740896 w 6352623"/>
                    <a:gd name="connsiteY103" fmla="*/ 4337429 h 6345561"/>
                    <a:gd name="connsiteX104" fmla="*/ 1441619 w 6352623"/>
                    <a:gd name="connsiteY104" fmla="*/ 3532526 h 6345561"/>
                    <a:gd name="connsiteX105" fmla="*/ 1438988 w 6352623"/>
                    <a:gd name="connsiteY105" fmla="*/ 3504964 h 6345561"/>
                    <a:gd name="connsiteX106" fmla="*/ 3013389 w 6352623"/>
                    <a:gd name="connsiteY106" fmla="*/ 3389903 h 6345561"/>
                    <a:gd name="connsiteX107" fmla="*/ 3099126 w 6352623"/>
                    <a:gd name="connsiteY107" fmla="*/ 4562904 h 6345561"/>
                    <a:gd name="connsiteX108" fmla="*/ 2689209 w 6352623"/>
                    <a:gd name="connsiteY108" fmla="*/ 4598877 h 6345561"/>
                    <a:gd name="connsiteX109" fmla="*/ 1989796 w 6352623"/>
                    <a:gd name="connsiteY109" fmla="*/ 4675326 h 6345561"/>
                    <a:gd name="connsiteX110" fmla="*/ 1960743 w 6352623"/>
                    <a:gd name="connsiteY110" fmla="*/ 4679317 h 6345561"/>
                    <a:gd name="connsiteX111" fmla="*/ 4067092 w 6352623"/>
                    <a:gd name="connsiteY111" fmla="*/ 6216068 h 6345561"/>
                    <a:gd name="connsiteX112" fmla="*/ 4277892 w 6352623"/>
                    <a:gd name="connsiteY112" fmla="*/ 5788869 h 6345561"/>
                    <a:gd name="connsiteX113" fmla="*/ 4525520 w 6352623"/>
                    <a:gd name="connsiteY113" fmla="*/ 5267093 h 6345561"/>
                    <a:gd name="connsiteX114" fmla="*/ 4685770 w 6352623"/>
                    <a:gd name="connsiteY114" fmla="*/ 4881257 h 6345561"/>
                    <a:gd name="connsiteX115" fmla="*/ 4712084 w 6352623"/>
                    <a:gd name="connsiteY115" fmla="*/ 4879914 h 6345561"/>
                    <a:gd name="connsiteX116" fmla="*/ 5642123 w 6352623"/>
                    <a:gd name="connsiteY116" fmla="*/ 4846187 h 6345561"/>
                    <a:gd name="connsiteX117" fmla="*/ 5866698 w 6352623"/>
                    <a:gd name="connsiteY117" fmla="*/ 4839902 h 6345561"/>
                    <a:gd name="connsiteX118" fmla="*/ 5706398 w 6352623"/>
                    <a:gd name="connsiteY118" fmla="*/ 5102370 h 6345561"/>
                    <a:gd name="connsiteX119" fmla="*/ 4229361 w 6352623"/>
                    <a:gd name="connsiteY119" fmla="*/ 6176010 h 6345561"/>
                    <a:gd name="connsiteX120" fmla="*/ 4067092 w 6352623"/>
                    <a:gd name="connsiteY120" fmla="*/ 6216068 h 6345561"/>
                    <a:gd name="connsiteX121" fmla="*/ 3617977 w 6352623"/>
                    <a:gd name="connsiteY121" fmla="*/ 6323175 h 6345561"/>
                    <a:gd name="connsiteX122" fmla="*/ 3499574 w 6352623"/>
                    <a:gd name="connsiteY122" fmla="*/ 4950969 h 6345561"/>
                    <a:gd name="connsiteX123" fmla="*/ 3966167 w 6352623"/>
                    <a:gd name="connsiteY123" fmla="*/ 4917769 h 6345561"/>
                    <a:gd name="connsiteX124" fmla="*/ 4402891 w 6352623"/>
                    <a:gd name="connsiteY124" fmla="*/ 4895610 h 6345561"/>
                    <a:gd name="connsiteX125" fmla="*/ 4263840 w 6352623"/>
                    <a:gd name="connsiteY125" fmla="*/ 5239274 h 6345561"/>
                    <a:gd name="connsiteX126" fmla="*/ 3691123 w 6352623"/>
                    <a:gd name="connsiteY126" fmla="*/ 6308899 h 6345561"/>
                    <a:gd name="connsiteX127" fmla="*/ 3637169 w 6352623"/>
                    <a:gd name="connsiteY127" fmla="*/ 6322223 h 6345561"/>
                    <a:gd name="connsiteX128" fmla="*/ 3617977 w 6352623"/>
                    <a:gd name="connsiteY128" fmla="*/ 6323175 h 6345561"/>
                    <a:gd name="connsiteX129" fmla="*/ 509955 w 6352623"/>
                    <a:gd name="connsiteY129" fmla="*/ 4889989 h 6345561"/>
                    <a:gd name="connsiteX130" fmla="*/ 432662 w 6352623"/>
                    <a:gd name="connsiteY130" fmla="*/ 4783013 h 6345561"/>
                    <a:gd name="connsiteX131" fmla="*/ 30403 w 6352623"/>
                    <a:gd name="connsiteY131" fmla="*/ 3637168 h 6345561"/>
                    <a:gd name="connsiteX132" fmla="*/ 28957 w 6352623"/>
                    <a:gd name="connsiteY132" fmla="*/ 3608002 h 6345561"/>
                    <a:gd name="connsiteX133" fmla="*/ 1122699 w 6352623"/>
                    <a:gd name="connsiteY133" fmla="*/ 3528079 h 6345561"/>
                    <a:gd name="connsiteX134" fmla="*/ 1151870 w 6352623"/>
                    <a:gd name="connsiteY134" fmla="*/ 3709064 h 6345561"/>
                    <a:gd name="connsiteX135" fmla="*/ 1633165 w 6352623"/>
                    <a:gd name="connsiteY135" fmla="*/ 4721494 h 6345561"/>
                    <a:gd name="connsiteX136" fmla="*/ 1635001 w 6352623"/>
                    <a:gd name="connsiteY136" fmla="*/ 4724090 h 6345561"/>
                    <a:gd name="connsiteX137" fmla="*/ 1150655 w 6352623"/>
                    <a:gd name="connsiteY137" fmla="*/ 4790652 h 6345561"/>
                    <a:gd name="connsiteX138" fmla="*/ 509955 w 6352623"/>
                    <a:gd name="connsiteY138" fmla="*/ 4889989 h 6345561"/>
                    <a:gd name="connsiteX139" fmla="*/ 3165956 w 6352623"/>
                    <a:gd name="connsiteY139" fmla="*/ 6345561 h 6345561"/>
                    <a:gd name="connsiteX140" fmla="*/ 2661675 w 6352623"/>
                    <a:gd name="connsiteY140" fmla="*/ 5655612 h 6345561"/>
                    <a:gd name="connsiteX141" fmla="*/ 2224080 w 6352623"/>
                    <a:gd name="connsiteY141" fmla="*/ 5071807 h 6345561"/>
                    <a:gd name="connsiteX142" fmla="*/ 2697681 w 6352623"/>
                    <a:gd name="connsiteY142" fmla="*/ 5021257 h 6345561"/>
                    <a:gd name="connsiteX143" fmla="*/ 3150545 w 6352623"/>
                    <a:gd name="connsiteY143" fmla="*/ 4979436 h 6345561"/>
                    <a:gd name="connsiteX144" fmla="*/ 3267988 w 6352623"/>
                    <a:gd name="connsiteY144" fmla="*/ 6340508 h 6345561"/>
                    <a:gd name="connsiteX145" fmla="*/ 3165956 w 6352623"/>
                    <a:gd name="connsiteY145" fmla="*/ 6345561 h 6345561"/>
                    <a:gd name="connsiteX146" fmla="*/ 2827891 w 6352623"/>
                    <a:gd name="connsiteY146" fmla="*/ 6323709 h 6345561"/>
                    <a:gd name="connsiteX147" fmla="*/ 2884966 w 6352623"/>
                    <a:gd name="connsiteY147" fmla="*/ 6327398 h 6345561"/>
                    <a:gd name="connsiteX148" fmla="*/ 2827891 w 6352623"/>
                    <a:gd name="connsiteY148" fmla="*/ 6323709 h 6345561"/>
                    <a:gd name="connsiteX149" fmla="*/ 1799833 w 6352623"/>
                    <a:gd name="connsiteY149" fmla="*/ 6042038 h 6345561"/>
                    <a:gd name="connsiteX150" fmla="*/ 792530 w 6352623"/>
                    <a:gd name="connsiteY150" fmla="*/ 5281044 h 6345561"/>
                    <a:gd name="connsiteX151" fmla="*/ 758259 w 6352623"/>
                    <a:gd name="connsiteY151" fmla="*/ 5233611 h 6345561"/>
                    <a:gd name="connsiteX152" fmla="*/ 1178638 w 6352623"/>
                    <a:gd name="connsiteY152" fmla="*/ 5187468 h 6345561"/>
                    <a:gd name="connsiteX153" fmla="*/ 1905324 w 6352623"/>
                    <a:gd name="connsiteY153" fmla="*/ 5106339 h 6345561"/>
                    <a:gd name="connsiteX154" fmla="*/ 2206251 w 6352623"/>
                    <a:gd name="connsiteY154" fmla="*/ 5531868 h 6345561"/>
                    <a:gd name="connsiteX155" fmla="*/ 2827891 w 6352623"/>
                    <a:gd name="connsiteY155" fmla="*/ 6323709 h 6345561"/>
                    <a:gd name="connsiteX156" fmla="*/ 2405336 w 6352623"/>
                    <a:gd name="connsiteY156" fmla="*/ 6261225 h 6345561"/>
                    <a:gd name="connsiteX157" fmla="*/ 1799833 w 6352623"/>
                    <a:gd name="connsiteY157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6317212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661892 w 6352623"/>
                    <a:gd name="connsiteY62" fmla="*/ 4787640 h 6345561"/>
                    <a:gd name="connsiteX63" fmla="*/ 5661892 w 6352623"/>
                    <a:gd name="connsiteY63" fmla="*/ 4620000 h 6345561"/>
                    <a:gd name="connsiteX64" fmla="*/ 5661892 w 6352623"/>
                    <a:gd name="connsiteY64" fmla="*/ 4787640 h 6345561"/>
                    <a:gd name="connsiteX65" fmla="*/ 4842211 w 6352623"/>
                    <a:gd name="connsiteY65" fmla="*/ 4504577 h 6345561"/>
                    <a:gd name="connsiteX66" fmla="*/ 4894441 w 6352623"/>
                    <a:gd name="connsiteY66" fmla="*/ 4378816 h 6345561"/>
                    <a:gd name="connsiteX67" fmla="*/ 5118410 w 6352623"/>
                    <a:gd name="connsiteY67" fmla="*/ 3308120 h 6345561"/>
                    <a:gd name="connsiteX68" fmla="*/ 5112011 w 6352623"/>
                    <a:gd name="connsiteY68" fmla="*/ 3236549 h 6345561"/>
                    <a:gd name="connsiteX69" fmla="*/ 6343574 w 6352623"/>
                    <a:gd name="connsiteY69" fmla="*/ 3146548 h 6345561"/>
                    <a:gd name="connsiteX70" fmla="*/ 6352623 w 6352623"/>
                    <a:gd name="connsiteY70" fmla="*/ 3329154 h 6345561"/>
                    <a:gd name="connsiteX71" fmla="*/ 6261216 w 6352623"/>
                    <a:gd name="connsiteY71" fmla="*/ 3947289 h 6345561"/>
                    <a:gd name="connsiteX72" fmla="*/ 6068313 w 6352623"/>
                    <a:gd name="connsiteY72" fmla="*/ 4480189 h 6345561"/>
                    <a:gd name="connsiteX73" fmla="*/ 5645377 w 6352623"/>
                    <a:gd name="connsiteY73" fmla="*/ 4489676 h 6345561"/>
                    <a:gd name="connsiteX74" fmla="*/ 4842211 w 6352623"/>
                    <a:gd name="connsiteY74" fmla="*/ 4504577 h 6345561"/>
                    <a:gd name="connsiteX75" fmla="*/ 1405726 w 6352623"/>
                    <a:gd name="connsiteY75" fmla="*/ 3156271 h 6345561"/>
                    <a:gd name="connsiteX76" fmla="*/ 1399341 w 6352623"/>
                    <a:gd name="connsiteY76" fmla="*/ 3089416 h 6345561"/>
                    <a:gd name="connsiteX77" fmla="*/ 1464945 w 6352623"/>
                    <a:gd name="connsiteY77" fmla="*/ 2467755 h 6345561"/>
                    <a:gd name="connsiteX78" fmla="*/ 1626959 w 6352623"/>
                    <a:gd name="connsiteY78" fmla="*/ 1918290 h 6345561"/>
                    <a:gd name="connsiteX79" fmla="*/ 1698846 w 6352623"/>
                    <a:gd name="connsiteY79" fmla="*/ 1916459 h 6345561"/>
                    <a:gd name="connsiteX80" fmla="*/ 2401423 w 6352623"/>
                    <a:gd name="connsiteY80" fmla="*/ 1879094 h 6345561"/>
                    <a:gd name="connsiteX81" fmla="*/ 2879383 w 6352623"/>
                    <a:gd name="connsiteY81" fmla="*/ 1836855 h 6345561"/>
                    <a:gd name="connsiteX82" fmla="*/ 2983285 w 6352623"/>
                    <a:gd name="connsiteY82" fmla="*/ 3040986 h 6345561"/>
                    <a:gd name="connsiteX83" fmla="*/ 1405726 w 6352623"/>
                    <a:gd name="connsiteY83" fmla="*/ 3156271 h 6345561"/>
                    <a:gd name="connsiteX84" fmla="*/ 3464621 w 6352623"/>
                    <a:gd name="connsiteY84" fmla="*/ 4545892 h 6345561"/>
                    <a:gd name="connsiteX85" fmla="*/ 3362673 w 6352623"/>
                    <a:gd name="connsiteY85" fmla="*/ 3364384 h 6345561"/>
                    <a:gd name="connsiteX86" fmla="*/ 4785461 w 6352623"/>
                    <a:gd name="connsiteY86" fmla="*/ 3260410 h 6345561"/>
                    <a:gd name="connsiteX87" fmla="*/ 4791965 w 6352623"/>
                    <a:gd name="connsiteY87" fmla="*/ 3337498 h 6345561"/>
                    <a:gd name="connsiteX88" fmla="*/ 4582162 w 6352623"/>
                    <a:gd name="connsiteY88" fmla="*/ 4452550 h 6345561"/>
                    <a:gd name="connsiteX89" fmla="*/ 3980007 w 6352623"/>
                    <a:gd name="connsiteY89" fmla="*/ 4524180 h 6345561"/>
                    <a:gd name="connsiteX90" fmla="*/ 3464621 w 6352623"/>
                    <a:gd name="connsiteY90" fmla="*/ 4545892 h 6345561"/>
                    <a:gd name="connsiteX91" fmla="*/ 11631 w 6352623"/>
                    <a:gd name="connsiteY91" fmla="*/ 3258148 h 6345561"/>
                    <a:gd name="connsiteX92" fmla="*/ 0 w 6352623"/>
                    <a:gd name="connsiteY92" fmla="*/ 3023469 h 6345561"/>
                    <a:gd name="connsiteX93" fmla="*/ 91400 w 6352623"/>
                    <a:gd name="connsiteY93" fmla="*/ 2405346 h 6345561"/>
                    <a:gd name="connsiteX94" fmla="*/ 258812 w 6352623"/>
                    <a:gd name="connsiteY94" fmla="*/ 1942855 h 6345561"/>
                    <a:gd name="connsiteX95" fmla="*/ 852081 w 6352623"/>
                    <a:gd name="connsiteY95" fmla="*/ 1937991 h 6345561"/>
                    <a:gd name="connsiteX96" fmla="*/ 1335718 w 6352623"/>
                    <a:gd name="connsiteY96" fmla="*/ 1925698 h 6345561"/>
                    <a:gd name="connsiteX97" fmla="*/ 1234430 w 6352623"/>
                    <a:gd name="connsiteY97" fmla="*/ 2196801 h 6345561"/>
                    <a:gd name="connsiteX98" fmla="*/ 1103579 w 6352623"/>
                    <a:gd name="connsiteY98" fmla="*/ 2737987 h 6345561"/>
                    <a:gd name="connsiteX99" fmla="*/ 1078099 w 6352623"/>
                    <a:gd name="connsiteY99" fmla="*/ 3180217 h 6345561"/>
                    <a:gd name="connsiteX100" fmla="*/ 11631 w 6352623"/>
                    <a:gd name="connsiteY100" fmla="*/ 3258148 h 6345561"/>
                    <a:gd name="connsiteX101" fmla="*/ 1960743 w 6352623"/>
                    <a:gd name="connsiteY101" fmla="*/ 4679317 h 6345561"/>
                    <a:gd name="connsiteX102" fmla="*/ 1740896 w 6352623"/>
                    <a:gd name="connsiteY102" fmla="*/ 4337429 h 6345561"/>
                    <a:gd name="connsiteX103" fmla="*/ 1441619 w 6352623"/>
                    <a:gd name="connsiteY103" fmla="*/ 3532526 h 6345561"/>
                    <a:gd name="connsiteX104" fmla="*/ 1438988 w 6352623"/>
                    <a:gd name="connsiteY104" fmla="*/ 3504964 h 6345561"/>
                    <a:gd name="connsiteX105" fmla="*/ 3013389 w 6352623"/>
                    <a:gd name="connsiteY105" fmla="*/ 3389903 h 6345561"/>
                    <a:gd name="connsiteX106" fmla="*/ 3099126 w 6352623"/>
                    <a:gd name="connsiteY106" fmla="*/ 4562904 h 6345561"/>
                    <a:gd name="connsiteX107" fmla="*/ 2689209 w 6352623"/>
                    <a:gd name="connsiteY107" fmla="*/ 4598877 h 6345561"/>
                    <a:gd name="connsiteX108" fmla="*/ 1989796 w 6352623"/>
                    <a:gd name="connsiteY108" fmla="*/ 4675326 h 6345561"/>
                    <a:gd name="connsiteX109" fmla="*/ 1960743 w 6352623"/>
                    <a:gd name="connsiteY109" fmla="*/ 4679317 h 6345561"/>
                    <a:gd name="connsiteX110" fmla="*/ 4067092 w 6352623"/>
                    <a:gd name="connsiteY110" fmla="*/ 6216068 h 6345561"/>
                    <a:gd name="connsiteX111" fmla="*/ 4277892 w 6352623"/>
                    <a:gd name="connsiteY111" fmla="*/ 5788869 h 6345561"/>
                    <a:gd name="connsiteX112" fmla="*/ 4525520 w 6352623"/>
                    <a:gd name="connsiteY112" fmla="*/ 5267093 h 6345561"/>
                    <a:gd name="connsiteX113" fmla="*/ 4685770 w 6352623"/>
                    <a:gd name="connsiteY113" fmla="*/ 4881257 h 6345561"/>
                    <a:gd name="connsiteX114" fmla="*/ 4712084 w 6352623"/>
                    <a:gd name="connsiteY114" fmla="*/ 4879914 h 6345561"/>
                    <a:gd name="connsiteX115" fmla="*/ 5642123 w 6352623"/>
                    <a:gd name="connsiteY115" fmla="*/ 4846187 h 6345561"/>
                    <a:gd name="connsiteX116" fmla="*/ 5866698 w 6352623"/>
                    <a:gd name="connsiteY116" fmla="*/ 4839902 h 6345561"/>
                    <a:gd name="connsiteX117" fmla="*/ 5706398 w 6352623"/>
                    <a:gd name="connsiteY117" fmla="*/ 5102370 h 6345561"/>
                    <a:gd name="connsiteX118" fmla="*/ 4229361 w 6352623"/>
                    <a:gd name="connsiteY118" fmla="*/ 6176010 h 6345561"/>
                    <a:gd name="connsiteX119" fmla="*/ 4067092 w 6352623"/>
                    <a:gd name="connsiteY119" fmla="*/ 6216068 h 6345561"/>
                    <a:gd name="connsiteX120" fmla="*/ 3617977 w 6352623"/>
                    <a:gd name="connsiteY120" fmla="*/ 6323175 h 6345561"/>
                    <a:gd name="connsiteX121" fmla="*/ 3499574 w 6352623"/>
                    <a:gd name="connsiteY121" fmla="*/ 4950969 h 6345561"/>
                    <a:gd name="connsiteX122" fmla="*/ 3966167 w 6352623"/>
                    <a:gd name="connsiteY122" fmla="*/ 4917769 h 6345561"/>
                    <a:gd name="connsiteX123" fmla="*/ 4402891 w 6352623"/>
                    <a:gd name="connsiteY123" fmla="*/ 4895610 h 6345561"/>
                    <a:gd name="connsiteX124" fmla="*/ 4263840 w 6352623"/>
                    <a:gd name="connsiteY124" fmla="*/ 5239274 h 6345561"/>
                    <a:gd name="connsiteX125" fmla="*/ 3691123 w 6352623"/>
                    <a:gd name="connsiteY125" fmla="*/ 6308899 h 6345561"/>
                    <a:gd name="connsiteX126" fmla="*/ 3637169 w 6352623"/>
                    <a:gd name="connsiteY126" fmla="*/ 6322223 h 6345561"/>
                    <a:gd name="connsiteX127" fmla="*/ 3617977 w 6352623"/>
                    <a:gd name="connsiteY127" fmla="*/ 6323175 h 6345561"/>
                    <a:gd name="connsiteX128" fmla="*/ 509955 w 6352623"/>
                    <a:gd name="connsiteY128" fmla="*/ 4889989 h 6345561"/>
                    <a:gd name="connsiteX129" fmla="*/ 432662 w 6352623"/>
                    <a:gd name="connsiteY129" fmla="*/ 4783013 h 6345561"/>
                    <a:gd name="connsiteX130" fmla="*/ 30403 w 6352623"/>
                    <a:gd name="connsiteY130" fmla="*/ 3637168 h 6345561"/>
                    <a:gd name="connsiteX131" fmla="*/ 28957 w 6352623"/>
                    <a:gd name="connsiteY131" fmla="*/ 3608002 h 6345561"/>
                    <a:gd name="connsiteX132" fmla="*/ 1122699 w 6352623"/>
                    <a:gd name="connsiteY132" fmla="*/ 3528079 h 6345561"/>
                    <a:gd name="connsiteX133" fmla="*/ 1151870 w 6352623"/>
                    <a:gd name="connsiteY133" fmla="*/ 3709064 h 6345561"/>
                    <a:gd name="connsiteX134" fmla="*/ 1633165 w 6352623"/>
                    <a:gd name="connsiteY134" fmla="*/ 4721494 h 6345561"/>
                    <a:gd name="connsiteX135" fmla="*/ 1635001 w 6352623"/>
                    <a:gd name="connsiteY135" fmla="*/ 4724090 h 6345561"/>
                    <a:gd name="connsiteX136" fmla="*/ 1150655 w 6352623"/>
                    <a:gd name="connsiteY136" fmla="*/ 4790652 h 6345561"/>
                    <a:gd name="connsiteX137" fmla="*/ 509955 w 6352623"/>
                    <a:gd name="connsiteY137" fmla="*/ 4889989 h 6345561"/>
                    <a:gd name="connsiteX138" fmla="*/ 3165956 w 6352623"/>
                    <a:gd name="connsiteY138" fmla="*/ 6345561 h 6345561"/>
                    <a:gd name="connsiteX139" fmla="*/ 2661675 w 6352623"/>
                    <a:gd name="connsiteY139" fmla="*/ 5655612 h 6345561"/>
                    <a:gd name="connsiteX140" fmla="*/ 2224080 w 6352623"/>
                    <a:gd name="connsiteY140" fmla="*/ 5071807 h 6345561"/>
                    <a:gd name="connsiteX141" fmla="*/ 2697681 w 6352623"/>
                    <a:gd name="connsiteY141" fmla="*/ 5021257 h 6345561"/>
                    <a:gd name="connsiteX142" fmla="*/ 3150545 w 6352623"/>
                    <a:gd name="connsiteY142" fmla="*/ 4979436 h 6345561"/>
                    <a:gd name="connsiteX143" fmla="*/ 3267988 w 6352623"/>
                    <a:gd name="connsiteY143" fmla="*/ 6340508 h 6345561"/>
                    <a:gd name="connsiteX144" fmla="*/ 3165956 w 6352623"/>
                    <a:gd name="connsiteY144" fmla="*/ 6345561 h 6345561"/>
                    <a:gd name="connsiteX145" fmla="*/ 2827891 w 6352623"/>
                    <a:gd name="connsiteY145" fmla="*/ 6323709 h 6345561"/>
                    <a:gd name="connsiteX146" fmla="*/ 2884966 w 6352623"/>
                    <a:gd name="connsiteY146" fmla="*/ 6327398 h 6345561"/>
                    <a:gd name="connsiteX147" fmla="*/ 2827891 w 6352623"/>
                    <a:gd name="connsiteY147" fmla="*/ 6323709 h 6345561"/>
                    <a:gd name="connsiteX148" fmla="*/ 1799833 w 6352623"/>
                    <a:gd name="connsiteY148" fmla="*/ 6042038 h 6345561"/>
                    <a:gd name="connsiteX149" fmla="*/ 792530 w 6352623"/>
                    <a:gd name="connsiteY149" fmla="*/ 5281044 h 6345561"/>
                    <a:gd name="connsiteX150" fmla="*/ 758259 w 6352623"/>
                    <a:gd name="connsiteY150" fmla="*/ 5233611 h 6345561"/>
                    <a:gd name="connsiteX151" fmla="*/ 1178638 w 6352623"/>
                    <a:gd name="connsiteY151" fmla="*/ 5187468 h 6345561"/>
                    <a:gd name="connsiteX152" fmla="*/ 1905324 w 6352623"/>
                    <a:gd name="connsiteY152" fmla="*/ 5106339 h 6345561"/>
                    <a:gd name="connsiteX153" fmla="*/ 2206251 w 6352623"/>
                    <a:gd name="connsiteY153" fmla="*/ 5531868 h 6345561"/>
                    <a:gd name="connsiteX154" fmla="*/ 2827891 w 6352623"/>
                    <a:gd name="connsiteY154" fmla="*/ 6323709 h 6345561"/>
                    <a:gd name="connsiteX155" fmla="*/ 2405336 w 6352623"/>
                    <a:gd name="connsiteY155" fmla="*/ 6261225 h 6345561"/>
                    <a:gd name="connsiteX156" fmla="*/ 1799833 w 6352623"/>
                    <a:gd name="connsiteY156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661892 w 6352623"/>
                    <a:gd name="connsiteY59" fmla="*/ 4787640 h 6345561"/>
                    <a:gd name="connsiteX60" fmla="*/ 5661892 w 6352623"/>
                    <a:gd name="connsiteY60" fmla="*/ 4620000 h 6345561"/>
                    <a:gd name="connsiteX61" fmla="*/ 5661892 w 6352623"/>
                    <a:gd name="connsiteY61" fmla="*/ 4787640 h 6345561"/>
                    <a:gd name="connsiteX62" fmla="*/ 4842211 w 6352623"/>
                    <a:gd name="connsiteY62" fmla="*/ 4504577 h 6345561"/>
                    <a:gd name="connsiteX63" fmla="*/ 4894441 w 6352623"/>
                    <a:gd name="connsiteY63" fmla="*/ 4378816 h 6345561"/>
                    <a:gd name="connsiteX64" fmla="*/ 5118410 w 6352623"/>
                    <a:gd name="connsiteY64" fmla="*/ 3308120 h 6345561"/>
                    <a:gd name="connsiteX65" fmla="*/ 5112011 w 6352623"/>
                    <a:gd name="connsiteY65" fmla="*/ 3236549 h 6345561"/>
                    <a:gd name="connsiteX66" fmla="*/ 6343574 w 6352623"/>
                    <a:gd name="connsiteY66" fmla="*/ 3146548 h 6345561"/>
                    <a:gd name="connsiteX67" fmla="*/ 6352623 w 6352623"/>
                    <a:gd name="connsiteY67" fmla="*/ 3329154 h 6345561"/>
                    <a:gd name="connsiteX68" fmla="*/ 6261216 w 6352623"/>
                    <a:gd name="connsiteY68" fmla="*/ 3947289 h 6345561"/>
                    <a:gd name="connsiteX69" fmla="*/ 6068313 w 6352623"/>
                    <a:gd name="connsiteY69" fmla="*/ 4480189 h 6345561"/>
                    <a:gd name="connsiteX70" fmla="*/ 5645377 w 6352623"/>
                    <a:gd name="connsiteY70" fmla="*/ 4489676 h 6345561"/>
                    <a:gd name="connsiteX71" fmla="*/ 4842211 w 6352623"/>
                    <a:gd name="connsiteY71" fmla="*/ 4504577 h 6345561"/>
                    <a:gd name="connsiteX72" fmla="*/ 1405726 w 6352623"/>
                    <a:gd name="connsiteY72" fmla="*/ 3156271 h 6345561"/>
                    <a:gd name="connsiteX73" fmla="*/ 1399341 w 6352623"/>
                    <a:gd name="connsiteY73" fmla="*/ 3089416 h 6345561"/>
                    <a:gd name="connsiteX74" fmla="*/ 1464945 w 6352623"/>
                    <a:gd name="connsiteY74" fmla="*/ 2467755 h 6345561"/>
                    <a:gd name="connsiteX75" fmla="*/ 1626959 w 6352623"/>
                    <a:gd name="connsiteY75" fmla="*/ 1918290 h 6345561"/>
                    <a:gd name="connsiteX76" fmla="*/ 1698846 w 6352623"/>
                    <a:gd name="connsiteY76" fmla="*/ 1916459 h 6345561"/>
                    <a:gd name="connsiteX77" fmla="*/ 2401423 w 6352623"/>
                    <a:gd name="connsiteY77" fmla="*/ 1879094 h 6345561"/>
                    <a:gd name="connsiteX78" fmla="*/ 2879383 w 6352623"/>
                    <a:gd name="connsiteY78" fmla="*/ 1836855 h 6345561"/>
                    <a:gd name="connsiteX79" fmla="*/ 2983285 w 6352623"/>
                    <a:gd name="connsiteY79" fmla="*/ 3040986 h 6345561"/>
                    <a:gd name="connsiteX80" fmla="*/ 1405726 w 6352623"/>
                    <a:gd name="connsiteY80" fmla="*/ 3156271 h 6345561"/>
                    <a:gd name="connsiteX81" fmla="*/ 3464621 w 6352623"/>
                    <a:gd name="connsiteY81" fmla="*/ 4545892 h 6345561"/>
                    <a:gd name="connsiteX82" fmla="*/ 3362673 w 6352623"/>
                    <a:gd name="connsiteY82" fmla="*/ 3364384 h 6345561"/>
                    <a:gd name="connsiteX83" fmla="*/ 4785461 w 6352623"/>
                    <a:gd name="connsiteY83" fmla="*/ 3260410 h 6345561"/>
                    <a:gd name="connsiteX84" fmla="*/ 4791965 w 6352623"/>
                    <a:gd name="connsiteY84" fmla="*/ 3337498 h 6345561"/>
                    <a:gd name="connsiteX85" fmla="*/ 4582162 w 6352623"/>
                    <a:gd name="connsiteY85" fmla="*/ 4452550 h 6345561"/>
                    <a:gd name="connsiteX86" fmla="*/ 3980007 w 6352623"/>
                    <a:gd name="connsiteY86" fmla="*/ 4524180 h 6345561"/>
                    <a:gd name="connsiteX87" fmla="*/ 3464621 w 6352623"/>
                    <a:gd name="connsiteY87" fmla="*/ 4545892 h 6345561"/>
                    <a:gd name="connsiteX88" fmla="*/ 11631 w 6352623"/>
                    <a:gd name="connsiteY88" fmla="*/ 3258148 h 6345561"/>
                    <a:gd name="connsiteX89" fmla="*/ 0 w 6352623"/>
                    <a:gd name="connsiteY89" fmla="*/ 3023469 h 6345561"/>
                    <a:gd name="connsiteX90" fmla="*/ 91400 w 6352623"/>
                    <a:gd name="connsiteY90" fmla="*/ 2405346 h 6345561"/>
                    <a:gd name="connsiteX91" fmla="*/ 258812 w 6352623"/>
                    <a:gd name="connsiteY91" fmla="*/ 1942855 h 6345561"/>
                    <a:gd name="connsiteX92" fmla="*/ 852081 w 6352623"/>
                    <a:gd name="connsiteY92" fmla="*/ 1937991 h 6345561"/>
                    <a:gd name="connsiteX93" fmla="*/ 1335718 w 6352623"/>
                    <a:gd name="connsiteY93" fmla="*/ 1925698 h 6345561"/>
                    <a:gd name="connsiteX94" fmla="*/ 1234430 w 6352623"/>
                    <a:gd name="connsiteY94" fmla="*/ 2196801 h 6345561"/>
                    <a:gd name="connsiteX95" fmla="*/ 1103579 w 6352623"/>
                    <a:gd name="connsiteY95" fmla="*/ 2737987 h 6345561"/>
                    <a:gd name="connsiteX96" fmla="*/ 1078099 w 6352623"/>
                    <a:gd name="connsiteY96" fmla="*/ 3180217 h 6345561"/>
                    <a:gd name="connsiteX97" fmla="*/ 11631 w 6352623"/>
                    <a:gd name="connsiteY97" fmla="*/ 3258148 h 6345561"/>
                    <a:gd name="connsiteX98" fmla="*/ 1960743 w 6352623"/>
                    <a:gd name="connsiteY98" fmla="*/ 4679317 h 6345561"/>
                    <a:gd name="connsiteX99" fmla="*/ 1740896 w 6352623"/>
                    <a:gd name="connsiteY99" fmla="*/ 4337429 h 6345561"/>
                    <a:gd name="connsiteX100" fmla="*/ 1441619 w 6352623"/>
                    <a:gd name="connsiteY100" fmla="*/ 3532526 h 6345561"/>
                    <a:gd name="connsiteX101" fmla="*/ 1438988 w 6352623"/>
                    <a:gd name="connsiteY101" fmla="*/ 3504964 h 6345561"/>
                    <a:gd name="connsiteX102" fmla="*/ 3013389 w 6352623"/>
                    <a:gd name="connsiteY102" fmla="*/ 3389903 h 6345561"/>
                    <a:gd name="connsiteX103" fmla="*/ 3099126 w 6352623"/>
                    <a:gd name="connsiteY103" fmla="*/ 4562904 h 6345561"/>
                    <a:gd name="connsiteX104" fmla="*/ 2689209 w 6352623"/>
                    <a:gd name="connsiteY104" fmla="*/ 4598877 h 6345561"/>
                    <a:gd name="connsiteX105" fmla="*/ 1989796 w 6352623"/>
                    <a:gd name="connsiteY105" fmla="*/ 4675326 h 6345561"/>
                    <a:gd name="connsiteX106" fmla="*/ 1960743 w 6352623"/>
                    <a:gd name="connsiteY106" fmla="*/ 4679317 h 6345561"/>
                    <a:gd name="connsiteX107" fmla="*/ 4067092 w 6352623"/>
                    <a:gd name="connsiteY107" fmla="*/ 6216068 h 6345561"/>
                    <a:gd name="connsiteX108" fmla="*/ 4277892 w 6352623"/>
                    <a:gd name="connsiteY108" fmla="*/ 5788869 h 6345561"/>
                    <a:gd name="connsiteX109" fmla="*/ 4525520 w 6352623"/>
                    <a:gd name="connsiteY109" fmla="*/ 5267093 h 6345561"/>
                    <a:gd name="connsiteX110" fmla="*/ 4685770 w 6352623"/>
                    <a:gd name="connsiteY110" fmla="*/ 4881257 h 6345561"/>
                    <a:gd name="connsiteX111" fmla="*/ 4712084 w 6352623"/>
                    <a:gd name="connsiteY111" fmla="*/ 4879914 h 6345561"/>
                    <a:gd name="connsiteX112" fmla="*/ 5642123 w 6352623"/>
                    <a:gd name="connsiteY112" fmla="*/ 4846187 h 6345561"/>
                    <a:gd name="connsiteX113" fmla="*/ 5866698 w 6352623"/>
                    <a:gd name="connsiteY113" fmla="*/ 4839902 h 6345561"/>
                    <a:gd name="connsiteX114" fmla="*/ 5706398 w 6352623"/>
                    <a:gd name="connsiteY114" fmla="*/ 5102370 h 6345561"/>
                    <a:gd name="connsiteX115" fmla="*/ 4229361 w 6352623"/>
                    <a:gd name="connsiteY115" fmla="*/ 6176010 h 6345561"/>
                    <a:gd name="connsiteX116" fmla="*/ 4067092 w 6352623"/>
                    <a:gd name="connsiteY116" fmla="*/ 6216068 h 6345561"/>
                    <a:gd name="connsiteX117" fmla="*/ 3617977 w 6352623"/>
                    <a:gd name="connsiteY117" fmla="*/ 6323175 h 6345561"/>
                    <a:gd name="connsiteX118" fmla="*/ 3499574 w 6352623"/>
                    <a:gd name="connsiteY118" fmla="*/ 4950969 h 6345561"/>
                    <a:gd name="connsiteX119" fmla="*/ 3966167 w 6352623"/>
                    <a:gd name="connsiteY119" fmla="*/ 4917769 h 6345561"/>
                    <a:gd name="connsiteX120" fmla="*/ 4402891 w 6352623"/>
                    <a:gd name="connsiteY120" fmla="*/ 4895610 h 6345561"/>
                    <a:gd name="connsiteX121" fmla="*/ 4263840 w 6352623"/>
                    <a:gd name="connsiteY121" fmla="*/ 5239274 h 6345561"/>
                    <a:gd name="connsiteX122" fmla="*/ 3691123 w 6352623"/>
                    <a:gd name="connsiteY122" fmla="*/ 6308899 h 6345561"/>
                    <a:gd name="connsiteX123" fmla="*/ 3637169 w 6352623"/>
                    <a:gd name="connsiteY123" fmla="*/ 6322223 h 6345561"/>
                    <a:gd name="connsiteX124" fmla="*/ 3617977 w 6352623"/>
                    <a:gd name="connsiteY124" fmla="*/ 6323175 h 6345561"/>
                    <a:gd name="connsiteX125" fmla="*/ 509955 w 6352623"/>
                    <a:gd name="connsiteY125" fmla="*/ 4889989 h 6345561"/>
                    <a:gd name="connsiteX126" fmla="*/ 432662 w 6352623"/>
                    <a:gd name="connsiteY126" fmla="*/ 4783013 h 6345561"/>
                    <a:gd name="connsiteX127" fmla="*/ 30403 w 6352623"/>
                    <a:gd name="connsiteY127" fmla="*/ 3637168 h 6345561"/>
                    <a:gd name="connsiteX128" fmla="*/ 28957 w 6352623"/>
                    <a:gd name="connsiteY128" fmla="*/ 3608002 h 6345561"/>
                    <a:gd name="connsiteX129" fmla="*/ 1122699 w 6352623"/>
                    <a:gd name="connsiteY129" fmla="*/ 3528079 h 6345561"/>
                    <a:gd name="connsiteX130" fmla="*/ 1151870 w 6352623"/>
                    <a:gd name="connsiteY130" fmla="*/ 3709064 h 6345561"/>
                    <a:gd name="connsiteX131" fmla="*/ 1633165 w 6352623"/>
                    <a:gd name="connsiteY131" fmla="*/ 4721494 h 6345561"/>
                    <a:gd name="connsiteX132" fmla="*/ 1635001 w 6352623"/>
                    <a:gd name="connsiteY132" fmla="*/ 4724090 h 6345561"/>
                    <a:gd name="connsiteX133" fmla="*/ 1150655 w 6352623"/>
                    <a:gd name="connsiteY133" fmla="*/ 4790652 h 6345561"/>
                    <a:gd name="connsiteX134" fmla="*/ 509955 w 6352623"/>
                    <a:gd name="connsiteY134" fmla="*/ 4889989 h 6345561"/>
                    <a:gd name="connsiteX135" fmla="*/ 3165956 w 6352623"/>
                    <a:gd name="connsiteY135" fmla="*/ 6345561 h 6345561"/>
                    <a:gd name="connsiteX136" fmla="*/ 2661675 w 6352623"/>
                    <a:gd name="connsiteY136" fmla="*/ 5655612 h 6345561"/>
                    <a:gd name="connsiteX137" fmla="*/ 2224080 w 6352623"/>
                    <a:gd name="connsiteY137" fmla="*/ 5071807 h 6345561"/>
                    <a:gd name="connsiteX138" fmla="*/ 2697681 w 6352623"/>
                    <a:gd name="connsiteY138" fmla="*/ 5021257 h 6345561"/>
                    <a:gd name="connsiteX139" fmla="*/ 3150545 w 6352623"/>
                    <a:gd name="connsiteY139" fmla="*/ 4979436 h 6345561"/>
                    <a:gd name="connsiteX140" fmla="*/ 3267988 w 6352623"/>
                    <a:gd name="connsiteY140" fmla="*/ 6340508 h 6345561"/>
                    <a:gd name="connsiteX141" fmla="*/ 3165956 w 6352623"/>
                    <a:gd name="connsiteY141" fmla="*/ 6345561 h 6345561"/>
                    <a:gd name="connsiteX142" fmla="*/ 2827891 w 6352623"/>
                    <a:gd name="connsiteY142" fmla="*/ 6323709 h 6345561"/>
                    <a:gd name="connsiteX143" fmla="*/ 2884966 w 6352623"/>
                    <a:gd name="connsiteY143" fmla="*/ 6327398 h 6345561"/>
                    <a:gd name="connsiteX144" fmla="*/ 2827891 w 6352623"/>
                    <a:gd name="connsiteY144" fmla="*/ 6323709 h 6345561"/>
                    <a:gd name="connsiteX145" fmla="*/ 1799833 w 6352623"/>
                    <a:gd name="connsiteY145" fmla="*/ 6042038 h 6345561"/>
                    <a:gd name="connsiteX146" fmla="*/ 792530 w 6352623"/>
                    <a:gd name="connsiteY146" fmla="*/ 5281044 h 6345561"/>
                    <a:gd name="connsiteX147" fmla="*/ 758259 w 6352623"/>
                    <a:gd name="connsiteY147" fmla="*/ 5233611 h 6345561"/>
                    <a:gd name="connsiteX148" fmla="*/ 1178638 w 6352623"/>
                    <a:gd name="connsiteY148" fmla="*/ 5187468 h 6345561"/>
                    <a:gd name="connsiteX149" fmla="*/ 1905324 w 6352623"/>
                    <a:gd name="connsiteY149" fmla="*/ 5106339 h 6345561"/>
                    <a:gd name="connsiteX150" fmla="*/ 2206251 w 6352623"/>
                    <a:gd name="connsiteY150" fmla="*/ 5531868 h 6345561"/>
                    <a:gd name="connsiteX151" fmla="*/ 2827891 w 6352623"/>
                    <a:gd name="connsiteY151" fmla="*/ 6323709 h 6345561"/>
                    <a:gd name="connsiteX152" fmla="*/ 2405336 w 6352623"/>
                    <a:gd name="connsiteY152" fmla="*/ 6261225 h 6345561"/>
                    <a:gd name="connsiteX153" fmla="*/ 1799833 w 6352623"/>
                    <a:gd name="connsiteY153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6000985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661892 w 6352623"/>
                    <a:gd name="connsiteY58" fmla="*/ 4787640 h 6345561"/>
                    <a:gd name="connsiteX59" fmla="*/ 5661892 w 6352623"/>
                    <a:gd name="connsiteY59" fmla="*/ 4620000 h 6345561"/>
                    <a:gd name="connsiteX60" fmla="*/ 5661892 w 6352623"/>
                    <a:gd name="connsiteY60" fmla="*/ 4787640 h 6345561"/>
                    <a:gd name="connsiteX61" fmla="*/ 4842211 w 6352623"/>
                    <a:gd name="connsiteY61" fmla="*/ 4504577 h 6345561"/>
                    <a:gd name="connsiteX62" fmla="*/ 4894441 w 6352623"/>
                    <a:gd name="connsiteY62" fmla="*/ 4378816 h 6345561"/>
                    <a:gd name="connsiteX63" fmla="*/ 5118410 w 6352623"/>
                    <a:gd name="connsiteY63" fmla="*/ 3308120 h 6345561"/>
                    <a:gd name="connsiteX64" fmla="*/ 5112011 w 6352623"/>
                    <a:gd name="connsiteY64" fmla="*/ 3236549 h 6345561"/>
                    <a:gd name="connsiteX65" fmla="*/ 6343574 w 6352623"/>
                    <a:gd name="connsiteY65" fmla="*/ 3146548 h 6345561"/>
                    <a:gd name="connsiteX66" fmla="*/ 6352623 w 6352623"/>
                    <a:gd name="connsiteY66" fmla="*/ 3329154 h 6345561"/>
                    <a:gd name="connsiteX67" fmla="*/ 6261216 w 6352623"/>
                    <a:gd name="connsiteY67" fmla="*/ 3947289 h 6345561"/>
                    <a:gd name="connsiteX68" fmla="*/ 6068313 w 6352623"/>
                    <a:gd name="connsiteY68" fmla="*/ 4480189 h 6345561"/>
                    <a:gd name="connsiteX69" fmla="*/ 5645377 w 6352623"/>
                    <a:gd name="connsiteY69" fmla="*/ 4489676 h 6345561"/>
                    <a:gd name="connsiteX70" fmla="*/ 4842211 w 6352623"/>
                    <a:gd name="connsiteY70" fmla="*/ 4504577 h 6345561"/>
                    <a:gd name="connsiteX71" fmla="*/ 1405726 w 6352623"/>
                    <a:gd name="connsiteY71" fmla="*/ 3156271 h 6345561"/>
                    <a:gd name="connsiteX72" fmla="*/ 1399341 w 6352623"/>
                    <a:gd name="connsiteY72" fmla="*/ 3089416 h 6345561"/>
                    <a:gd name="connsiteX73" fmla="*/ 1464945 w 6352623"/>
                    <a:gd name="connsiteY73" fmla="*/ 2467755 h 6345561"/>
                    <a:gd name="connsiteX74" fmla="*/ 1626959 w 6352623"/>
                    <a:gd name="connsiteY74" fmla="*/ 1918290 h 6345561"/>
                    <a:gd name="connsiteX75" fmla="*/ 1698846 w 6352623"/>
                    <a:gd name="connsiteY75" fmla="*/ 1916459 h 6345561"/>
                    <a:gd name="connsiteX76" fmla="*/ 2401423 w 6352623"/>
                    <a:gd name="connsiteY76" fmla="*/ 1879094 h 6345561"/>
                    <a:gd name="connsiteX77" fmla="*/ 2879383 w 6352623"/>
                    <a:gd name="connsiteY77" fmla="*/ 1836855 h 6345561"/>
                    <a:gd name="connsiteX78" fmla="*/ 2983285 w 6352623"/>
                    <a:gd name="connsiteY78" fmla="*/ 3040986 h 6345561"/>
                    <a:gd name="connsiteX79" fmla="*/ 1405726 w 6352623"/>
                    <a:gd name="connsiteY79" fmla="*/ 3156271 h 6345561"/>
                    <a:gd name="connsiteX80" fmla="*/ 3464621 w 6352623"/>
                    <a:gd name="connsiteY80" fmla="*/ 4545892 h 6345561"/>
                    <a:gd name="connsiteX81" fmla="*/ 3362673 w 6352623"/>
                    <a:gd name="connsiteY81" fmla="*/ 3364384 h 6345561"/>
                    <a:gd name="connsiteX82" fmla="*/ 4785461 w 6352623"/>
                    <a:gd name="connsiteY82" fmla="*/ 3260410 h 6345561"/>
                    <a:gd name="connsiteX83" fmla="*/ 4791965 w 6352623"/>
                    <a:gd name="connsiteY83" fmla="*/ 3337498 h 6345561"/>
                    <a:gd name="connsiteX84" fmla="*/ 4582162 w 6352623"/>
                    <a:gd name="connsiteY84" fmla="*/ 4452550 h 6345561"/>
                    <a:gd name="connsiteX85" fmla="*/ 3980007 w 6352623"/>
                    <a:gd name="connsiteY85" fmla="*/ 4524180 h 6345561"/>
                    <a:gd name="connsiteX86" fmla="*/ 3464621 w 6352623"/>
                    <a:gd name="connsiteY86" fmla="*/ 4545892 h 6345561"/>
                    <a:gd name="connsiteX87" fmla="*/ 11631 w 6352623"/>
                    <a:gd name="connsiteY87" fmla="*/ 3258148 h 6345561"/>
                    <a:gd name="connsiteX88" fmla="*/ 0 w 6352623"/>
                    <a:gd name="connsiteY88" fmla="*/ 3023469 h 6345561"/>
                    <a:gd name="connsiteX89" fmla="*/ 91400 w 6352623"/>
                    <a:gd name="connsiteY89" fmla="*/ 2405346 h 6345561"/>
                    <a:gd name="connsiteX90" fmla="*/ 258812 w 6352623"/>
                    <a:gd name="connsiteY90" fmla="*/ 1942855 h 6345561"/>
                    <a:gd name="connsiteX91" fmla="*/ 852081 w 6352623"/>
                    <a:gd name="connsiteY91" fmla="*/ 1937991 h 6345561"/>
                    <a:gd name="connsiteX92" fmla="*/ 1335718 w 6352623"/>
                    <a:gd name="connsiteY92" fmla="*/ 1925698 h 6345561"/>
                    <a:gd name="connsiteX93" fmla="*/ 1234430 w 6352623"/>
                    <a:gd name="connsiteY93" fmla="*/ 2196801 h 6345561"/>
                    <a:gd name="connsiteX94" fmla="*/ 1103579 w 6352623"/>
                    <a:gd name="connsiteY94" fmla="*/ 2737987 h 6345561"/>
                    <a:gd name="connsiteX95" fmla="*/ 1078099 w 6352623"/>
                    <a:gd name="connsiteY95" fmla="*/ 3180217 h 6345561"/>
                    <a:gd name="connsiteX96" fmla="*/ 11631 w 6352623"/>
                    <a:gd name="connsiteY96" fmla="*/ 3258148 h 6345561"/>
                    <a:gd name="connsiteX97" fmla="*/ 1960743 w 6352623"/>
                    <a:gd name="connsiteY97" fmla="*/ 4679317 h 6345561"/>
                    <a:gd name="connsiteX98" fmla="*/ 1740896 w 6352623"/>
                    <a:gd name="connsiteY98" fmla="*/ 4337429 h 6345561"/>
                    <a:gd name="connsiteX99" fmla="*/ 1441619 w 6352623"/>
                    <a:gd name="connsiteY99" fmla="*/ 3532526 h 6345561"/>
                    <a:gd name="connsiteX100" fmla="*/ 1438988 w 6352623"/>
                    <a:gd name="connsiteY100" fmla="*/ 3504964 h 6345561"/>
                    <a:gd name="connsiteX101" fmla="*/ 3013389 w 6352623"/>
                    <a:gd name="connsiteY101" fmla="*/ 3389903 h 6345561"/>
                    <a:gd name="connsiteX102" fmla="*/ 3099126 w 6352623"/>
                    <a:gd name="connsiteY102" fmla="*/ 4562904 h 6345561"/>
                    <a:gd name="connsiteX103" fmla="*/ 2689209 w 6352623"/>
                    <a:gd name="connsiteY103" fmla="*/ 4598877 h 6345561"/>
                    <a:gd name="connsiteX104" fmla="*/ 1989796 w 6352623"/>
                    <a:gd name="connsiteY104" fmla="*/ 4675326 h 6345561"/>
                    <a:gd name="connsiteX105" fmla="*/ 1960743 w 6352623"/>
                    <a:gd name="connsiteY105" fmla="*/ 4679317 h 6345561"/>
                    <a:gd name="connsiteX106" fmla="*/ 4067092 w 6352623"/>
                    <a:gd name="connsiteY106" fmla="*/ 6216068 h 6345561"/>
                    <a:gd name="connsiteX107" fmla="*/ 4277892 w 6352623"/>
                    <a:gd name="connsiteY107" fmla="*/ 5788869 h 6345561"/>
                    <a:gd name="connsiteX108" fmla="*/ 4525520 w 6352623"/>
                    <a:gd name="connsiteY108" fmla="*/ 5267093 h 6345561"/>
                    <a:gd name="connsiteX109" fmla="*/ 4685770 w 6352623"/>
                    <a:gd name="connsiteY109" fmla="*/ 4881257 h 6345561"/>
                    <a:gd name="connsiteX110" fmla="*/ 4712084 w 6352623"/>
                    <a:gd name="connsiteY110" fmla="*/ 4879914 h 6345561"/>
                    <a:gd name="connsiteX111" fmla="*/ 5642123 w 6352623"/>
                    <a:gd name="connsiteY111" fmla="*/ 4846187 h 6345561"/>
                    <a:gd name="connsiteX112" fmla="*/ 5866698 w 6352623"/>
                    <a:gd name="connsiteY112" fmla="*/ 4839902 h 6345561"/>
                    <a:gd name="connsiteX113" fmla="*/ 5706398 w 6352623"/>
                    <a:gd name="connsiteY113" fmla="*/ 5102370 h 6345561"/>
                    <a:gd name="connsiteX114" fmla="*/ 4229361 w 6352623"/>
                    <a:gd name="connsiteY114" fmla="*/ 6176010 h 6345561"/>
                    <a:gd name="connsiteX115" fmla="*/ 4067092 w 6352623"/>
                    <a:gd name="connsiteY115" fmla="*/ 6216068 h 6345561"/>
                    <a:gd name="connsiteX116" fmla="*/ 3617977 w 6352623"/>
                    <a:gd name="connsiteY116" fmla="*/ 6323175 h 6345561"/>
                    <a:gd name="connsiteX117" fmla="*/ 3499574 w 6352623"/>
                    <a:gd name="connsiteY117" fmla="*/ 4950969 h 6345561"/>
                    <a:gd name="connsiteX118" fmla="*/ 3966167 w 6352623"/>
                    <a:gd name="connsiteY118" fmla="*/ 4917769 h 6345561"/>
                    <a:gd name="connsiteX119" fmla="*/ 4402891 w 6352623"/>
                    <a:gd name="connsiteY119" fmla="*/ 4895610 h 6345561"/>
                    <a:gd name="connsiteX120" fmla="*/ 4263840 w 6352623"/>
                    <a:gd name="connsiteY120" fmla="*/ 5239274 h 6345561"/>
                    <a:gd name="connsiteX121" fmla="*/ 3691123 w 6352623"/>
                    <a:gd name="connsiteY121" fmla="*/ 6308899 h 6345561"/>
                    <a:gd name="connsiteX122" fmla="*/ 3637169 w 6352623"/>
                    <a:gd name="connsiteY122" fmla="*/ 6322223 h 6345561"/>
                    <a:gd name="connsiteX123" fmla="*/ 3617977 w 6352623"/>
                    <a:gd name="connsiteY123" fmla="*/ 6323175 h 6345561"/>
                    <a:gd name="connsiteX124" fmla="*/ 509955 w 6352623"/>
                    <a:gd name="connsiteY124" fmla="*/ 4889989 h 6345561"/>
                    <a:gd name="connsiteX125" fmla="*/ 432662 w 6352623"/>
                    <a:gd name="connsiteY125" fmla="*/ 4783013 h 6345561"/>
                    <a:gd name="connsiteX126" fmla="*/ 30403 w 6352623"/>
                    <a:gd name="connsiteY126" fmla="*/ 3637168 h 6345561"/>
                    <a:gd name="connsiteX127" fmla="*/ 28957 w 6352623"/>
                    <a:gd name="connsiteY127" fmla="*/ 3608002 h 6345561"/>
                    <a:gd name="connsiteX128" fmla="*/ 1122699 w 6352623"/>
                    <a:gd name="connsiteY128" fmla="*/ 3528079 h 6345561"/>
                    <a:gd name="connsiteX129" fmla="*/ 1151870 w 6352623"/>
                    <a:gd name="connsiteY129" fmla="*/ 3709064 h 6345561"/>
                    <a:gd name="connsiteX130" fmla="*/ 1633165 w 6352623"/>
                    <a:gd name="connsiteY130" fmla="*/ 4721494 h 6345561"/>
                    <a:gd name="connsiteX131" fmla="*/ 1635001 w 6352623"/>
                    <a:gd name="connsiteY131" fmla="*/ 4724090 h 6345561"/>
                    <a:gd name="connsiteX132" fmla="*/ 1150655 w 6352623"/>
                    <a:gd name="connsiteY132" fmla="*/ 4790652 h 6345561"/>
                    <a:gd name="connsiteX133" fmla="*/ 509955 w 6352623"/>
                    <a:gd name="connsiteY133" fmla="*/ 4889989 h 6345561"/>
                    <a:gd name="connsiteX134" fmla="*/ 3165956 w 6352623"/>
                    <a:gd name="connsiteY134" fmla="*/ 6345561 h 6345561"/>
                    <a:gd name="connsiteX135" fmla="*/ 2661675 w 6352623"/>
                    <a:gd name="connsiteY135" fmla="*/ 5655612 h 6345561"/>
                    <a:gd name="connsiteX136" fmla="*/ 2224080 w 6352623"/>
                    <a:gd name="connsiteY136" fmla="*/ 5071807 h 6345561"/>
                    <a:gd name="connsiteX137" fmla="*/ 2697681 w 6352623"/>
                    <a:gd name="connsiteY137" fmla="*/ 5021257 h 6345561"/>
                    <a:gd name="connsiteX138" fmla="*/ 3150545 w 6352623"/>
                    <a:gd name="connsiteY138" fmla="*/ 4979436 h 6345561"/>
                    <a:gd name="connsiteX139" fmla="*/ 3267988 w 6352623"/>
                    <a:gd name="connsiteY139" fmla="*/ 6340508 h 6345561"/>
                    <a:gd name="connsiteX140" fmla="*/ 3165956 w 6352623"/>
                    <a:gd name="connsiteY140" fmla="*/ 6345561 h 6345561"/>
                    <a:gd name="connsiteX141" fmla="*/ 2827891 w 6352623"/>
                    <a:gd name="connsiteY141" fmla="*/ 6323709 h 6345561"/>
                    <a:gd name="connsiteX142" fmla="*/ 2884966 w 6352623"/>
                    <a:gd name="connsiteY142" fmla="*/ 6327398 h 6345561"/>
                    <a:gd name="connsiteX143" fmla="*/ 2827891 w 6352623"/>
                    <a:gd name="connsiteY143" fmla="*/ 6323709 h 6345561"/>
                    <a:gd name="connsiteX144" fmla="*/ 1799833 w 6352623"/>
                    <a:gd name="connsiteY144" fmla="*/ 6042038 h 6345561"/>
                    <a:gd name="connsiteX145" fmla="*/ 792530 w 6352623"/>
                    <a:gd name="connsiteY145" fmla="*/ 5281044 h 6345561"/>
                    <a:gd name="connsiteX146" fmla="*/ 758259 w 6352623"/>
                    <a:gd name="connsiteY146" fmla="*/ 5233611 h 6345561"/>
                    <a:gd name="connsiteX147" fmla="*/ 1178638 w 6352623"/>
                    <a:gd name="connsiteY147" fmla="*/ 5187468 h 6345561"/>
                    <a:gd name="connsiteX148" fmla="*/ 1905324 w 6352623"/>
                    <a:gd name="connsiteY148" fmla="*/ 5106339 h 6345561"/>
                    <a:gd name="connsiteX149" fmla="*/ 2206251 w 6352623"/>
                    <a:gd name="connsiteY149" fmla="*/ 5531868 h 6345561"/>
                    <a:gd name="connsiteX150" fmla="*/ 2827891 w 6352623"/>
                    <a:gd name="connsiteY150" fmla="*/ 6323709 h 6345561"/>
                    <a:gd name="connsiteX151" fmla="*/ 2405336 w 6352623"/>
                    <a:gd name="connsiteY151" fmla="*/ 6261225 h 6345561"/>
                    <a:gd name="connsiteX152" fmla="*/ 1799833 w 6352623"/>
                    <a:gd name="connsiteY15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6000985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4842211 w 6352623"/>
                    <a:gd name="connsiteY58" fmla="*/ 4504577 h 6345561"/>
                    <a:gd name="connsiteX59" fmla="*/ 4894441 w 6352623"/>
                    <a:gd name="connsiteY59" fmla="*/ 4378816 h 6345561"/>
                    <a:gd name="connsiteX60" fmla="*/ 5118410 w 6352623"/>
                    <a:gd name="connsiteY60" fmla="*/ 3308120 h 6345561"/>
                    <a:gd name="connsiteX61" fmla="*/ 5112011 w 6352623"/>
                    <a:gd name="connsiteY61" fmla="*/ 3236549 h 6345561"/>
                    <a:gd name="connsiteX62" fmla="*/ 6343574 w 6352623"/>
                    <a:gd name="connsiteY62" fmla="*/ 3146548 h 6345561"/>
                    <a:gd name="connsiteX63" fmla="*/ 6352623 w 6352623"/>
                    <a:gd name="connsiteY63" fmla="*/ 3329154 h 6345561"/>
                    <a:gd name="connsiteX64" fmla="*/ 6261216 w 6352623"/>
                    <a:gd name="connsiteY64" fmla="*/ 3947289 h 6345561"/>
                    <a:gd name="connsiteX65" fmla="*/ 6068313 w 6352623"/>
                    <a:gd name="connsiteY65" fmla="*/ 4480189 h 6345561"/>
                    <a:gd name="connsiteX66" fmla="*/ 5645377 w 6352623"/>
                    <a:gd name="connsiteY66" fmla="*/ 4489676 h 6345561"/>
                    <a:gd name="connsiteX67" fmla="*/ 4842211 w 6352623"/>
                    <a:gd name="connsiteY67" fmla="*/ 4504577 h 6345561"/>
                    <a:gd name="connsiteX68" fmla="*/ 1405726 w 6352623"/>
                    <a:gd name="connsiteY68" fmla="*/ 3156271 h 6345561"/>
                    <a:gd name="connsiteX69" fmla="*/ 1399341 w 6352623"/>
                    <a:gd name="connsiteY69" fmla="*/ 3089416 h 6345561"/>
                    <a:gd name="connsiteX70" fmla="*/ 1464945 w 6352623"/>
                    <a:gd name="connsiteY70" fmla="*/ 2467755 h 6345561"/>
                    <a:gd name="connsiteX71" fmla="*/ 1626959 w 6352623"/>
                    <a:gd name="connsiteY71" fmla="*/ 1918290 h 6345561"/>
                    <a:gd name="connsiteX72" fmla="*/ 1698846 w 6352623"/>
                    <a:gd name="connsiteY72" fmla="*/ 1916459 h 6345561"/>
                    <a:gd name="connsiteX73" fmla="*/ 2401423 w 6352623"/>
                    <a:gd name="connsiteY73" fmla="*/ 1879094 h 6345561"/>
                    <a:gd name="connsiteX74" fmla="*/ 2879383 w 6352623"/>
                    <a:gd name="connsiteY74" fmla="*/ 1836855 h 6345561"/>
                    <a:gd name="connsiteX75" fmla="*/ 2983285 w 6352623"/>
                    <a:gd name="connsiteY75" fmla="*/ 3040986 h 6345561"/>
                    <a:gd name="connsiteX76" fmla="*/ 1405726 w 6352623"/>
                    <a:gd name="connsiteY76" fmla="*/ 3156271 h 6345561"/>
                    <a:gd name="connsiteX77" fmla="*/ 3464621 w 6352623"/>
                    <a:gd name="connsiteY77" fmla="*/ 4545892 h 6345561"/>
                    <a:gd name="connsiteX78" fmla="*/ 3362673 w 6352623"/>
                    <a:gd name="connsiteY78" fmla="*/ 3364384 h 6345561"/>
                    <a:gd name="connsiteX79" fmla="*/ 4785461 w 6352623"/>
                    <a:gd name="connsiteY79" fmla="*/ 3260410 h 6345561"/>
                    <a:gd name="connsiteX80" fmla="*/ 4791965 w 6352623"/>
                    <a:gd name="connsiteY80" fmla="*/ 3337498 h 6345561"/>
                    <a:gd name="connsiteX81" fmla="*/ 4582162 w 6352623"/>
                    <a:gd name="connsiteY81" fmla="*/ 4452550 h 6345561"/>
                    <a:gd name="connsiteX82" fmla="*/ 3980007 w 6352623"/>
                    <a:gd name="connsiteY82" fmla="*/ 4524180 h 6345561"/>
                    <a:gd name="connsiteX83" fmla="*/ 3464621 w 6352623"/>
                    <a:gd name="connsiteY83" fmla="*/ 4545892 h 6345561"/>
                    <a:gd name="connsiteX84" fmla="*/ 11631 w 6352623"/>
                    <a:gd name="connsiteY84" fmla="*/ 3258148 h 6345561"/>
                    <a:gd name="connsiteX85" fmla="*/ 0 w 6352623"/>
                    <a:gd name="connsiteY85" fmla="*/ 3023469 h 6345561"/>
                    <a:gd name="connsiteX86" fmla="*/ 91400 w 6352623"/>
                    <a:gd name="connsiteY86" fmla="*/ 2405346 h 6345561"/>
                    <a:gd name="connsiteX87" fmla="*/ 258812 w 6352623"/>
                    <a:gd name="connsiteY87" fmla="*/ 1942855 h 6345561"/>
                    <a:gd name="connsiteX88" fmla="*/ 852081 w 6352623"/>
                    <a:gd name="connsiteY88" fmla="*/ 1937991 h 6345561"/>
                    <a:gd name="connsiteX89" fmla="*/ 1335718 w 6352623"/>
                    <a:gd name="connsiteY89" fmla="*/ 1925698 h 6345561"/>
                    <a:gd name="connsiteX90" fmla="*/ 1234430 w 6352623"/>
                    <a:gd name="connsiteY90" fmla="*/ 2196801 h 6345561"/>
                    <a:gd name="connsiteX91" fmla="*/ 1103579 w 6352623"/>
                    <a:gd name="connsiteY91" fmla="*/ 2737987 h 6345561"/>
                    <a:gd name="connsiteX92" fmla="*/ 1078099 w 6352623"/>
                    <a:gd name="connsiteY92" fmla="*/ 3180217 h 6345561"/>
                    <a:gd name="connsiteX93" fmla="*/ 11631 w 6352623"/>
                    <a:gd name="connsiteY93" fmla="*/ 3258148 h 6345561"/>
                    <a:gd name="connsiteX94" fmla="*/ 1960743 w 6352623"/>
                    <a:gd name="connsiteY94" fmla="*/ 4679317 h 6345561"/>
                    <a:gd name="connsiteX95" fmla="*/ 1740896 w 6352623"/>
                    <a:gd name="connsiteY95" fmla="*/ 4337429 h 6345561"/>
                    <a:gd name="connsiteX96" fmla="*/ 1441619 w 6352623"/>
                    <a:gd name="connsiteY96" fmla="*/ 3532526 h 6345561"/>
                    <a:gd name="connsiteX97" fmla="*/ 1438988 w 6352623"/>
                    <a:gd name="connsiteY97" fmla="*/ 3504964 h 6345561"/>
                    <a:gd name="connsiteX98" fmla="*/ 3013389 w 6352623"/>
                    <a:gd name="connsiteY98" fmla="*/ 3389903 h 6345561"/>
                    <a:gd name="connsiteX99" fmla="*/ 3099126 w 6352623"/>
                    <a:gd name="connsiteY99" fmla="*/ 4562904 h 6345561"/>
                    <a:gd name="connsiteX100" fmla="*/ 2689209 w 6352623"/>
                    <a:gd name="connsiteY100" fmla="*/ 4598877 h 6345561"/>
                    <a:gd name="connsiteX101" fmla="*/ 1989796 w 6352623"/>
                    <a:gd name="connsiteY101" fmla="*/ 4675326 h 6345561"/>
                    <a:gd name="connsiteX102" fmla="*/ 1960743 w 6352623"/>
                    <a:gd name="connsiteY102" fmla="*/ 4679317 h 6345561"/>
                    <a:gd name="connsiteX103" fmla="*/ 4067092 w 6352623"/>
                    <a:gd name="connsiteY103" fmla="*/ 6216068 h 6345561"/>
                    <a:gd name="connsiteX104" fmla="*/ 4277892 w 6352623"/>
                    <a:gd name="connsiteY104" fmla="*/ 5788869 h 6345561"/>
                    <a:gd name="connsiteX105" fmla="*/ 4525520 w 6352623"/>
                    <a:gd name="connsiteY105" fmla="*/ 5267093 h 6345561"/>
                    <a:gd name="connsiteX106" fmla="*/ 4685770 w 6352623"/>
                    <a:gd name="connsiteY106" fmla="*/ 4881257 h 6345561"/>
                    <a:gd name="connsiteX107" fmla="*/ 4712084 w 6352623"/>
                    <a:gd name="connsiteY107" fmla="*/ 4879914 h 6345561"/>
                    <a:gd name="connsiteX108" fmla="*/ 5642123 w 6352623"/>
                    <a:gd name="connsiteY108" fmla="*/ 4846187 h 6345561"/>
                    <a:gd name="connsiteX109" fmla="*/ 5866698 w 6352623"/>
                    <a:gd name="connsiteY109" fmla="*/ 4839902 h 6345561"/>
                    <a:gd name="connsiteX110" fmla="*/ 5706398 w 6352623"/>
                    <a:gd name="connsiteY110" fmla="*/ 5102370 h 6345561"/>
                    <a:gd name="connsiteX111" fmla="*/ 4229361 w 6352623"/>
                    <a:gd name="connsiteY111" fmla="*/ 6176010 h 6345561"/>
                    <a:gd name="connsiteX112" fmla="*/ 4067092 w 6352623"/>
                    <a:gd name="connsiteY112" fmla="*/ 6216068 h 6345561"/>
                    <a:gd name="connsiteX113" fmla="*/ 3617977 w 6352623"/>
                    <a:gd name="connsiteY113" fmla="*/ 6323175 h 6345561"/>
                    <a:gd name="connsiteX114" fmla="*/ 3499574 w 6352623"/>
                    <a:gd name="connsiteY114" fmla="*/ 4950969 h 6345561"/>
                    <a:gd name="connsiteX115" fmla="*/ 3966167 w 6352623"/>
                    <a:gd name="connsiteY115" fmla="*/ 4917769 h 6345561"/>
                    <a:gd name="connsiteX116" fmla="*/ 4402891 w 6352623"/>
                    <a:gd name="connsiteY116" fmla="*/ 4895610 h 6345561"/>
                    <a:gd name="connsiteX117" fmla="*/ 4263840 w 6352623"/>
                    <a:gd name="connsiteY117" fmla="*/ 5239274 h 6345561"/>
                    <a:gd name="connsiteX118" fmla="*/ 3691123 w 6352623"/>
                    <a:gd name="connsiteY118" fmla="*/ 6308899 h 6345561"/>
                    <a:gd name="connsiteX119" fmla="*/ 3637169 w 6352623"/>
                    <a:gd name="connsiteY119" fmla="*/ 6322223 h 6345561"/>
                    <a:gd name="connsiteX120" fmla="*/ 3617977 w 6352623"/>
                    <a:gd name="connsiteY120" fmla="*/ 6323175 h 6345561"/>
                    <a:gd name="connsiteX121" fmla="*/ 509955 w 6352623"/>
                    <a:gd name="connsiteY121" fmla="*/ 4889989 h 6345561"/>
                    <a:gd name="connsiteX122" fmla="*/ 432662 w 6352623"/>
                    <a:gd name="connsiteY122" fmla="*/ 4783013 h 6345561"/>
                    <a:gd name="connsiteX123" fmla="*/ 30403 w 6352623"/>
                    <a:gd name="connsiteY123" fmla="*/ 3637168 h 6345561"/>
                    <a:gd name="connsiteX124" fmla="*/ 28957 w 6352623"/>
                    <a:gd name="connsiteY124" fmla="*/ 3608002 h 6345561"/>
                    <a:gd name="connsiteX125" fmla="*/ 1122699 w 6352623"/>
                    <a:gd name="connsiteY125" fmla="*/ 3528079 h 6345561"/>
                    <a:gd name="connsiteX126" fmla="*/ 1151870 w 6352623"/>
                    <a:gd name="connsiteY126" fmla="*/ 3709064 h 6345561"/>
                    <a:gd name="connsiteX127" fmla="*/ 1633165 w 6352623"/>
                    <a:gd name="connsiteY127" fmla="*/ 4721494 h 6345561"/>
                    <a:gd name="connsiteX128" fmla="*/ 1635001 w 6352623"/>
                    <a:gd name="connsiteY128" fmla="*/ 4724090 h 6345561"/>
                    <a:gd name="connsiteX129" fmla="*/ 1150655 w 6352623"/>
                    <a:gd name="connsiteY129" fmla="*/ 4790652 h 6345561"/>
                    <a:gd name="connsiteX130" fmla="*/ 509955 w 6352623"/>
                    <a:gd name="connsiteY130" fmla="*/ 4889989 h 6345561"/>
                    <a:gd name="connsiteX131" fmla="*/ 3165956 w 6352623"/>
                    <a:gd name="connsiteY131" fmla="*/ 6345561 h 6345561"/>
                    <a:gd name="connsiteX132" fmla="*/ 2661675 w 6352623"/>
                    <a:gd name="connsiteY132" fmla="*/ 5655612 h 6345561"/>
                    <a:gd name="connsiteX133" fmla="*/ 2224080 w 6352623"/>
                    <a:gd name="connsiteY133" fmla="*/ 5071807 h 6345561"/>
                    <a:gd name="connsiteX134" fmla="*/ 2697681 w 6352623"/>
                    <a:gd name="connsiteY134" fmla="*/ 5021257 h 6345561"/>
                    <a:gd name="connsiteX135" fmla="*/ 3150545 w 6352623"/>
                    <a:gd name="connsiteY135" fmla="*/ 4979436 h 6345561"/>
                    <a:gd name="connsiteX136" fmla="*/ 3267988 w 6352623"/>
                    <a:gd name="connsiteY136" fmla="*/ 6340508 h 6345561"/>
                    <a:gd name="connsiteX137" fmla="*/ 3165956 w 6352623"/>
                    <a:gd name="connsiteY137" fmla="*/ 6345561 h 6345561"/>
                    <a:gd name="connsiteX138" fmla="*/ 2827891 w 6352623"/>
                    <a:gd name="connsiteY138" fmla="*/ 6323709 h 6345561"/>
                    <a:gd name="connsiteX139" fmla="*/ 2884966 w 6352623"/>
                    <a:gd name="connsiteY139" fmla="*/ 6327398 h 6345561"/>
                    <a:gd name="connsiteX140" fmla="*/ 2827891 w 6352623"/>
                    <a:gd name="connsiteY140" fmla="*/ 6323709 h 6345561"/>
                    <a:gd name="connsiteX141" fmla="*/ 1799833 w 6352623"/>
                    <a:gd name="connsiteY141" fmla="*/ 6042038 h 6345561"/>
                    <a:gd name="connsiteX142" fmla="*/ 792530 w 6352623"/>
                    <a:gd name="connsiteY142" fmla="*/ 5281044 h 6345561"/>
                    <a:gd name="connsiteX143" fmla="*/ 758259 w 6352623"/>
                    <a:gd name="connsiteY143" fmla="*/ 5233611 h 6345561"/>
                    <a:gd name="connsiteX144" fmla="*/ 1178638 w 6352623"/>
                    <a:gd name="connsiteY144" fmla="*/ 5187468 h 6345561"/>
                    <a:gd name="connsiteX145" fmla="*/ 1905324 w 6352623"/>
                    <a:gd name="connsiteY145" fmla="*/ 5106339 h 6345561"/>
                    <a:gd name="connsiteX146" fmla="*/ 2206251 w 6352623"/>
                    <a:gd name="connsiteY146" fmla="*/ 5531868 h 6345561"/>
                    <a:gd name="connsiteX147" fmla="*/ 2827891 w 6352623"/>
                    <a:gd name="connsiteY147" fmla="*/ 6323709 h 6345561"/>
                    <a:gd name="connsiteX148" fmla="*/ 2405336 w 6352623"/>
                    <a:gd name="connsiteY148" fmla="*/ 6261225 h 6345561"/>
                    <a:gd name="connsiteX149" fmla="*/ 1799833 w 6352623"/>
                    <a:gd name="connsiteY149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6042026 w 6352623"/>
                    <a:gd name="connsiteY54" fmla="*/ 4552793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4842211 w 6352623"/>
                    <a:gd name="connsiteY57" fmla="*/ 4504577 h 6345561"/>
                    <a:gd name="connsiteX58" fmla="*/ 4894441 w 6352623"/>
                    <a:gd name="connsiteY58" fmla="*/ 4378816 h 6345561"/>
                    <a:gd name="connsiteX59" fmla="*/ 5118410 w 6352623"/>
                    <a:gd name="connsiteY59" fmla="*/ 3308120 h 6345561"/>
                    <a:gd name="connsiteX60" fmla="*/ 5112011 w 6352623"/>
                    <a:gd name="connsiteY60" fmla="*/ 3236549 h 6345561"/>
                    <a:gd name="connsiteX61" fmla="*/ 6343574 w 6352623"/>
                    <a:gd name="connsiteY61" fmla="*/ 3146548 h 6345561"/>
                    <a:gd name="connsiteX62" fmla="*/ 6352623 w 6352623"/>
                    <a:gd name="connsiteY62" fmla="*/ 3329154 h 6345561"/>
                    <a:gd name="connsiteX63" fmla="*/ 6261216 w 6352623"/>
                    <a:gd name="connsiteY63" fmla="*/ 3947289 h 6345561"/>
                    <a:gd name="connsiteX64" fmla="*/ 6068313 w 6352623"/>
                    <a:gd name="connsiteY64" fmla="*/ 4480189 h 6345561"/>
                    <a:gd name="connsiteX65" fmla="*/ 5645377 w 6352623"/>
                    <a:gd name="connsiteY65" fmla="*/ 4489676 h 6345561"/>
                    <a:gd name="connsiteX66" fmla="*/ 4842211 w 6352623"/>
                    <a:gd name="connsiteY66" fmla="*/ 4504577 h 6345561"/>
                    <a:gd name="connsiteX67" fmla="*/ 1405726 w 6352623"/>
                    <a:gd name="connsiteY67" fmla="*/ 3156271 h 6345561"/>
                    <a:gd name="connsiteX68" fmla="*/ 1399341 w 6352623"/>
                    <a:gd name="connsiteY68" fmla="*/ 3089416 h 6345561"/>
                    <a:gd name="connsiteX69" fmla="*/ 1464945 w 6352623"/>
                    <a:gd name="connsiteY69" fmla="*/ 2467755 h 6345561"/>
                    <a:gd name="connsiteX70" fmla="*/ 1626959 w 6352623"/>
                    <a:gd name="connsiteY70" fmla="*/ 1918290 h 6345561"/>
                    <a:gd name="connsiteX71" fmla="*/ 1698846 w 6352623"/>
                    <a:gd name="connsiteY71" fmla="*/ 1916459 h 6345561"/>
                    <a:gd name="connsiteX72" fmla="*/ 2401423 w 6352623"/>
                    <a:gd name="connsiteY72" fmla="*/ 1879094 h 6345561"/>
                    <a:gd name="connsiteX73" fmla="*/ 2879383 w 6352623"/>
                    <a:gd name="connsiteY73" fmla="*/ 1836855 h 6345561"/>
                    <a:gd name="connsiteX74" fmla="*/ 2983285 w 6352623"/>
                    <a:gd name="connsiteY74" fmla="*/ 3040986 h 6345561"/>
                    <a:gd name="connsiteX75" fmla="*/ 1405726 w 6352623"/>
                    <a:gd name="connsiteY75" fmla="*/ 3156271 h 6345561"/>
                    <a:gd name="connsiteX76" fmla="*/ 3464621 w 6352623"/>
                    <a:gd name="connsiteY76" fmla="*/ 4545892 h 6345561"/>
                    <a:gd name="connsiteX77" fmla="*/ 3362673 w 6352623"/>
                    <a:gd name="connsiteY77" fmla="*/ 3364384 h 6345561"/>
                    <a:gd name="connsiteX78" fmla="*/ 4785461 w 6352623"/>
                    <a:gd name="connsiteY78" fmla="*/ 3260410 h 6345561"/>
                    <a:gd name="connsiteX79" fmla="*/ 4791965 w 6352623"/>
                    <a:gd name="connsiteY79" fmla="*/ 3337498 h 6345561"/>
                    <a:gd name="connsiteX80" fmla="*/ 4582162 w 6352623"/>
                    <a:gd name="connsiteY80" fmla="*/ 4452550 h 6345561"/>
                    <a:gd name="connsiteX81" fmla="*/ 3980007 w 6352623"/>
                    <a:gd name="connsiteY81" fmla="*/ 4524180 h 6345561"/>
                    <a:gd name="connsiteX82" fmla="*/ 3464621 w 6352623"/>
                    <a:gd name="connsiteY82" fmla="*/ 4545892 h 6345561"/>
                    <a:gd name="connsiteX83" fmla="*/ 11631 w 6352623"/>
                    <a:gd name="connsiteY83" fmla="*/ 3258148 h 6345561"/>
                    <a:gd name="connsiteX84" fmla="*/ 0 w 6352623"/>
                    <a:gd name="connsiteY84" fmla="*/ 3023469 h 6345561"/>
                    <a:gd name="connsiteX85" fmla="*/ 91400 w 6352623"/>
                    <a:gd name="connsiteY85" fmla="*/ 2405346 h 6345561"/>
                    <a:gd name="connsiteX86" fmla="*/ 258812 w 6352623"/>
                    <a:gd name="connsiteY86" fmla="*/ 1942855 h 6345561"/>
                    <a:gd name="connsiteX87" fmla="*/ 852081 w 6352623"/>
                    <a:gd name="connsiteY87" fmla="*/ 1937991 h 6345561"/>
                    <a:gd name="connsiteX88" fmla="*/ 1335718 w 6352623"/>
                    <a:gd name="connsiteY88" fmla="*/ 1925698 h 6345561"/>
                    <a:gd name="connsiteX89" fmla="*/ 1234430 w 6352623"/>
                    <a:gd name="connsiteY89" fmla="*/ 2196801 h 6345561"/>
                    <a:gd name="connsiteX90" fmla="*/ 1103579 w 6352623"/>
                    <a:gd name="connsiteY90" fmla="*/ 2737987 h 6345561"/>
                    <a:gd name="connsiteX91" fmla="*/ 1078099 w 6352623"/>
                    <a:gd name="connsiteY91" fmla="*/ 3180217 h 6345561"/>
                    <a:gd name="connsiteX92" fmla="*/ 11631 w 6352623"/>
                    <a:gd name="connsiteY92" fmla="*/ 3258148 h 6345561"/>
                    <a:gd name="connsiteX93" fmla="*/ 1960743 w 6352623"/>
                    <a:gd name="connsiteY93" fmla="*/ 4679317 h 6345561"/>
                    <a:gd name="connsiteX94" fmla="*/ 1740896 w 6352623"/>
                    <a:gd name="connsiteY94" fmla="*/ 4337429 h 6345561"/>
                    <a:gd name="connsiteX95" fmla="*/ 1441619 w 6352623"/>
                    <a:gd name="connsiteY95" fmla="*/ 3532526 h 6345561"/>
                    <a:gd name="connsiteX96" fmla="*/ 1438988 w 6352623"/>
                    <a:gd name="connsiteY96" fmla="*/ 3504964 h 6345561"/>
                    <a:gd name="connsiteX97" fmla="*/ 3013389 w 6352623"/>
                    <a:gd name="connsiteY97" fmla="*/ 3389903 h 6345561"/>
                    <a:gd name="connsiteX98" fmla="*/ 3099126 w 6352623"/>
                    <a:gd name="connsiteY98" fmla="*/ 4562904 h 6345561"/>
                    <a:gd name="connsiteX99" fmla="*/ 2689209 w 6352623"/>
                    <a:gd name="connsiteY99" fmla="*/ 4598877 h 6345561"/>
                    <a:gd name="connsiteX100" fmla="*/ 1989796 w 6352623"/>
                    <a:gd name="connsiteY100" fmla="*/ 4675326 h 6345561"/>
                    <a:gd name="connsiteX101" fmla="*/ 1960743 w 6352623"/>
                    <a:gd name="connsiteY101" fmla="*/ 4679317 h 6345561"/>
                    <a:gd name="connsiteX102" fmla="*/ 4067092 w 6352623"/>
                    <a:gd name="connsiteY102" fmla="*/ 6216068 h 6345561"/>
                    <a:gd name="connsiteX103" fmla="*/ 4277892 w 6352623"/>
                    <a:gd name="connsiteY103" fmla="*/ 5788869 h 6345561"/>
                    <a:gd name="connsiteX104" fmla="*/ 4525520 w 6352623"/>
                    <a:gd name="connsiteY104" fmla="*/ 5267093 h 6345561"/>
                    <a:gd name="connsiteX105" fmla="*/ 4685770 w 6352623"/>
                    <a:gd name="connsiteY105" fmla="*/ 4881257 h 6345561"/>
                    <a:gd name="connsiteX106" fmla="*/ 4712084 w 6352623"/>
                    <a:gd name="connsiteY106" fmla="*/ 4879914 h 6345561"/>
                    <a:gd name="connsiteX107" fmla="*/ 5642123 w 6352623"/>
                    <a:gd name="connsiteY107" fmla="*/ 4846187 h 6345561"/>
                    <a:gd name="connsiteX108" fmla="*/ 5866698 w 6352623"/>
                    <a:gd name="connsiteY108" fmla="*/ 4839902 h 6345561"/>
                    <a:gd name="connsiteX109" fmla="*/ 5706398 w 6352623"/>
                    <a:gd name="connsiteY109" fmla="*/ 5102370 h 6345561"/>
                    <a:gd name="connsiteX110" fmla="*/ 4229361 w 6352623"/>
                    <a:gd name="connsiteY110" fmla="*/ 6176010 h 6345561"/>
                    <a:gd name="connsiteX111" fmla="*/ 4067092 w 6352623"/>
                    <a:gd name="connsiteY111" fmla="*/ 6216068 h 6345561"/>
                    <a:gd name="connsiteX112" fmla="*/ 3617977 w 6352623"/>
                    <a:gd name="connsiteY112" fmla="*/ 6323175 h 6345561"/>
                    <a:gd name="connsiteX113" fmla="*/ 3499574 w 6352623"/>
                    <a:gd name="connsiteY113" fmla="*/ 4950969 h 6345561"/>
                    <a:gd name="connsiteX114" fmla="*/ 3966167 w 6352623"/>
                    <a:gd name="connsiteY114" fmla="*/ 4917769 h 6345561"/>
                    <a:gd name="connsiteX115" fmla="*/ 4402891 w 6352623"/>
                    <a:gd name="connsiteY115" fmla="*/ 4895610 h 6345561"/>
                    <a:gd name="connsiteX116" fmla="*/ 4263840 w 6352623"/>
                    <a:gd name="connsiteY116" fmla="*/ 5239274 h 6345561"/>
                    <a:gd name="connsiteX117" fmla="*/ 3691123 w 6352623"/>
                    <a:gd name="connsiteY117" fmla="*/ 6308899 h 6345561"/>
                    <a:gd name="connsiteX118" fmla="*/ 3637169 w 6352623"/>
                    <a:gd name="connsiteY118" fmla="*/ 6322223 h 6345561"/>
                    <a:gd name="connsiteX119" fmla="*/ 3617977 w 6352623"/>
                    <a:gd name="connsiteY119" fmla="*/ 6323175 h 6345561"/>
                    <a:gd name="connsiteX120" fmla="*/ 509955 w 6352623"/>
                    <a:gd name="connsiteY120" fmla="*/ 4889989 h 6345561"/>
                    <a:gd name="connsiteX121" fmla="*/ 432662 w 6352623"/>
                    <a:gd name="connsiteY121" fmla="*/ 4783013 h 6345561"/>
                    <a:gd name="connsiteX122" fmla="*/ 30403 w 6352623"/>
                    <a:gd name="connsiteY122" fmla="*/ 3637168 h 6345561"/>
                    <a:gd name="connsiteX123" fmla="*/ 28957 w 6352623"/>
                    <a:gd name="connsiteY123" fmla="*/ 3608002 h 6345561"/>
                    <a:gd name="connsiteX124" fmla="*/ 1122699 w 6352623"/>
                    <a:gd name="connsiteY124" fmla="*/ 3528079 h 6345561"/>
                    <a:gd name="connsiteX125" fmla="*/ 1151870 w 6352623"/>
                    <a:gd name="connsiteY125" fmla="*/ 3709064 h 6345561"/>
                    <a:gd name="connsiteX126" fmla="*/ 1633165 w 6352623"/>
                    <a:gd name="connsiteY126" fmla="*/ 4721494 h 6345561"/>
                    <a:gd name="connsiteX127" fmla="*/ 1635001 w 6352623"/>
                    <a:gd name="connsiteY127" fmla="*/ 4724090 h 6345561"/>
                    <a:gd name="connsiteX128" fmla="*/ 1150655 w 6352623"/>
                    <a:gd name="connsiteY128" fmla="*/ 4790652 h 6345561"/>
                    <a:gd name="connsiteX129" fmla="*/ 509955 w 6352623"/>
                    <a:gd name="connsiteY129" fmla="*/ 4889989 h 6345561"/>
                    <a:gd name="connsiteX130" fmla="*/ 3165956 w 6352623"/>
                    <a:gd name="connsiteY130" fmla="*/ 6345561 h 6345561"/>
                    <a:gd name="connsiteX131" fmla="*/ 2661675 w 6352623"/>
                    <a:gd name="connsiteY131" fmla="*/ 5655612 h 6345561"/>
                    <a:gd name="connsiteX132" fmla="*/ 2224080 w 6352623"/>
                    <a:gd name="connsiteY132" fmla="*/ 5071807 h 6345561"/>
                    <a:gd name="connsiteX133" fmla="*/ 2697681 w 6352623"/>
                    <a:gd name="connsiteY133" fmla="*/ 5021257 h 6345561"/>
                    <a:gd name="connsiteX134" fmla="*/ 3150545 w 6352623"/>
                    <a:gd name="connsiteY134" fmla="*/ 4979436 h 6345561"/>
                    <a:gd name="connsiteX135" fmla="*/ 3267988 w 6352623"/>
                    <a:gd name="connsiteY135" fmla="*/ 6340508 h 6345561"/>
                    <a:gd name="connsiteX136" fmla="*/ 3165956 w 6352623"/>
                    <a:gd name="connsiteY136" fmla="*/ 6345561 h 6345561"/>
                    <a:gd name="connsiteX137" fmla="*/ 2827891 w 6352623"/>
                    <a:gd name="connsiteY137" fmla="*/ 6323709 h 6345561"/>
                    <a:gd name="connsiteX138" fmla="*/ 2884966 w 6352623"/>
                    <a:gd name="connsiteY138" fmla="*/ 6327398 h 6345561"/>
                    <a:gd name="connsiteX139" fmla="*/ 2827891 w 6352623"/>
                    <a:gd name="connsiteY139" fmla="*/ 6323709 h 6345561"/>
                    <a:gd name="connsiteX140" fmla="*/ 1799833 w 6352623"/>
                    <a:gd name="connsiteY140" fmla="*/ 6042038 h 6345561"/>
                    <a:gd name="connsiteX141" fmla="*/ 792530 w 6352623"/>
                    <a:gd name="connsiteY141" fmla="*/ 5281044 h 6345561"/>
                    <a:gd name="connsiteX142" fmla="*/ 758259 w 6352623"/>
                    <a:gd name="connsiteY142" fmla="*/ 5233611 h 6345561"/>
                    <a:gd name="connsiteX143" fmla="*/ 1178638 w 6352623"/>
                    <a:gd name="connsiteY143" fmla="*/ 5187468 h 6345561"/>
                    <a:gd name="connsiteX144" fmla="*/ 1905324 w 6352623"/>
                    <a:gd name="connsiteY144" fmla="*/ 5106339 h 6345561"/>
                    <a:gd name="connsiteX145" fmla="*/ 2206251 w 6352623"/>
                    <a:gd name="connsiteY145" fmla="*/ 5531868 h 6345561"/>
                    <a:gd name="connsiteX146" fmla="*/ 2827891 w 6352623"/>
                    <a:gd name="connsiteY146" fmla="*/ 6323709 h 6345561"/>
                    <a:gd name="connsiteX147" fmla="*/ 2405336 w 6352623"/>
                    <a:gd name="connsiteY147" fmla="*/ 6261225 h 6345561"/>
                    <a:gd name="connsiteX148" fmla="*/ 1799833 w 6352623"/>
                    <a:gd name="connsiteY148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2827891 w 6352623"/>
                    <a:gd name="connsiteY134" fmla="*/ 6323709 h 6345561"/>
                    <a:gd name="connsiteX135" fmla="*/ 2884966 w 6352623"/>
                    <a:gd name="connsiteY135" fmla="*/ 6327398 h 6345561"/>
                    <a:gd name="connsiteX136" fmla="*/ 2827891 w 6352623"/>
                    <a:gd name="connsiteY136" fmla="*/ 6323709 h 6345561"/>
                    <a:gd name="connsiteX137" fmla="*/ 1799833 w 6352623"/>
                    <a:gd name="connsiteY137" fmla="*/ 6042038 h 6345561"/>
                    <a:gd name="connsiteX138" fmla="*/ 792530 w 6352623"/>
                    <a:gd name="connsiteY138" fmla="*/ 5281044 h 6345561"/>
                    <a:gd name="connsiteX139" fmla="*/ 758259 w 6352623"/>
                    <a:gd name="connsiteY139" fmla="*/ 5233611 h 6345561"/>
                    <a:gd name="connsiteX140" fmla="*/ 1178638 w 6352623"/>
                    <a:gd name="connsiteY140" fmla="*/ 5187468 h 6345561"/>
                    <a:gd name="connsiteX141" fmla="*/ 1905324 w 6352623"/>
                    <a:gd name="connsiteY141" fmla="*/ 5106339 h 6345561"/>
                    <a:gd name="connsiteX142" fmla="*/ 2206251 w 6352623"/>
                    <a:gd name="connsiteY142" fmla="*/ 5531868 h 6345561"/>
                    <a:gd name="connsiteX143" fmla="*/ 2827891 w 6352623"/>
                    <a:gd name="connsiteY143" fmla="*/ 6323709 h 6345561"/>
                    <a:gd name="connsiteX144" fmla="*/ 2405336 w 6352623"/>
                    <a:gd name="connsiteY144" fmla="*/ 6261225 h 6345561"/>
                    <a:gd name="connsiteX145" fmla="*/ 1799833 w 6352623"/>
                    <a:gd name="connsiteY145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1857 w 6352623"/>
                    <a:gd name="connsiteY15" fmla="*/ 6676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2943489 w 6352623"/>
                    <a:gd name="connsiteY15" fmla="*/ 55251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2943489 w 6352623"/>
                    <a:gd name="connsiteY15" fmla="*/ 55251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3073468 w 6352623"/>
                    <a:gd name="connsiteY1" fmla="*/ 12671 h 6345561"/>
                    <a:gd name="connsiteX2" fmla="*/ 3083863 w 6352623"/>
                    <a:gd name="connsiteY2" fmla="*/ 133135 h 6345561"/>
                    <a:gd name="connsiteX3" fmla="*/ 4287481 w 6352623"/>
                    <a:gd name="connsiteY3" fmla="*/ 1282707 h 6345561"/>
                    <a:gd name="connsiteX4" fmla="*/ 3934751 w 6352623"/>
                    <a:gd name="connsiteY4" fmla="*/ 794857 h 6345561"/>
                    <a:gd name="connsiteX5" fmla="*/ 3306522 w 6352623"/>
                    <a:gd name="connsiteY5" fmla="*/ 1126 h 6345561"/>
                    <a:gd name="connsiteX6" fmla="*/ 3329154 w 6352623"/>
                    <a:gd name="connsiteY6" fmla="*/ 0 h 6345561"/>
                    <a:gd name="connsiteX7" fmla="*/ 4552794 w 6352623"/>
                    <a:gd name="connsiteY7" fmla="*/ 310597 h 6345561"/>
                    <a:gd name="connsiteX8" fmla="*/ 5560095 w 6352623"/>
                    <a:gd name="connsiteY8" fmla="*/ 1071582 h 6345561"/>
                    <a:gd name="connsiteX9" fmla="*/ 5592215 w 6352623"/>
                    <a:gd name="connsiteY9" fmla="*/ 1116037 h 6345561"/>
                    <a:gd name="connsiteX10" fmla="*/ 5275773 w 6352623"/>
                    <a:gd name="connsiteY10" fmla="*/ 1158708 h 6345561"/>
                    <a:gd name="connsiteX11" fmla="*/ 4352475 w 6352623"/>
                    <a:gd name="connsiteY11" fmla="*/ 1275439 h 6345561"/>
                    <a:gd name="connsiteX12" fmla="*/ 4287481 w 6352623"/>
                    <a:gd name="connsiteY12" fmla="*/ 1282707 h 6345561"/>
                    <a:gd name="connsiteX13" fmla="*/ 3192871 w 6352623"/>
                    <a:gd name="connsiteY13" fmla="*/ 1396479 h 6345561"/>
                    <a:gd name="connsiteX14" fmla="*/ 2943489 w 6352623"/>
                    <a:gd name="connsiteY14" fmla="*/ 55251 h 6345561"/>
                    <a:gd name="connsiteX15" fmla="*/ 3521833 w 6352623"/>
                    <a:gd name="connsiteY15" fmla="*/ 728536 h 6345561"/>
                    <a:gd name="connsiteX16" fmla="*/ 3951788 w 6352623"/>
                    <a:gd name="connsiteY16" fmla="*/ 1320226 h 6345561"/>
                    <a:gd name="connsiteX17" fmla="*/ 3610216 w 6352623"/>
                    <a:gd name="connsiteY17" fmla="*/ 1358400 h 6345561"/>
                    <a:gd name="connsiteX18" fmla="*/ 3192871 w 6352623"/>
                    <a:gd name="connsiteY18" fmla="*/ 1396479 h 6345561"/>
                    <a:gd name="connsiteX19" fmla="*/ 5080835 w 6352623"/>
                    <a:gd name="connsiteY19" fmla="*/ 2887704 h 6345561"/>
                    <a:gd name="connsiteX20" fmla="*/ 5075577 w 6352623"/>
                    <a:gd name="connsiteY20" fmla="*/ 2828892 h 6345561"/>
                    <a:gd name="connsiteX21" fmla="*/ 4870827 w 6352623"/>
                    <a:gd name="connsiteY21" fmla="*/ 2225787 h 6345561"/>
                    <a:gd name="connsiteX22" fmla="*/ 4527301 w 6352623"/>
                    <a:gd name="connsiteY22" fmla="*/ 1626915 h 6345561"/>
                    <a:gd name="connsiteX23" fmla="*/ 5336497 w 6352623"/>
                    <a:gd name="connsiteY23" fmla="*/ 1510023 h 6345561"/>
                    <a:gd name="connsiteX24" fmla="*/ 5827104 w 6352623"/>
                    <a:gd name="connsiteY24" fmla="*/ 1441104 h 6345561"/>
                    <a:gd name="connsiteX25" fmla="*/ 5919962 w 6352623"/>
                    <a:gd name="connsiteY25" fmla="*/ 1569624 h 6345561"/>
                    <a:gd name="connsiteX26" fmla="*/ 6322223 w 6352623"/>
                    <a:gd name="connsiteY26" fmla="*/ 2715457 h 6345561"/>
                    <a:gd name="connsiteX27" fmla="*/ 6326244 w 6352623"/>
                    <a:gd name="connsiteY27" fmla="*/ 2796695 h 6345561"/>
                    <a:gd name="connsiteX28" fmla="*/ 5080835 w 6352623"/>
                    <a:gd name="connsiteY28" fmla="*/ 2887704 h 6345561"/>
                    <a:gd name="connsiteX29" fmla="*/ 1790042 w 6352623"/>
                    <a:gd name="connsiteY29" fmla="*/ 1491620 h 6345561"/>
                    <a:gd name="connsiteX30" fmla="*/ 2057262 w 6352623"/>
                    <a:gd name="connsiteY30" fmla="*/ 888122 h 6345561"/>
                    <a:gd name="connsiteX31" fmla="*/ 2502224 w 6352623"/>
                    <a:gd name="connsiteY31" fmla="*/ 83048 h 6345561"/>
                    <a:gd name="connsiteX32" fmla="*/ 2715458 w 6352623"/>
                    <a:gd name="connsiteY32" fmla="*/ 30412 h 6345561"/>
                    <a:gd name="connsiteX33" fmla="*/ 2723477 w 6352623"/>
                    <a:gd name="connsiteY33" fmla="*/ 30012 h 6345561"/>
                    <a:gd name="connsiteX34" fmla="*/ 2843908 w 6352623"/>
                    <a:gd name="connsiteY34" fmla="*/ 1425699 h 6345561"/>
                    <a:gd name="connsiteX35" fmla="*/ 2341650 w 6352623"/>
                    <a:gd name="connsiteY35" fmla="*/ 1460888 h 6345561"/>
                    <a:gd name="connsiteX36" fmla="*/ 1790042 w 6352623"/>
                    <a:gd name="connsiteY36" fmla="*/ 1491620 h 6345561"/>
                    <a:gd name="connsiteX37" fmla="*/ 456566 w 6352623"/>
                    <a:gd name="connsiteY37" fmla="*/ 1560803 h 6345561"/>
                    <a:gd name="connsiteX38" fmla="*/ 646218 w 6352623"/>
                    <a:gd name="connsiteY38" fmla="*/ 1250255 h 6345561"/>
                    <a:gd name="connsiteX39" fmla="*/ 2123254 w 6352623"/>
                    <a:gd name="connsiteY39" fmla="*/ 176626 h 6345561"/>
                    <a:gd name="connsiteX40" fmla="*/ 2129632 w 6352623"/>
                    <a:gd name="connsiteY40" fmla="*/ 175051 h 6345561"/>
                    <a:gd name="connsiteX41" fmla="*/ 1791341 w 6352623"/>
                    <a:gd name="connsiteY41" fmla="*/ 860818 h 6345561"/>
                    <a:gd name="connsiteX42" fmla="*/ 1497989 w 6352623"/>
                    <a:gd name="connsiteY42" fmla="*/ 1507155 h 6345561"/>
                    <a:gd name="connsiteX43" fmla="*/ 815685 w 6352623"/>
                    <a:gd name="connsiteY43" fmla="*/ 1541873 h 6345561"/>
                    <a:gd name="connsiteX44" fmla="*/ 456566 w 6352623"/>
                    <a:gd name="connsiteY44" fmla="*/ 1560803 h 6345561"/>
                    <a:gd name="connsiteX45" fmla="*/ 3332566 w 6352623"/>
                    <a:gd name="connsiteY45" fmla="*/ 3015466 h 6345561"/>
                    <a:gd name="connsiteX46" fmla="*/ 3227686 w 6352623"/>
                    <a:gd name="connsiteY46" fmla="*/ 1799988 h 6345561"/>
                    <a:gd name="connsiteX47" fmla="*/ 3687369 w 6352623"/>
                    <a:gd name="connsiteY47" fmla="*/ 1744594 h 6345561"/>
                    <a:gd name="connsiteX48" fmla="*/ 4207427 w 6352623"/>
                    <a:gd name="connsiteY48" fmla="*/ 1672041 h 6345561"/>
                    <a:gd name="connsiteX49" fmla="*/ 4314817 w 6352623"/>
                    <a:gd name="connsiteY49" fmla="*/ 1819820 h 6345561"/>
                    <a:gd name="connsiteX50" fmla="*/ 4752430 w 6352623"/>
                    <a:gd name="connsiteY50" fmla="*/ 2869128 h 6345561"/>
                    <a:gd name="connsiteX51" fmla="*/ 4755993 w 6352623"/>
                    <a:gd name="connsiteY51" fmla="*/ 2911437 h 6345561"/>
                    <a:gd name="connsiteX52" fmla="*/ 3332566 w 6352623"/>
                    <a:gd name="connsiteY52" fmla="*/ 3015466 h 6345561"/>
                    <a:gd name="connsiteX53" fmla="*/ 4842211 w 6352623"/>
                    <a:gd name="connsiteY53" fmla="*/ 4504577 h 6345561"/>
                    <a:gd name="connsiteX54" fmla="*/ 4894441 w 6352623"/>
                    <a:gd name="connsiteY54" fmla="*/ 4378816 h 6345561"/>
                    <a:gd name="connsiteX55" fmla="*/ 5118410 w 6352623"/>
                    <a:gd name="connsiteY55" fmla="*/ 3308120 h 6345561"/>
                    <a:gd name="connsiteX56" fmla="*/ 5112011 w 6352623"/>
                    <a:gd name="connsiteY56" fmla="*/ 3236549 h 6345561"/>
                    <a:gd name="connsiteX57" fmla="*/ 6343574 w 6352623"/>
                    <a:gd name="connsiteY57" fmla="*/ 3146548 h 6345561"/>
                    <a:gd name="connsiteX58" fmla="*/ 6352623 w 6352623"/>
                    <a:gd name="connsiteY58" fmla="*/ 3329154 h 6345561"/>
                    <a:gd name="connsiteX59" fmla="*/ 6261216 w 6352623"/>
                    <a:gd name="connsiteY59" fmla="*/ 3947289 h 6345561"/>
                    <a:gd name="connsiteX60" fmla="*/ 6068313 w 6352623"/>
                    <a:gd name="connsiteY60" fmla="*/ 4480189 h 6345561"/>
                    <a:gd name="connsiteX61" fmla="*/ 5645377 w 6352623"/>
                    <a:gd name="connsiteY61" fmla="*/ 4489676 h 6345561"/>
                    <a:gd name="connsiteX62" fmla="*/ 4842211 w 6352623"/>
                    <a:gd name="connsiteY62" fmla="*/ 4504577 h 6345561"/>
                    <a:gd name="connsiteX63" fmla="*/ 1405726 w 6352623"/>
                    <a:gd name="connsiteY63" fmla="*/ 3156271 h 6345561"/>
                    <a:gd name="connsiteX64" fmla="*/ 1399341 w 6352623"/>
                    <a:gd name="connsiteY64" fmla="*/ 3089416 h 6345561"/>
                    <a:gd name="connsiteX65" fmla="*/ 1464945 w 6352623"/>
                    <a:gd name="connsiteY65" fmla="*/ 2467755 h 6345561"/>
                    <a:gd name="connsiteX66" fmla="*/ 1626959 w 6352623"/>
                    <a:gd name="connsiteY66" fmla="*/ 1918290 h 6345561"/>
                    <a:gd name="connsiteX67" fmla="*/ 1698846 w 6352623"/>
                    <a:gd name="connsiteY67" fmla="*/ 1916459 h 6345561"/>
                    <a:gd name="connsiteX68" fmla="*/ 2401423 w 6352623"/>
                    <a:gd name="connsiteY68" fmla="*/ 1879094 h 6345561"/>
                    <a:gd name="connsiteX69" fmla="*/ 2879383 w 6352623"/>
                    <a:gd name="connsiteY69" fmla="*/ 1836855 h 6345561"/>
                    <a:gd name="connsiteX70" fmla="*/ 2983285 w 6352623"/>
                    <a:gd name="connsiteY70" fmla="*/ 3040986 h 6345561"/>
                    <a:gd name="connsiteX71" fmla="*/ 1405726 w 6352623"/>
                    <a:gd name="connsiteY71" fmla="*/ 3156271 h 6345561"/>
                    <a:gd name="connsiteX72" fmla="*/ 3464621 w 6352623"/>
                    <a:gd name="connsiteY72" fmla="*/ 4545892 h 6345561"/>
                    <a:gd name="connsiteX73" fmla="*/ 3362673 w 6352623"/>
                    <a:gd name="connsiteY73" fmla="*/ 3364384 h 6345561"/>
                    <a:gd name="connsiteX74" fmla="*/ 4785461 w 6352623"/>
                    <a:gd name="connsiteY74" fmla="*/ 3260410 h 6345561"/>
                    <a:gd name="connsiteX75" fmla="*/ 4791965 w 6352623"/>
                    <a:gd name="connsiteY75" fmla="*/ 3337498 h 6345561"/>
                    <a:gd name="connsiteX76" fmla="*/ 4582162 w 6352623"/>
                    <a:gd name="connsiteY76" fmla="*/ 4452550 h 6345561"/>
                    <a:gd name="connsiteX77" fmla="*/ 3980007 w 6352623"/>
                    <a:gd name="connsiteY77" fmla="*/ 4524180 h 6345561"/>
                    <a:gd name="connsiteX78" fmla="*/ 3464621 w 6352623"/>
                    <a:gd name="connsiteY78" fmla="*/ 4545892 h 6345561"/>
                    <a:gd name="connsiteX79" fmla="*/ 11631 w 6352623"/>
                    <a:gd name="connsiteY79" fmla="*/ 3258148 h 6345561"/>
                    <a:gd name="connsiteX80" fmla="*/ 0 w 6352623"/>
                    <a:gd name="connsiteY80" fmla="*/ 3023469 h 6345561"/>
                    <a:gd name="connsiteX81" fmla="*/ 91400 w 6352623"/>
                    <a:gd name="connsiteY81" fmla="*/ 2405346 h 6345561"/>
                    <a:gd name="connsiteX82" fmla="*/ 258812 w 6352623"/>
                    <a:gd name="connsiteY82" fmla="*/ 1942855 h 6345561"/>
                    <a:gd name="connsiteX83" fmla="*/ 852081 w 6352623"/>
                    <a:gd name="connsiteY83" fmla="*/ 1937991 h 6345561"/>
                    <a:gd name="connsiteX84" fmla="*/ 1335718 w 6352623"/>
                    <a:gd name="connsiteY84" fmla="*/ 1925698 h 6345561"/>
                    <a:gd name="connsiteX85" fmla="*/ 1234430 w 6352623"/>
                    <a:gd name="connsiteY85" fmla="*/ 2196801 h 6345561"/>
                    <a:gd name="connsiteX86" fmla="*/ 1103579 w 6352623"/>
                    <a:gd name="connsiteY86" fmla="*/ 2737987 h 6345561"/>
                    <a:gd name="connsiteX87" fmla="*/ 1078099 w 6352623"/>
                    <a:gd name="connsiteY87" fmla="*/ 3180217 h 6345561"/>
                    <a:gd name="connsiteX88" fmla="*/ 11631 w 6352623"/>
                    <a:gd name="connsiteY88" fmla="*/ 3258148 h 6345561"/>
                    <a:gd name="connsiteX89" fmla="*/ 1960743 w 6352623"/>
                    <a:gd name="connsiteY89" fmla="*/ 4679317 h 6345561"/>
                    <a:gd name="connsiteX90" fmla="*/ 1740896 w 6352623"/>
                    <a:gd name="connsiteY90" fmla="*/ 4337429 h 6345561"/>
                    <a:gd name="connsiteX91" fmla="*/ 1441619 w 6352623"/>
                    <a:gd name="connsiteY91" fmla="*/ 3532526 h 6345561"/>
                    <a:gd name="connsiteX92" fmla="*/ 1438988 w 6352623"/>
                    <a:gd name="connsiteY92" fmla="*/ 3504964 h 6345561"/>
                    <a:gd name="connsiteX93" fmla="*/ 3013389 w 6352623"/>
                    <a:gd name="connsiteY93" fmla="*/ 3389903 h 6345561"/>
                    <a:gd name="connsiteX94" fmla="*/ 3099126 w 6352623"/>
                    <a:gd name="connsiteY94" fmla="*/ 4562904 h 6345561"/>
                    <a:gd name="connsiteX95" fmla="*/ 2689209 w 6352623"/>
                    <a:gd name="connsiteY95" fmla="*/ 4598877 h 6345561"/>
                    <a:gd name="connsiteX96" fmla="*/ 1989796 w 6352623"/>
                    <a:gd name="connsiteY96" fmla="*/ 4675326 h 6345561"/>
                    <a:gd name="connsiteX97" fmla="*/ 1960743 w 6352623"/>
                    <a:gd name="connsiteY97" fmla="*/ 4679317 h 6345561"/>
                    <a:gd name="connsiteX98" fmla="*/ 4067092 w 6352623"/>
                    <a:gd name="connsiteY98" fmla="*/ 6216068 h 6345561"/>
                    <a:gd name="connsiteX99" fmla="*/ 4277892 w 6352623"/>
                    <a:gd name="connsiteY99" fmla="*/ 5788869 h 6345561"/>
                    <a:gd name="connsiteX100" fmla="*/ 4525520 w 6352623"/>
                    <a:gd name="connsiteY100" fmla="*/ 5267093 h 6345561"/>
                    <a:gd name="connsiteX101" fmla="*/ 4685770 w 6352623"/>
                    <a:gd name="connsiteY101" fmla="*/ 4881257 h 6345561"/>
                    <a:gd name="connsiteX102" fmla="*/ 4712084 w 6352623"/>
                    <a:gd name="connsiteY102" fmla="*/ 4879914 h 6345561"/>
                    <a:gd name="connsiteX103" fmla="*/ 5642123 w 6352623"/>
                    <a:gd name="connsiteY103" fmla="*/ 4846187 h 6345561"/>
                    <a:gd name="connsiteX104" fmla="*/ 5866698 w 6352623"/>
                    <a:gd name="connsiteY104" fmla="*/ 4839902 h 6345561"/>
                    <a:gd name="connsiteX105" fmla="*/ 5706398 w 6352623"/>
                    <a:gd name="connsiteY105" fmla="*/ 5102370 h 6345561"/>
                    <a:gd name="connsiteX106" fmla="*/ 4229361 w 6352623"/>
                    <a:gd name="connsiteY106" fmla="*/ 6176010 h 6345561"/>
                    <a:gd name="connsiteX107" fmla="*/ 4067092 w 6352623"/>
                    <a:gd name="connsiteY107" fmla="*/ 6216068 h 6345561"/>
                    <a:gd name="connsiteX108" fmla="*/ 3617977 w 6352623"/>
                    <a:gd name="connsiteY108" fmla="*/ 6323175 h 6345561"/>
                    <a:gd name="connsiteX109" fmla="*/ 3499574 w 6352623"/>
                    <a:gd name="connsiteY109" fmla="*/ 4950969 h 6345561"/>
                    <a:gd name="connsiteX110" fmla="*/ 3966167 w 6352623"/>
                    <a:gd name="connsiteY110" fmla="*/ 4917769 h 6345561"/>
                    <a:gd name="connsiteX111" fmla="*/ 4402891 w 6352623"/>
                    <a:gd name="connsiteY111" fmla="*/ 4895610 h 6345561"/>
                    <a:gd name="connsiteX112" fmla="*/ 4263840 w 6352623"/>
                    <a:gd name="connsiteY112" fmla="*/ 5239274 h 6345561"/>
                    <a:gd name="connsiteX113" fmla="*/ 3691123 w 6352623"/>
                    <a:gd name="connsiteY113" fmla="*/ 6308899 h 6345561"/>
                    <a:gd name="connsiteX114" fmla="*/ 3637169 w 6352623"/>
                    <a:gd name="connsiteY114" fmla="*/ 6322223 h 6345561"/>
                    <a:gd name="connsiteX115" fmla="*/ 3617977 w 6352623"/>
                    <a:gd name="connsiteY115" fmla="*/ 6323175 h 6345561"/>
                    <a:gd name="connsiteX116" fmla="*/ 509955 w 6352623"/>
                    <a:gd name="connsiteY116" fmla="*/ 4889989 h 6345561"/>
                    <a:gd name="connsiteX117" fmla="*/ 432662 w 6352623"/>
                    <a:gd name="connsiteY117" fmla="*/ 4783013 h 6345561"/>
                    <a:gd name="connsiteX118" fmla="*/ 30403 w 6352623"/>
                    <a:gd name="connsiteY118" fmla="*/ 3637168 h 6345561"/>
                    <a:gd name="connsiteX119" fmla="*/ 28957 w 6352623"/>
                    <a:gd name="connsiteY119" fmla="*/ 3608002 h 6345561"/>
                    <a:gd name="connsiteX120" fmla="*/ 1122699 w 6352623"/>
                    <a:gd name="connsiteY120" fmla="*/ 3528079 h 6345561"/>
                    <a:gd name="connsiteX121" fmla="*/ 1151870 w 6352623"/>
                    <a:gd name="connsiteY121" fmla="*/ 3709064 h 6345561"/>
                    <a:gd name="connsiteX122" fmla="*/ 1633165 w 6352623"/>
                    <a:gd name="connsiteY122" fmla="*/ 4721494 h 6345561"/>
                    <a:gd name="connsiteX123" fmla="*/ 1635001 w 6352623"/>
                    <a:gd name="connsiteY123" fmla="*/ 4724090 h 6345561"/>
                    <a:gd name="connsiteX124" fmla="*/ 1150655 w 6352623"/>
                    <a:gd name="connsiteY124" fmla="*/ 4790652 h 6345561"/>
                    <a:gd name="connsiteX125" fmla="*/ 509955 w 6352623"/>
                    <a:gd name="connsiteY125" fmla="*/ 4889989 h 6345561"/>
                    <a:gd name="connsiteX126" fmla="*/ 3165956 w 6352623"/>
                    <a:gd name="connsiteY126" fmla="*/ 6345561 h 6345561"/>
                    <a:gd name="connsiteX127" fmla="*/ 2661675 w 6352623"/>
                    <a:gd name="connsiteY127" fmla="*/ 5655612 h 6345561"/>
                    <a:gd name="connsiteX128" fmla="*/ 2224080 w 6352623"/>
                    <a:gd name="connsiteY128" fmla="*/ 5071807 h 6345561"/>
                    <a:gd name="connsiteX129" fmla="*/ 2697681 w 6352623"/>
                    <a:gd name="connsiteY129" fmla="*/ 5021257 h 6345561"/>
                    <a:gd name="connsiteX130" fmla="*/ 3150545 w 6352623"/>
                    <a:gd name="connsiteY130" fmla="*/ 4979436 h 6345561"/>
                    <a:gd name="connsiteX131" fmla="*/ 3267988 w 6352623"/>
                    <a:gd name="connsiteY131" fmla="*/ 6340508 h 6345561"/>
                    <a:gd name="connsiteX132" fmla="*/ 3165956 w 6352623"/>
                    <a:gd name="connsiteY132" fmla="*/ 6345561 h 6345561"/>
                    <a:gd name="connsiteX133" fmla="*/ 1799833 w 6352623"/>
                    <a:gd name="connsiteY133" fmla="*/ 6042038 h 6345561"/>
                    <a:gd name="connsiteX134" fmla="*/ 792530 w 6352623"/>
                    <a:gd name="connsiteY134" fmla="*/ 5281044 h 6345561"/>
                    <a:gd name="connsiteX135" fmla="*/ 758259 w 6352623"/>
                    <a:gd name="connsiteY135" fmla="*/ 5233611 h 6345561"/>
                    <a:gd name="connsiteX136" fmla="*/ 1178638 w 6352623"/>
                    <a:gd name="connsiteY136" fmla="*/ 5187468 h 6345561"/>
                    <a:gd name="connsiteX137" fmla="*/ 1905324 w 6352623"/>
                    <a:gd name="connsiteY137" fmla="*/ 5106339 h 6345561"/>
                    <a:gd name="connsiteX138" fmla="*/ 2206251 w 6352623"/>
                    <a:gd name="connsiteY138" fmla="*/ 5531868 h 6345561"/>
                    <a:gd name="connsiteX139" fmla="*/ 2827891 w 6352623"/>
                    <a:gd name="connsiteY139" fmla="*/ 6323709 h 6345561"/>
                    <a:gd name="connsiteX140" fmla="*/ 2405336 w 6352623"/>
                    <a:gd name="connsiteY140" fmla="*/ 6261225 h 6345561"/>
                    <a:gd name="connsiteX141" fmla="*/ 1799833 w 6352623"/>
                    <a:gd name="connsiteY141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02224 w 6352623"/>
                    <a:gd name="connsiteY28" fmla="*/ 83048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77697 w 6352623"/>
                    <a:gd name="connsiteY28" fmla="*/ 56553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77697 w 6352623"/>
                    <a:gd name="connsiteY28" fmla="*/ 56553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48458 w 6352623"/>
                    <a:gd name="connsiteY28" fmla="*/ 73883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65793 w 6352623"/>
                    <a:gd name="connsiteY12" fmla="*/ 175345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548458 w 6352623"/>
                    <a:gd name="connsiteY29" fmla="*/ 73883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38629 w 6352623"/>
                    <a:gd name="connsiteY12" fmla="*/ 57719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548458 w 6352623"/>
                    <a:gd name="connsiteY29" fmla="*/ 73883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29798 w 6352623"/>
                    <a:gd name="connsiteY12" fmla="*/ 32561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548458 w 6352623"/>
                    <a:gd name="connsiteY29" fmla="*/ 73883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29798 w 6352623"/>
                    <a:gd name="connsiteY12" fmla="*/ 32561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54955 w 6352623"/>
                    <a:gd name="connsiteY12" fmla="*/ 23730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54955 w 6352623"/>
                    <a:gd name="connsiteY12" fmla="*/ 23730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68402 w 6352623"/>
                    <a:gd name="connsiteY13" fmla="*/ 74044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34679 w 6352623"/>
                    <a:gd name="connsiteY38" fmla="*/ 152304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63919 w 6352623"/>
                    <a:gd name="connsiteY38" fmla="*/ 134974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68000 w 6352623"/>
                    <a:gd name="connsiteY38" fmla="*/ 126477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68000 w 6352623"/>
                    <a:gd name="connsiteY38" fmla="*/ 126477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3351"/>
                    <a:gd name="connsiteY0" fmla="*/ 1282707 h 6345561"/>
                    <a:gd name="connsiteX1" fmla="*/ 3934751 w 6353351"/>
                    <a:gd name="connsiteY1" fmla="*/ 794857 h 6345561"/>
                    <a:gd name="connsiteX2" fmla="*/ 3306522 w 6353351"/>
                    <a:gd name="connsiteY2" fmla="*/ 1126 h 6345561"/>
                    <a:gd name="connsiteX3" fmla="*/ 3329154 w 6353351"/>
                    <a:gd name="connsiteY3" fmla="*/ 0 h 6345561"/>
                    <a:gd name="connsiteX4" fmla="*/ 4552794 w 6353351"/>
                    <a:gd name="connsiteY4" fmla="*/ 310597 h 6345561"/>
                    <a:gd name="connsiteX5" fmla="*/ 5560095 w 6353351"/>
                    <a:gd name="connsiteY5" fmla="*/ 1071582 h 6345561"/>
                    <a:gd name="connsiteX6" fmla="*/ 5592215 w 6353351"/>
                    <a:gd name="connsiteY6" fmla="*/ 1116037 h 6345561"/>
                    <a:gd name="connsiteX7" fmla="*/ 5275773 w 6353351"/>
                    <a:gd name="connsiteY7" fmla="*/ 1158708 h 6345561"/>
                    <a:gd name="connsiteX8" fmla="*/ 4352475 w 6353351"/>
                    <a:gd name="connsiteY8" fmla="*/ 1275439 h 6345561"/>
                    <a:gd name="connsiteX9" fmla="*/ 4287481 w 6353351"/>
                    <a:gd name="connsiteY9" fmla="*/ 1282707 h 6345561"/>
                    <a:gd name="connsiteX10" fmla="*/ 3192871 w 6353351"/>
                    <a:gd name="connsiteY10" fmla="*/ 1396479 h 6345561"/>
                    <a:gd name="connsiteX11" fmla="*/ 2976810 w 6353351"/>
                    <a:gd name="connsiteY11" fmla="*/ 29424 h 6345561"/>
                    <a:gd name="connsiteX12" fmla="*/ 3088611 w 6353351"/>
                    <a:gd name="connsiteY12" fmla="*/ 18979 h 6345561"/>
                    <a:gd name="connsiteX13" fmla="*/ 3589479 w 6353351"/>
                    <a:gd name="connsiteY13" fmla="*/ 740112 h 6345561"/>
                    <a:gd name="connsiteX14" fmla="*/ 3951788 w 6353351"/>
                    <a:gd name="connsiteY14" fmla="*/ 1320226 h 6345561"/>
                    <a:gd name="connsiteX15" fmla="*/ 3610216 w 6353351"/>
                    <a:gd name="connsiteY15" fmla="*/ 1358400 h 6345561"/>
                    <a:gd name="connsiteX16" fmla="*/ 3192871 w 6353351"/>
                    <a:gd name="connsiteY16" fmla="*/ 1396479 h 6345561"/>
                    <a:gd name="connsiteX17" fmla="*/ 5080835 w 6353351"/>
                    <a:gd name="connsiteY17" fmla="*/ 2887704 h 6345561"/>
                    <a:gd name="connsiteX18" fmla="*/ 5075577 w 6353351"/>
                    <a:gd name="connsiteY18" fmla="*/ 2828892 h 6345561"/>
                    <a:gd name="connsiteX19" fmla="*/ 4870827 w 6353351"/>
                    <a:gd name="connsiteY19" fmla="*/ 2225787 h 6345561"/>
                    <a:gd name="connsiteX20" fmla="*/ 4527301 w 6353351"/>
                    <a:gd name="connsiteY20" fmla="*/ 1626915 h 6345561"/>
                    <a:gd name="connsiteX21" fmla="*/ 5336497 w 6353351"/>
                    <a:gd name="connsiteY21" fmla="*/ 1510023 h 6345561"/>
                    <a:gd name="connsiteX22" fmla="*/ 5827104 w 6353351"/>
                    <a:gd name="connsiteY22" fmla="*/ 1441104 h 6345561"/>
                    <a:gd name="connsiteX23" fmla="*/ 5919962 w 6353351"/>
                    <a:gd name="connsiteY23" fmla="*/ 1569624 h 6345561"/>
                    <a:gd name="connsiteX24" fmla="*/ 6322223 w 6353351"/>
                    <a:gd name="connsiteY24" fmla="*/ 2715457 h 6345561"/>
                    <a:gd name="connsiteX25" fmla="*/ 6326244 w 6353351"/>
                    <a:gd name="connsiteY25" fmla="*/ 2796695 h 6345561"/>
                    <a:gd name="connsiteX26" fmla="*/ 5080835 w 6353351"/>
                    <a:gd name="connsiteY26" fmla="*/ 2887704 h 6345561"/>
                    <a:gd name="connsiteX27" fmla="*/ 1790042 w 6353351"/>
                    <a:gd name="connsiteY27" fmla="*/ 1491620 h 6345561"/>
                    <a:gd name="connsiteX28" fmla="*/ 2057262 w 6353351"/>
                    <a:gd name="connsiteY28" fmla="*/ 888122 h 6345561"/>
                    <a:gd name="connsiteX29" fmla="*/ 2602855 w 6353351"/>
                    <a:gd name="connsiteY29" fmla="*/ 47722 h 6345561"/>
                    <a:gd name="connsiteX30" fmla="*/ 2715458 w 6353351"/>
                    <a:gd name="connsiteY30" fmla="*/ 30412 h 6345561"/>
                    <a:gd name="connsiteX31" fmla="*/ 2723477 w 6353351"/>
                    <a:gd name="connsiteY31" fmla="*/ 30012 h 6345561"/>
                    <a:gd name="connsiteX32" fmla="*/ 2843908 w 6353351"/>
                    <a:gd name="connsiteY32" fmla="*/ 1425699 h 6345561"/>
                    <a:gd name="connsiteX33" fmla="*/ 2341650 w 6353351"/>
                    <a:gd name="connsiteY33" fmla="*/ 1460888 h 6345561"/>
                    <a:gd name="connsiteX34" fmla="*/ 1790042 w 6353351"/>
                    <a:gd name="connsiteY34" fmla="*/ 1491620 h 6345561"/>
                    <a:gd name="connsiteX35" fmla="*/ 456566 w 6353351"/>
                    <a:gd name="connsiteY35" fmla="*/ 1560803 h 6345561"/>
                    <a:gd name="connsiteX36" fmla="*/ 646218 w 6353351"/>
                    <a:gd name="connsiteY36" fmla="*/ 1250255 h 6345561"/>
                    <a:gd name="connsiteX37" fmla="*/ 2123254 w 6353351"/>
                    <a:gd name="connsiteY37" fmla="*/ 176626 h 6345561"/>
                    <a:gd name="connsiteX38" fmla="*/ 2268000 w 6353351"/>
                    <a:gd name="connsiteY38" fmla="*/ 126477 h 6345561"/>
                    <a:gd name="connsiteX39" fmla="*/ 1791341 w 6353351"/>
                    <a:gd name="connsiteY39" fmla="*/ 860818 h 6345561"/>
                    <a:gd name="connsiteX40" fmla="*/ 1497989 w 6353351"/>
                    <a:gd name="connsiteY40" fmla="*/ 1507155 h 6345561"/>
                    <a:gd name="connsiteX41" fmla="*/ 815685 w 6353351"/>
                    <a:gd name="connsiteY41" fmla="*/ 1541873 h 6345561"/>
                    <a:gd name="connsiteX42" fmla="*/ 456566 w 6353351"/>
                    <a:gd name="connsiteY42" fmla="*/ 1560803 h 6345561"/>
                    <a:gd name="connsiteX43" fmla="*/ 3332566 w 6353351"/>
                    <a:gd name="connsiteY43" fmla="*/ 3015466 h 6345561"/>
                    <a:gd name="connsiteX44" fmla="*/ 3227686 w 6353351"/>
                    <a:gd name="connsiteY44" fmla="*/ 1799988 h 6345561"/>
                    <a:gd name="connsiteX45" fmla="*/ 3687369 w 6353351"/>
                    <a:gd name="connsiteY45" fmla="*/ 1744594 h 6345561"/>
                    <a:gd name="connsiteX46" fmla="*/ 4207427 w 6353351"/>
                    <a:gd name="connsiteY46" fmla="*/ 1672041 h 6345561"/>
                    <a:gd name="connsiteX47" fmla="*/ 4314817 w 6353351"/>
                    <a:gd name="connsiteY47" fmla="*/ 1819820 h 6345561"/>
                    <a:gd name="connsiteX48" fmla="*/ 4752430 w 6353351"/>
                    <a:gd name="connsiteY48" fmla="*/ 2869128 h 6345561"/>
                    <a:gd name="connsiteX49" fmla="*/ 4755993 w 6353351"/>
                    <a:gd name="connsiteY49" fmla="*/ 2911437 h 6345561"/>
                    <a:gd name="connsiteX50" fmla="*/ 3332566 w 6353351"/>
                    <a:gd name="connsiteY50" fmla="*/ 3015466 h 6345561"/>
                    <a:gd name="connsiteX51" fmla="*/ 4842211 w 6353351"/>
                    <a:gd name="connsiteY51" fmla="*/ 4504577 h 6345561"/>
                    <a:gd name="connsiteX52" fmla="*/ 4894441 w 6353351"/>
                    <a:gd name="connsiteY52" fmla="*/ 4378816 h 6345561"/>
                    <a:gd name="connsiteX53" fmla="*/ 5118410 w 6353351"/>
                    <a:gd name="connsiteY53" fmla="*/ 3308120 h 6345561"/>
                    <a:gd name="connsiteX54" fmla="*/ 5112011 w 6353351"/>
                    <a:gd name="connsiteY54" fmla="*/ 3236549 h 6345561"/>
                    <a:gd name="connsiteX55" fmla="*/ 6343574 w 6353351"/>
                    <a:gd name="connsiteY55" fmla="*/ 3146548 h 6345561"/>
                    <a:gd name="connsiteX56" fmla="*/ 6352623 w 6353351"/>
                    <a:gd name="connsiteY56" fmla="*/ 3329154 h 6345561"/>
                    <a:gd name="connsiteX57" fmla="*/ 6068313 w 6353351"/>
                    <a:gd name="connsiteY57" fmla="*/ 4480189 h 6345561"/>
                    <a:gd name="connsiteX58" fmla="*/ 5645377 w 6353351"/>
                    <a:gd name="connsiteY58" fmla="*/ 4489676 h 6345561"/>
                    <a:gd name="connsiteX59" fmla="*/ 4842211 w 6353351"/>
                    <a:gd name="connsiteY59" fmla="*/ 4504577 h 6345561"/>
                    <a:gd name="connsiteX60" fmla="*/ 1405726 w 6353351"/>
                    <a:gd name="connsiteY60" fmla="*/ 3156271 h 6345561"/>
                    <a:gd name="connsiteX61" fmla="*/ 1399341 w 6353351"/>
                    <a:gd name="connsiteY61" fmla="*/ 3089416 h 6345561"/>
                    <a:gd name="connsiteX62" fmla="*/ 1464945 w 6353351"/>
                    <a:gd name="connsiteY62" fmla="*/ 2467755 h 6345561"/>
                    <a:gd name="connsiteX63" fmla="*/ 1626959 w 6353351"/>
                    <a:gd name="connsiteY63" fmla="*/ 1918290 h 6345561"/>
                    <a:gd name="connsiteX64" fmla="*/ 1698846 w 6353351"/>
                    <a:gd name="connsiteY64" fmla="*/ 1916459 h 6345561"/>
                    <a:gd name="connsiteX65" fmla="*/ 2401423 w 6353351"/>
                    <a:gd name="connsiteY65" fmla="*/ 1879094 h 6345561"/>
                    <a:gd name="connsiteX66" fmla="*/ 2879383 w 6353351"/>
                    <a:gd name="connsiteY66" fmla="*/ 1836855 h 6345561"/>
                    <a:gd name="connsiteX67" fmla="*/ 2983285 w 6353351"/>
                    <a:gd name="connsiteY67" fmla="*/ 3040986 h 6345561"/>
                    <a:gd name="connsiteX68" fmla="*/ 1405726 w 6353351"/>
                    <a:gd name="connsiteY68" fmla="*/ 3156271 h 6345561"/>
                    <a:gd name="connsiteX69" fmla="*/ 3464621 w 6353351"/>
                    <a:gd name="connsiteY69" fmla="*/ 4545892 h 6345561"/>
                    <a:gd name="connsiteX70" fmla="*/ 3362673 w 6353351"/>
                    <a:gd name="connsiteY70" fmla="*/ 3364384 h 6345561"/>
                    <a:gd name="connsiteX71" fmla="*/ 4785461 w 6353351"/>
                    <a:gd name="connsiteY71" fmla="*/ 3260410 h 6345561"/>
                    <a:gd name="connsiteX72" fmla="*/ 4791965 w 6353351"/>
                    <a:gd name="connsiteY72" fmla="*/ 3337498 h 6345561"/>
                    <a:gd name="connsiteX73" fmla="*/ 4582162 w 6353351"/>
                    <a:gd name="connsiteY73" fmla="*/ 4452550 h 6345561"/>
                    <a:gd name="connsiteX74" fmla="*/ 3980007 w 6353351"/>
                    <a:gd name="connsiteY74" fmla="*/ 4524180 h 6345561"/>
                    <a:gd name="connsiteX75" fmla="*/ 3464621 w 6353351"/>
                    <a:gd name="connsiteY75" fmla="*/ 4545892 h 6345561"/>
                    <a:gd name="connsiteX76" fmla="*/ 11631 w 6353351"/>
                    <a:gd name="connsiteY76" fmla="*/ 3258148 h 6345561"/>
                    <a:gd name="connsiteX77" fmla="*/ 0 w 6353351"/>
                    <a:gd name="connsiteY77" fmla="*/ 3023469 h 6345561"/>
                    <a:gd name="connsiteX78" fmla="*/ 91400 w 6353351"/>
                    <a:gd name="connsiteY78" fmla="*/ 2405346 h 6345561"/>
                    <a:gd name="connsiteX79" fmla="*/ 258812 w 6353351"/>
                    <a:gd name="connsiteY79" fmla="*/ 1942855 h 6345561"/>
                    <a:gd name="connsiteX80" fmla="*/ 852081 w 6353351"/>
                    <a:gd name="connsiteY80" fmla="*/ 1937991 h 6345561"/>
                    <a:gd name="connsiteX81" fmla="*/ 1335718 w 6353351"/>
                    <a:gd name="connsiteY81" fmla="*/ 1925698 h 6345561"/>
                    <a:gd name="connsiteX82" fmla="*/ 1234430 w 6353351"/>
                    <a:gd name="connsiteY82" fmla="*/ 2196801 h 6345561"/>
                    <a:gd name="connsiteX83" fmla="*/ 1103579 w 6353351"/>
                    <a:gd name="connsiteY83" fmla="*/ 2737987 h 6345561"/>
                    <a:gd name="connsiteX84" fmla="*/ 1078099 w 6353351"/>
                    <a:gd name="connsiteY84" fmla="*/ 3180217 h 6345561"/>
                    <a:gd name="connsiteX85" fmla="*/ 11631 w 6353351"/>
                    <a:gd name="connsiteY85" fmla="*/ 3258148 h 6345561"/>
                    <a:gd name="connsiteX86" fmla="*/ 1960743 w 6353351"/>
                    <a:gd name="connsiteY86" fmla="*/ 4679317 h 6345561"/>
                    <a:gd name="connsiteX87" fmla="*/ 1740896 w 6353351"/>
                    <a:gd name="connsiteY87" fmla="*/ 4337429 h 6345561"/>
                    <a:gd name="connsiteX88" fmla="*/ 1441619 w 6353351"/>
                    <a:gd name="connsiteY88" fmla="*/ 3532526 h 6345561"/>
                    <a:gd name="connsiteX89" fmla="*/ 1438988 w 6353351"/>
                    <a:gd name="connsiteY89" fmla="*/ 3504964 h 6345561"/>
                    <a:gd name="connsiteX90" fmla="*/ 3013389 w 6353351"/>
                    <a:gd name="connsiteY90" fmla="*/ 3389903 h 6345561"/>
                    <a:gd name="connsiteX91" fmla="*/ 3099126 w 6353351"/>
                    <a:gd name="connsiteY91" fmla="*/ 4562904 h 6345561"/>
                    <a:gd name="connsiteX92" fmla="*/ 2689209 w 6353351"/>
                    <a:gd name="connsiteY92" fmla="*/ 4598877 h 6345561"/>
                    <a:gd name="connsiteX93" fmla="*/ 1989796 w 6353351"/>
                    <a:gd name="connsiteY93" fmla="*/ 4675326 h 6345561"/>
                    <a:gd name="connsiteX94" fmla="*/ 1960743 w 6353351"/>
                    <a:gd name="connsiteY94" fmla="*/ 4679317 h 6345561"/>
                    <a:gd name="connsiteX95" fmla="*/ 4067092 w 6353351"/>
                    <a:gd name="connsiteY95" fmla="*/ 6216068 h 6345561"/>
                    <a:gd name="connsiteX96" fmla="*/ 4277892 w 6353351"/>
                    <a:gd name="connsiteY96" fmla="*/ 5788869 h 6345561"/>
                    <a:gd name="connsiteX97" fmla="*/ 4525520 w 6353351"/>
                    <a:gd name="connsiteY97" fmla="*/ 5267093 h 6345561"/>
                    <a:gd name="connsiteX98" fmla="*/ 4685770 w 6353351"/>
                    <a:gd name="connsiteY98" fmla="*/ 4881257 h 6345561"/>
                    <a:gd name="connsiteX99" fmla="*/ 4712084 w 6353351"/>
                    <a:gd name="connsiteY99" fmla="*/ 4879914 h 6345561"/>
                    <a:gd name="connsiteX100" fmla="*/ 5642123 w 6353351"/>
                    <a:gd name="connsiteY100" fmla="*/ 4846187 h 6345561"/>
                    <a:gd name="connsiteX101" fmla="*/ 5866698 w 6353351"/>
                    <a:gd name="connsiteY101" fmla="*/ 4839902 h 6345561"/>
                    <a:gd name="connsiteX102" fmla="*/ 5706398 w 6353351"/>
                    <a:gd name="connsiteY102" fmla="*/ 5102370 h 6345561"/>
                    <a:gd name="connsiteX103" fmla="*/ 4229361 w 6353351"/>
                    <a:gd name="connsiteY103" fmla="*/ 6176010 h 6345561"/>
                    <a:gd name="connsiteX104" fmla="*/ 4067092 w 6353351"/>
                    <a:gd name="connsiteY104" fmla="*/ 6216068 h 6345561"/>
                    <a:gd name="connsiteX105" fmla="*/ 3617977 w 6353351"/>
                    <a:gd name="connsiteY105" fmla="*/ 6323175 h 6345561"/>
                    <a:gd name="connsiteX106" fmla="*/ 3499574 w 6353351"/>
                    <a:gd name="connsiteY106" fmla="*/ 4950969 h 6345561"/>
                    <a:gd name="connsiteX107" fmla="*/ 3966167 w 6353351"/>
                    <a:gd name="connsiteY107" fmla="*/ 4917769 h 6345561"/>
                    <a:gd name="connsiteX108" fmla="*/ 4402891 w 6353351"/>
                    <a:gd name="connsiteY108" fmla="*/ 4895610 h 6345561"/>
                    <a:gd name="connsiteX109" fmla="*/ 4263840 w 6353351"/>
                    <a:gd name="connsiteY109" fmla="*/ 5239274 h 6345561"/>
                    <a:gd name="connsiteX110" fmla="*/ 3691123 w 6353351"/>
                    <a:gd name="connsiteY110" fmla="*/ 6308899 h 6345561"/>
                    <a:gd name="connsiteX111" fmla="*/ 3637169 w 6353351"/>
                    <a:gd name="connsiteY111" fmla="*/ 6322223 h 6345561"/>
                    <a:gd name="connsiteX112" fmla="*/ 3617977 w 6353351"/>
                    <a:gd name="connsiteY112" fmla="*/ 6323175 h 6345561"/>
                    <a:gd name="connsiteX113" fmla="*/ 509955 w 6353351"/>
                    <a:gd name="connsiteY113" fmla="*/ 4889989 h 6345561"/>
                    <a:gd name="connsiteX114" fmla="*/ 432662 w 6353351"/>
                    <a:gd name="connsiteY114" fmla="*/ 4783013 h 6345561"/>
                    <a:gd name="connsiteX115" fmla="*/ 30403 w 6353351"/>
                    <a:gd name="connsiteY115" fmla="*/ 3637168 h 6345561"/>
                    <a:gd name="connsiteX116" fmla="*/ 28957 w 6353351"/>
                    <a:gd name="connsiteY116" fmla="*/ 3608002 h 6345561"/>
                    <a:gd name="connsiteX117" fmla="*/ 1122699 w 6353351"/>
                    <a:gd name="connsiteY117" fmla="*/ 3528079 h 6345561"/>
                    <a:gd name="connsiteX118" fmla="*/ 1151870 w 6353351"/>
                    <a:gd name="connsiteY118" fmla="*/ 3709064 h 6345561"/>
                    <a:gd name="connsiteX119" fmla="*/ 1633165 w 6353351"/>
                    <a:gd name="connsiteY119" fmla="*/ 4721494 h 6345561"/>
                    <a:gd name="connsiteX120" fmla="*/ 1635001 w 6353351"/>
                    <a:gd name="connsiteY120" fmla="*/ 4724090 h 6345561"/>
                    <a:gd name="connsiteX121" fmla="*/ 1150655 w 6353351"/>
                    <a:gd name="connsiteY121" fmla="*/ 4790652 h 6345561"/>
                    <a:gd name="connsiteX122" fmla="*/ 509955 w 6353351"/>
                    <a:gd name="connsiteY122" fmla="*/ 4889989 h 6345561"/>
                    <a:gd name="connsiteX123" fmla="*/ 3165956 w 6353351"/>
                    <a:gd name="connsiteY123" fmla="*/ 6345561 h 6345561"/>
                    <a:gd name="connsiteX124" fmla="*/ 2661675 w 6353351"/>
                    <a:gd name="connsiteY124" fmla="*/ 5655612 h 6345561"/>
                    <a:gd name="connsiteX125" fmla="*/ 2224080 w 6353351"/>
                    <a:gd name="connsiteY125" fmla="*/ 5071807 h 6345561"/>
                    <a:gd name="connsiteX126" fmla="*/ 2697681 w 6353351"/>
                    <a:gd name="connsiteY126" fmla="*/ 5021257 h 6345561"/>
                    <a:gd name="connsiteX127" fmla="*/ 3150545 w 6353351"/>
                    <a:gd name="connsiteY127" fmla="*/ 4979436 h 6345561"/>
                    <a:gd name="connsiteX128" fmla="*/ 3267988 w 6353351"/>
                    <a:gd name="connsiteY128" fmla="*/ 6340508 h 6345561"/>
                    <a:gd name="connsiteX129" fmla="*/ 3165956 w 6353351"/>
                    <a:gd name="connsiteY129" fmla="*/ 6345561 h 6345561"/>
                    <a:gd name="connsiteX130" fmla="*/ 1799833 w 6353351"/>
                    <a:gd name="connsiteY130" fmla="*/ 6042038 h 6345561"/>
                    <a:gd name="connsiteX131" fmla="*/ 792530 w 6353351"/>
                    <a:gd name="connsiteY131" fmla="*/ 5281044 h 6345561"/>
                    <a:gd name="connsiteX132" fmla="*/ 758259 w 6353351"/>
                    <a:gd name="connsiteY132" fmla="*/ 5233611 h 6345561"/>
                    <a:gd name="connsiteX133" fmla="*/ 1178638 w 6353351"/>
                    <a:gd name="connsiteY133" fmla="*/ 5187468 h 6345561"/>
                    <a:gd name="connsiteX134" fmla="*/ 1905324 w 6353351"/>
                    <a:gd name="connsiteY134" fmla="*/ 5106339 h 6345561"/>
                    <a:gd name="connsiteX135" fmla="*/ 2206251 w 6353351"/>
                    <a:gd name="connsiteY135" fmla="*/ 5531868 h 6345561"/>
                    <a:gd name="connsiteX136" fmla="*/ 2827891 w 6353351"/>
                    <a:gd name="connsiteY136" fmla="*/ 6323709 h 6345561"/>
                    <a:gd name="connsiteX137" fmla="*/ 2405336 w 6353351"/>
                    <a:gd name="connsiteY137" fmla="*/ 6261225 h 6345561"/>
                    <a:gd name="connsiteX138" fmla="*/ 1799833 w 6353351"/>
                    <a:gd name="connsiteY138" fmla="*/ 6042038 h 6345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6353351" h="6345561">
                      <a:moveTo>
                        <a:pt x="4287481" y="1282707"/>
                      </a:moveTo>
                      <a:lnTo>
                        <a:pt x="3934751" y="794857"/>
                      </a:lnTo>
                      <a:lnTo>
                        <a:pt x="3306522" y="1126"/>
                      </a:lnTo>
                      <a:lnTo>
                        <a:pt x="3329154" y="0"/>
                      </a:lnTo>
                      <a:cubicBezTo>
                        <a:pt x="3741651" y="19671"/>
                        <a:pt x="4157119" y="120541"/>
                        <a:pt x="4552794" y="310597"/>
                      </a:cubicBezTo>
                      <a:cubicBezTo>
                        <a:pt x="4948463" y="500646"/>
                        <a:pt x="5286893" y="761898"/>
                        <a:pt x="5560095" y="1071582"/>
                      </a:cubicBezTo>
                      <a:lnTo>
                        <a:pt x="5592215" y="1116037"/>
                      </a:lnTo>
                      <a:lnTo>
                        <a:pt x="5275773" y="1158708"/>
                      </a:lnTo>
                      <a:lnTo>
                        <a:pt x="4352475" y="1275439"/>
                      </a:lnTo>
                      <a:lnTo>
                        <a:pt x="4287481" y="1282707"/>
                      </a:lnTo>
                      <a:close/>
                      <a:moveTo>
                        <a:pt x="3192871" y="1396479"/>
                      </a:moveTo>
                      <a:lnTo>
                        <a:pt x="2976810" y="29424"/>
                      </a:lnTo>
                      <a:lnTo>
                        <a:pt x="3088611" y="18979"/>
                      </a:lnTo>
                      <a:cubicBezTo>
                        <a:pt x="3417885" y="480246"/>
                        <a:pt x="3445072" y="503593"/>
                        <a:pt x="3589479" y="740112"/>
                      </a:cubicBezTo>
                      <a:lnTo>
                        <a:pt x="3951788" y="1320226"/>
                      </a:lnTo>
                      <a:lnTo>
                        <a:pt x="3610216" y="1358400"/>
                      </a:lnTo>
                      <a:lnTo>
                        <a:pt x="3192871" y="1396479"/>
                      </a:lnTo>
                      <a:close/>
                      <a:moveTo>
                        <a:pt x="5080835" y="2887704"/>
                      </a:moveTo>
                      <a:lnTo>
                        <a:pt x="5075577" y="2828892"/>
                      </a:lnTo>
                      <a:cubicBezTo>
                        <a:pt x="5035592" y="2631079"/>
                        <a:pt x="4967675" y="2433136"/>
                        <a:pt x="4870827" y="2225787"/>
                      </a:cubicBezTo>
                      <a:lnTo>
                        <a:pt x="4527301" y="1626915"/>
                      </a:lnTo>
                      <a:lnTo>
                        <a:pt x="5336497" y="1510023"/>
                      </a:lnTo>
                      <a:lnTo>
                        <a:pt x="5827104" y="1441104"/>
                      </a:lnTo>
                      <a:lnTo>
                        <a:pt x="5919962" y="1569624"/>
                      </a:lnTo>
                      <a:cubicBezTo>
                        <a:pt x="6125930" y="1922073"/>
                        <a:pt x="6262685" y="2311601"/>
                        <a:pt x="6322223" y="2715457"/>
                      </a:cubicBezTo>
                      <a:lnTo>
                        <a:pt x="6326244" y="2796695"/>
                      </a:lnTo>
                      <a:lnTo>
                        <a:pt x="5080835" y="2887704"/>
                      </a:lnTo>
                      <a:close/>
                      <a:moveTo>
                        <a:pt x="1790042" y="1491620"/>
                      </a:moveTo>
                      <a:lnTo>
                        <a:pt x="2057262" y="888122"/>
                      </a:lnTo>
                      <a:cubicBezTo>
                        <a:pt x="2230740" y="610932"/>
                        <a:pt x="2221957" y="539019"/>
                        <a:pt x="2602855" y="47722"/>
                      </a:cubicBezTo>
                      <a:lnTo>
                        <a:pt x="2715458" y="30412"/>
                      </a:lnTo>
                      <a:lnTo>
                        <a:pt x="2723477" y="30012"/>
                      </a:lnTo>
                      <a:lnTo>
                        <a:pt x="2843908" y="1425699"/>
                      </a:lnTo>
                      <a:lnTo>
                        <a:pt x="2341650" y="1460888"/>
                      </a:lnTo>
                      <a:lnTo>
                        <a:pt x="1790042" y="1491620"/>
                      </a:lnTo>
                      <a:close/>
                      <a:moveTo>
                        <a:pt x="456566" y="1560803"/>
                      </a:moveTo>
                      <a:lnTo>
                        <a:pt x="646218" y="1250255"/>
                      </a:lnTo>
                      <a:cubicBezTo>
                        <a:pt x="1029562" y="745610"/>
                        <a:pt x="1547495" y="378754"/>
                        <a:pt x="2123254" y="176626"/>
                      </a:cubicBezTo>
                      <a:lnTo>
                        <a:pt x="2268000" y="126477"/>
                      </a:lnTo>
                      <a:lnTo>
                        <a:pt x="1791341" y="860818"/>
                      </a:lnTo>
                      <a:lnTo>
                        <a:pt x="1497989" y="1507155"/>
                      </a:lnTo>
                      <a:lnTo>
                        <a:pt x="815685" y="1541873"/>
                      </a:lnTo>
                      <a:lnTo>
                        <a:pt x="456566" y="1560803"/>
                      </a:lnTo>
                      <a:close/>
                      <a:moveTo>
                        <a:pt x="3332566" y="3015466"/>
                      </a:moveTo>
                      <a:lnTo>
                        <a:pt x="3227686" y="1799988"/>
                      </a:lnTo>
                      <a:lnTo>
                        <a:pt x="3687369" y="1744594"/>
                      </a:lnTo>
                      <a:lnTo>
                        <a:pt x="4207427" y="1672041"/>
                      </a:lnTo>
                      <a:lnTo>
                        <a:pt x="4314817" y="1819820"/>
                      </a:lnTo>
                      <a:cubicBezTo>
                        <a:pt x="4528849" y="2161606"/>
                        <a:pt x="4683644" y="2496395"/>
                        <a:pt x="4752430" y="2869128"/>
                      </a:cubicBezTo>
                      <a:lnTo>
                        <a:pt x="4755993" y="2911437"/>
                      </a:lnTo>
                      <a:lnTo>
                        <a:pt x="3332566" y="3015466"/>
                      </a:lnTo>
                      <a:close/>
                      <a:moveTo>
                        <a:pt x="4842211" y="4504577"/>
                      </a:moveTo>
                      <a:lnTo>
                        <a:pt x="4894441" y="4378816"/>
                      </a:lnTo>
                      <a:cubicBezTo>
                        <a:pt x="5035881" y="3977997"/>
                        <a:pt x="5111886" y="3633747"/>
                        <a:pt x="5118410" y="3308120"/>
                      </a:cubicBezTo>
                      <a:lnTo>
                        <a:pt x="5112011" y="3236549"/>
                      </a:lnTo>
                      <a:lnTo>
                        <a:pt x="6343574" y="3146548"/>
                      </a:lnTo>
                      <a:lnTo>
                        <a:pt x="6352623" y="3329154"/>
                      </a:lnTo>
                      <a:cubicBezTo>
                        <a:pt x="6366228" y="3579999"/>
                        <a:pt x="6186187" y="4286769"/>
                        <a:pt x="6068313" y="4480189"/>
                      </a:cubicBezTo>
                      <a:lnTo>
                        <a:pt x="5645377" y="4489676"/>
                      </a:lnTo>
                      <a:lnTo>
                        <a:pt x="4842211" y="4504577"/>
                      </a:lnTo>
                      <a:close/>
                      <a:moveTo>
                        <a:pt x="1405726" y="3156271"/>
                      </a:moveTo>
                      <a:lnTo>
                        <a:pt x="1399341" y="3089416"/>
                      </a:lnTo>
                      <a:cubicBezTo>
                        <a:pt x="1398501" y="2896033"/>
                        <a:pt x="1419405" y="2690426"/>
                        <a:pt x="1464945" y="2467755"/>
                      </a:cubicBezTo>
                      <a:lnTo>
                        <a:pt x="1626959" y="1918290"/>
                      </a:lnTo>
                      <a:lnTo>
                        <a:pt x="1698846" y="1916459"/>
                      </a:lnTo>
                      <a:cubicBezTo>
                        <a:pt x="1952714" y="1906817"/>
                        <a:pt x="2182558" y="1894523"/>
                        <a:pt x="2401423" y="1879094"/>
                      </a:cubicBezTo>
                      <a:lnTo>
                        <a:pt x="2879383" y="1836855"/>
                      </a:lnTo>
                      <a:lnTo>
                        <a:pt x="2983285" y="3040986"/>
                      </a:lnTo>
                      <a:lnTo>
                        <a:pt x="1405726" y="3156271"/>
                      </a:lnTo>
                      <a:close/>
                      <a:moveTo>
                        <a:pt x="3464621" y="4545892"/>
                      </a:moveTo>
                      <a:lnTo>
                        <a:pt x="3362673" y="3364384"/>
                      </a:lnTo>
                      <a:lnTo>
                        <a:pt x="4785461" y="3260410"/>
                      </a:lnTo>
                      <a:lnTo>
                        <a:pt x="4791965" y="3337498"/>
                      </a:lnTo>
                      <a:cubicBezTo>
                        <a:pt x="4788504" y="3665722"/>
                        <a:pt x="4723150" y="4029732"/>
                        <a:pt x="4582162" y="4452550"/>
                      </a:cubicBezTo>
                      <a:lnTo>
                        <a:pt x="3980007" y="4524180"/>
                      </a:lnTo>
                      <a:lnTo>
                        <a:pt x="3464621" y="4545892"/>
                      </a:lnTo>
                      <a:close/>
                      <a:moveTo>
                        <a:pt x="11631" y="3258148"/>
                      </a:moveTo>
                      <a:lnTo>
                        <a:pt x="0" y="3023469"/>
                      </a:lnTo>
                      <a:cubicBezTo>
                        <a:pt x="9835" y="2817218"/>
                        <a:pt x="39973" y="2610228"/>
                        <a:pt x="91400" y="2405346"/>
                      </a:cubicBezTo>
                      <a:lnTo>
                        <a:pt x="258812" y="1942855"/>
                      </a:lnTo>
                      <a:lnTo>
                        <a:pt x="852081" y="1937991"/>
                      </a:lnTo>
                      <a:lnTo>
                        <a:pt x="1335718" y="1925698"/>
                      </a:lnTo>
                      <a:lnTo>
                        <a:pt x="1234430" y="2196801"/>
                      </a:lnTo>
                      <a:cubicBezTo>
                        <a:pt x="1174083" y="2388129"/>
                        <a:pt x="1130304" y="2566936"/>
                        <a:pt x="1103579" y="2737987"/>
                      </a:cubicBezTo>
                      <a:lnTo>
                        <a:pt x="1078099" y="3180217"/>
                      </a:lnTo>
                      <a:lnTo>
                        <a:pt x="11631" y="3258148"/>
                      </a:lnTo>
                      <a:close/>
                      <a:moveTo>
                        <a:pt x="1960743" y="4679317"/>
                      </a:moveTo>
                      <a:lnTo>
                        <a:pt x="1740896" y="4337429"/>
                      </a:lnTo>
                      <a:cubicBezTo>
                        <a:pt x="1599382" y="4077276"/>
                        <a:pt x="1495647" y="3815593"/>
                        <a:pt x="1441619" y="3532526"/>
                      </a:cubicBezTo>
                      <a:lnTo>
                        <a:pt x="1438988" y="3504964"/>
                      </a:lnTo>
                      <a:lnTo>
                        <a:pt x="3013389" y="3389903"/>
                      </a:lnTo>
                      <a:lnTo>
                        <a:pt x="3099126" y="4562904"/>
                      </a:lnTo>
                      <a:lnTo>
                        <a:pt x="2689209" y="4598877"/>
                      </a:lnTo>
                      <a:cubicBezTo>
                        <a:pt x="2470714" y="4618948"/>
                        <a:pt x="2241902" y="4643896"/>
                        <a:pt x="1989796" y="4675326"/>
                      </a:cubicBezTo>
                      <a:lnTo>
                        <a:pt x="1960743" y="4679317"/>
                      </a:lnTo>
                      <a:close/>
                      <a:moveTo>
                        <a:pt x="4067092" y="6216068"/>
                      </a:moveTo>
                      <a:lnTo>
                        <a:pt x="4277892" y="5788869"/>
                      </a:lnTo>
                      <a:lnTo>
                        <a:pt x="4525520" y="5267093"/>
                      </a:lnTo>
                      <a:lnTo>
                        <a:pt x="4685770" y="4881257"/>
                      </a:lnTo>
                      <a:lnTo>
                        <a:pt x="4712084" y="4879914"/>
                      </a:lnTo>
                      <a:lnTo>
                        <a:pt x="5642123" y="4846187"/>
                      </a:lnTo>
                      <a:lnTo>
                        <a:pt x="5866698" y="4839902"/>
                      </a:lnTo>
                      <a:lnTo>
                        <a:pt x="5706398" y="5102370"/>
                      </a:lnTo>
                      <a:cubicBezTo>
                        <a:pt x="5323061" y="5607024"/>
                        <a:pt x="4805131" y="5973881"/>
                        <a:pt x="4229361" y="6176010"/>
                      </a:cubicBezTo>
                      <a:lnTo>
                        <a:pt x="4067092" y="6216068"/>
                      </a:lnTo>
                      <a:close/>
                      <a:moveTo>
                        <a:pt x="3617977" y="6323175"/>
                      </a:moveTo>
                      <a:lnTo>
                        <a:pt x="3499574" y="4950969"/>
                      </a:lnTo>
                      <a:lnTo>
                        <a:pt x="3966167" y="4917769"/>
                      </a:lnTo>
                      <a:lnTo>
                        <a:pt x="4402891" y="4895610"/>
                      </a:lnTo>
                      <a:lnTo>
                        <a:pt x="4263840" y="5239274"/>
                      </a:lnTo>
                      <a:lnTo>
                        <a:pt x="3691123" y="6308899"/>
                      </a:lnTo>
                      <a:lnTo>
                        <a:pt x="3637169" y="6322223"/>
                      </a:lnTo>
                      <a:lnTo>
                        <a:pt x="3617977" y="6323175"/>
                      </a:lnTo>
                      <a:close/>
                      <a:moveTo>
                        <a:pt x="509955" y="4889989"/>
                      </a:moveTo>
                      <a:lnTo>
                        <a:pt x="432662" y="4783013"/>
                      </a:lnTo>
                      <a:cubicBezTo>
                        <a:pt x="226684" y="4430562"/>
                        <a:pt x="89942" y="4041034"/>
                        <a:pt x="30403" y="3637168"/>
                      </a:cubicBezTo>
                      <a:lnTo>
                        <a:pt x="28957" y="3608002"/>
                      </a:lnTo>
                      <a:lnTo>
                        <a:pt x="1122699" y="3528079"/>
                      </a:lnTo>
                      <a:lnTo>
                        <a:pt x="1151870" y="3709064"/>
                      </a:lnTo>
                      <a:cubicBezTo>
                        <a:pt x="1238820" y="4026998"/>
                        <a:pt x="1397943" y="4351818"/>
                        <a:pt x="1633165" y="4721494"/>
                      </a:cubicBezTo>
                      <a:lnTo>
                        <a:pt x="1635001" y="4724090"/>
                      </a:lnTo>
                      <a:lnTo>
                        <a:pt x="1150655" y="4790652"/>
                      </a:lnTo>
                      <a:lnTo>
                        <a:pt x="509955" y="4889989"/>
                      </a:lnTo>
                      <a:close/>
                      <a:moveTo>
                        <a:pt x="3165956" y="6345561"/>
                      </a:moveTo>
                      <a:lnTo>
                        <a:pt x="2661675" y="5655612"/>
                      </a:lnTo>
                      <a:lnTo>
                        <a:pt x="2224080" y="5071807"/>
                      </a:lnTo>
                      <a:lnTo>
                        <a:pt x="2697681" y="5021257"/>
                      </a:lnTo>
                      <a:lnTo>
                        <a:pt x="3150545" y="4979436"/>
                      </a:lnTo>
                      <a:lnTo>
                        <a:pt x="3267988" y="6340508"/>
                      </a:lnTo>
                      <a:lnTo>
                        <a:pt x="3165956" y="6345561"/>
                      </a:lnTo>
                      <a:close/>
                      <a:moveTo>
                        <a:pt x="1799833" y="6042038"/>
                      </a:moveTo>
                      <a:cubicBezTo>
                        <a:pt x="1404151" y="5851981"/>
                        <a:pt x="1065732" y="5590735"/>
                        <a:pt x="792530" y="5281044"/>
                      </a:cubicBezTo>
                      <a:lnTo>
                        <a:pt x="758259" y="5233611"/>
                      </a:lnTo>
                      <a:lnTo>
                        <a:pt x="1178638" y="5187468"/>
                      </a:lnTo>
                      <a:lnTo>
                        <a:pt x="1905324" y="5106339"/>
                      </a:lnTo>
                      <a:lnTo>
                        <a:pt x="2206251" y="5531868"/>
                      </a:lnTo>
                      <a:lnTo>
                        <a:pt x="2827891" y="6323709"/>
                      </a:lnTo>
                      <a:lnTo>
                        <a:pt x="2405336" y="6261225"/>
                      </a:lnTo>
                      <a:cubicBezTo>
                        <a:pt x="2200452" y="6209790"/>
                        <a:pt x="1997668" y="6137062"/>
                        <a:pt x="1799833" y="604203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0" name="Прямоугольник 19"/>
                <p:cNvSpPr/>
                <p:nvPr/>
              </p:nvSpPr>
              <p:spPr>
                <a:xfrm>
                  <a:off x="4230250" y="4420299"/>
                  <a:ext cx="141982" cy="6386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4147331" y="4477987"/>
                  <a:ext cx="305990" cy="6032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 rot="19920000">
                  <a:off x="4041093" y="3512437"/>
                  <a:ext cx="40227" cy="131551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 rot="19920000">
                  <a:off x="4484115" y="4287005"/>
                  <a:ext cx="40227" cy="131551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4" name="Арка 38"/>
                <p:cNvSpPr/>
                <p:nvPr/>
              </p:nvSpPr>
              <p:spPr>
                <a:xfrm rot="13925903">
                  <a:off x="3684523" y="3726094"/>
                  <a:ext cx="968151" cy="649369"/>
                </a:xfrm>
                <a:custGeom>
                  <a:avLst/>
                  <a:gdLst>
                    <a:gd name="connsiteX0" fmla="*/ 0 w 824206"/>
                    <a:gd name="connsiteY0" fmla="*/ 468176 h 936351"/>
                    <a:gd name="connsiteX1" fmla="*/ 236582 w 824206"/>
                    <a:gd name="connsiteY1" fmla="*/ 44588 h 936351"/>
                    <a:gd name="connsiteX2" fmla="*/ 721368 w 824206"/>
                    <a:gd name="connsiteY2" fmla="*/ 158750 h 936351"/>
                    <a:gd name="connsiteX3" fmla="*/ 799324 w 824206"/>
                    <a:gd name="connsiteY3" fmla="*/ 628392 h 936351"/>
                    <a:gd name="connsiteX4" fmla="*/ 758057 w 824206"/>
                    <a:gd name="connsiteY4" fmla="*/ 611316 h 936351"/>
                    <a:gd name="connsiteX5" fmla="*/ 689676 w 824206"/>
                    <a:gd name="connsiteY5" fmla="*/ 190458 h 936351"/>
                    <a:gd name="connsiteX6" fmla="*/ 253697 w 824206"/>
                    <a:gd name="connsiteY6" fmla="*/ 85891 h 936351"/>
                    <a:gd name="connsiteX7" fmla="*/ 44532 w 824206"/>
                    <a:gd name="connsiteY7" fmla="*/ 468176 h 936351"/>
                    <a:gd name="connsiteX8" fmla="*/ 0 w 824206"/>
                    <a:gd name="connsiteY8" fmla="*/ 468176 h 936351"/>
                    <a:gd name="connsiteX0" fmla="*/ 0 w 831850"/>
                    <a:gd name="connsiteY0" fmla="*/ 456566 h 616782"/>
                    <a:gd name="connsiteX1" fmla="*/ 236582 w 831850"/>
                    <a:gd name="connsiteY1" fmla="*/ 32978 h 616782"/>
                    <a:gd name="connsiteX2" fmla="*/ 746854 w 831850"/>
                    <a:gd name="connsiteY2" fmla="*/ 133785 h 616782"/>
                    <a:gd name="connsiteX3" fmla="*/ 799324 w 831850"/>
                    <a:gd name="connsiteY3" fmla="*/ 616782 h 616782"/>
                    <a:gd name="connsiteX4" fmla="*/ 758057 w 831850"/>
                    <a:gd name="connsiteY4" fmla="*/ 599706 h 616782"/>
                    <a:gd name="connsiteX5" fmla="*/ 689676 w 831850"/>
                    <a:gd name="connsiteY5" fmla="*/ 178848 h 616782"/>
                    <a:gd name="connsiteX6" fmla="*/ 253697 w 831850"/>
                    <a:gd name="connsiteY6" fmla="*/ 74281 h 616782"/>
                    <a:gd name="connsiteX7" fmla="*/ 44532 w 831850"/>
                    <a:gd name="connsiteY7" fmla="*/ 456566 h 616782"/>
                    <a:gd name="connsiteX8" fmla="*/ 0 w 831850"/>
                    <a:gd name="connsiteY8" fmla="*/ 456566 h 616782"/>
                    <a:gd name="connsiteX0" fmla="*/ 0 w 831850"/>
                    <a:gd name="connsiteY0" fmla="*/ 456566 h 616782"/>
                    <a:gd name="connsiteX1" fmla="*/ 236582 w 831850"/>
                    <a:gd name="connsiteY1" fmla="*/ 32978 h 616782"/>
                    <a:gd name="connsiteX2" fmla="*/ 746854 w 831850"/>
                    <a:gd name="connsiteY2" fmla="*/ 133785 h 616782"/>
                    <a:gd name="connsiteX3" fmla="*/ 799324 w 831850"/>
                    <a:gd name="connsiteY3" fmla="*/ 616782 h 616782"/>
                    <a:gd name="connsiteX4" fmla="*/ 758057 w 831850"/>
                    <a:gd name="connsiteY4" fmla="*/ 599706 h 616782"/>
                    <a:gd name="connsiteX5" fmla="*/ 713484 w 831850"/>
                    <a:gd name="connsiteY5" fmla="*/ 179277 h 616782"/>
                    <a:gd name="connsiteX6" fmla="*/ 253697 w 831850"/>
                    <a:gd name="connsiteY6" fmla="*/ 74281 h 616782"/>
                    <a:gd name="connsiteX7" fmla="*/ 44532 w 831850"/>
                    <a:gd name="connsiteY7" fmla="*/ 456566 h 616782"/>
                    <a:gd name="connsiteX8" fmla="*/ 0 w 831850"/>
                    <a:gd name="connsiteY8" fmla="*/ 456566 h 616782"/>
                    <a:gd name="connsiteX0" fmla="*/ 0 w 840935"/>
                    <a:gd name="connsiteY0" fmla="*/ 443140 h 586280"/>
                    <a:gd name="connsiteX1" fmla="*/ 236582 w 840935"/>
                    <a:gd name="connsiteY1" fmla="*/ 19552 h 586280"/>
                    <a:gd name="connsiteX2" fmla="*/ 746854 w 840935"/>
                    <a:gd name="connsiteY2" fmla="*/ 120359 h 586280"/>
                    <a:gd name="connsiteX3" fmla="*/ 813965 w 840935"/>
                    <a:gd name="connsiteY3" fmla="*/ 557415 h 586280"/>
                    <a:gd name="connsiteX4" fmla="*/ 758057 w 840935"/>
                    <a:gd name="connsiteY4" fmla="*/ 586280 h 586280"/>
                    <a:gd name="connsiteX5" fmla="*/ 713484 w 840935"/>
                    <a:gd name="connsiteY5" fmla="*/ 165851 h 586280"/>
                    <a:gd name="connsiteX6" fmla="*/ 253697 w 840935"/>
                    <a:gd name="connsiteY6" fmla="*/ 60855 h 586280"/>
                    <a:gd name="connsiteX7" fmla="*/ 44532 w 840935"/>
                    <a:gd name="connsiteY7" fmla="*/ 443140 h 586280"/>
                    <a:gd name="connsiteX8" fmla="*/ 0 w 840935"/>
                    <a:gd name="connsiteY8" fmla="*/ 443140 h 586280"/>
                    <a:gd name="connsiteX0" fmla="*/ 0 w 840935"/>
                    <a:gd name="connsiteY0" fmla="*/ 443140 h 557415"/>
                    <a:gd name="connsiteX1" fmla="*/ 236582 w 840935"/>
                    <a:gd name="connsiteY1" fmla="*/ 19552 h 557415"/>
                    <a:gd name="connsiteX2" fmla="*/ 746854 w 840935"/>
                    <a:gd name="connsiteY2" fmla="*/ 120359 h 557415"/>
                    <a:gd name="connsiteX3" fmla="*/ 813965 w 840935"/>
                    <a:gd name="connsiteY3" fmla="*/ 557415 h 557415"/>
                    <a:gd name="connsiteX4" fmla="*/ 758914 w 840935"/>
                    <a:gd name="connsiteY4" fmla="*/ 538662 h 557415"/>
                    <a:gd name="connsiteX5" fmla="*/ 713484 w 840935"/>
                    <a:gd name="connsiteY5" fmla="*/ 165851 h 557415"/>
                    <a:gd name="connsiteX6" fmla="*/ 253697 w 840935"/>
                    <a:gd name="connsiteY6" fmla="*/ 60855 h 557415"/>
                    <a:gd name="connsiteX7" fmla="*/ 44532 w 840935"/>
                    <a:gd name="connsiteY7" fmla="*/ 443140 h 557415"/>
                    <a:gd name="connsiteX8" fmla="*/ 0 w 840935"/>
                    <a:gd name="connsiteY8" fmla="*/ 443140 h 557415"/>
                    <a:gd name="connsiteX0" fmla="*/ 0 w 840935"/>
                    <a:gd name="connsiteY0" fmla="*/ 443140 h 557415"/>
                    <a:gd name="connsiteX1" fmla="*/ 236582 w 840935"/>
                    <a:gd name="connsiteY1" fmla="*/ 19552 h 557415"/>
                    <a:gd name="connsiteX2" fmla="*/ 746854 w 840935"/>
                    <a:gd name="connsiteY2" fmla="*/ 120359 h 557415"/>
                    <a:gd name="connsiteX3" fmla="*/ 813965 w 840935"/>
                    <a:gd name="connsiteY3" fmla="*/ 557415 h 557415"/>
                    <a:gd name="connsiteX4" fmla="*/ 761209 w 840935"/>
                    <a:gd name="connsiteY4" fmla="*/ 543467 h 557415"/>
                    <a:gd name="connsiteX5" fmla="*/ 713484 w 840935"/>
                    <a:gd name="connsiteY5" fmla="*/ 165851 h 557415"/>
                    <a:gd name="connsiteX6" fmla="*/ 253697 w 840935"/>
                    <a:gd name="connsiteY6" fmla="*/ 60855 h 557415"/>
                    <a:gd name="connsiteX7" fmla="*/ 44532 w 840935"/>
                    <a:gd name="connsiteY7" fmla="*/ 443140 h 557415"/>
                    <a:gd name="connsiteX8" fmla="*/ 0 w 840935"/>
                    <a:gd name="connsiteY8" fmla="*/ 443140 h 557415"/>
                    <a:gd name="connsiteX0" fmla="*/ 0 w 840935"/>
                    <a:gd name="connsiteY0" fmla="*/ 443140 h 557415"/>
                    <a:gd name="connsiteX1" fmla="*/ 236582 w 840935"/>
                    <a:gd name="connsiteY1" fmla="*/ 19552 h 557415"/>
                    <a:gd name="connsiteX2" fmla="*/ 746854 w 840935"/>
                    <a:gd name="connsiteY2" fmla="*/ 120359 h 557415"/>
                    <a:gd name="connsiteX3" fmla="*/ 813965 w 840935"/>
                    <a:gd name="connsiteY3" fmla="*/ 557415 h 557415"/>
                    <a:gd name="connsiteX4" fmla="*/ 764551 w 840935"/>
                    <a:gd name="connsiteY4" fmla="*/ 543050 h 557415"/>
                    <a:gd name="connsiteX5" fmla="*/ 713484 w 840935"/>
                    <a:gd name="connsiteY5" fmla="*/ 165851 h 557415"/>
                    <a:gd name="connsiteX6" fmla="*/ 253697 w 840935"/>
                    <a:gd name="connsiteY6" fmla="*/ 60855 h 557415"/>
                    <a:gd name="connsiteX7" fmla="*/ 44532 w 840935"/>
                    <a:gd name="connsiteY7" fmla="*/ 443140 h 557415"/>
                    <a:gd name="connsiteX8" fmla="*/ 0 w 840935"/>
                    <a:gd name="connsiteY8" fmla="*/ 443140 h 557415"/>
                    <a:gd name="connsiteX0" fmla="*/ 0 w 840935"/>
                    <a:gd name="connsiteY0" fmla="*/ 464988 h 579263"/>
                    <a:gd name="connsiteX1" fmla="*/ 236582 w 840935"/>
                    <a:gd name="connsiteY1" fmla="*/ 41400 h 579263"/>
                    <a:gd name="connsiteX2" fmla="*/ 746854 w 840935"/>
                    <a:gd name="connsiteY2" fmla="*/ 142207 h 579263"/>
                    <a:gd name="connsiteX3" fmla="*/ 813965 w 840935"/>
                    <a:gd name="connsiteY3" fmla="*/ 579263 h 579263"/>
                    <a:gd name="connsiteX4" fmla="*/ 764551 w 840935"/>
                    <a:gd name="connsiteY4" fmla="*/ 564898 h 579263"/>
                    <a:gd name="connsiteX5" fmla="*/ 713484 w 840935"/>
                    <a:gd name="connsiteY5" fmla="*/ 187699 h 579263"/>
                    <a:gd name="connsiteX6" fmla="*/ 253697 w 840935"/>
                    <a:gd name="connsiteY6" fmla="*/ 82703 h 579263"/>
                    <a:gd name="connsiteX7" fmla="*/ 44532 w 840935"/>
                    <a:gd name="connsiteY7" fmla="*/ 464988 h 579263"/>
                    <a:gd name="connsiteX8" fmla="*/ 0 w 840935"/>
                    <a:gd name="connsiteY8" fmla="*/ 464988 h 579263"/>
                    <a:gd name="connsiteX0" fmla="*/ 0 w 839465"/>
                    <a:gd name="connsiteY0" fmla="*/ 466566 h 580841"/>
                    <a:gd name="connsiteX1" fmla="*/ 236582 w 839465"/>
                    <a:gd name="connsiteY1" fmla="*/ 42978 h 580841"/>
                    <a:gd name="connsiteX2" fmla="*/ 746854 w 839465"/>
                    <a:gd name="connsiteY2" fmla="*/ 143785 h 580841"/>
                    <a:gd name="connsiteX3" fmla="*/ 813965 w 839465"/>
                    <a:gd name="connsiteY3" fmla="*/ 580841 h 580841"/>
                    <a:gd name="connsiteX4" fmla="*/ 764551 w 839465"/>
                    <a:gd name="connsiteY4" fmla="*/ 566476 h 580841"/>
                    <a:gd name="connsiteX5" fmla="*/ 713484 w 839465"/>
                    <a:gd name="connsiteY5" fmla="*/ 189277 h 580841"/>
                    <a:gd name="connsiteX6" fmla="*/ 253697 w 839465"/>
                    <a:gd name="connsiteY6" fmla="*/ 84281 h 580841"/>
                    <a:gd name="connsiteX7" fmla="*/ 44532 w 839465"/>
                    <a:gd name="connsiteY7" fmla="*/ 466566 h 580841"/>
                    <a:gd name="connsiteX8" fmla="*/ 0 w 839465"/>
                    <a:gd name="connsiteY8" fmla="*/ 466566 h 580841"/>
                    <a:gd name="connsiteX0" fmla="*/ 0 w 839465"/>
                    <a:gd name="connsiteY0" fmla="*/ 466566 h 580841"/>
                    <a:gd name="connsiteX1" fmla="*/ 236582 w 839465"/>
                    <a:gd name="connsiteY1" fmla="*/ 42978 h 580841"/>
                    <a:gd name="connsiteX2" fmla="*/ 746854 w 839465"/>
                    <a:gd name="connsiteY2" fmla="*/ 143785 h 580841"/>
                    <a:gd name="connsiteX3" fmla="*/ 813965 w 839465"/>
                    <a:gd name="connsiteY3" fmla="*/ 580841 h 580841"/>
                    <a:gd name="connsiteX4" fmla="*/ 764551 w 839465"/>
                    <a:gd name="connsiteY4" fmla="*/ 566476 h 580841"/>
                    <a:gd name="connsiteX5" fmla="*/ 713484 w 839465"/>
                    <a:gd name="connsiteY5" fmla="*/ 189277 h 580841"/>
                    <a:gd name="connsiteX6" fmla="*/ 253697 w 839465"/>
                    <a:gd name="connsiteY6" fmla="*/ 84281 h 580841"/>
                    <a:gd name="connsiteX7" fmla="*/ 44532 w 839465"/>
                    <a:gd name="connsiteY7" fmla="*/ 466566 h 580841"/>
                    <a:gd name="connsiteX8" fmla="*/ 0 w 839465"/>
                    <a:gd name="connsiteY8" fmla="*/ 466566 h 580841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697 w 850271"/>
                    <a:gd name="connsiteY6" fmla="*/ 84815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697 w 850271"/>
                    <a:gd name="connsiteY6" fmla="*/ 84815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5793 w 856064"/>
                    <a:gd name="connsiteY0" fmla="*/ 467100 h 581375"/>
                    <a:gd name="connsiteX1" fmla="*/ 242375 w 856064"/>
                    <a:gd name="connsiteY1" fmla="*/ 43512 h 581375"/>
                    <a:gd name="connsiteX2" fmla="*/ 752647 w 856064"/>
                    <a:gd name="connsiteY2" fmla="*/ 144319 h 581375"/>
                    <a:gd name="connsiteX3" fmla="*/ 819758 w 856064"/>
                    <a:gd name="connsiteY3" fmla="*/ 581375 h 581375"/>
                    <a:gd name="connsiteX4" fmla="*/ 770344 w 856064"/>
                    <a:gd name="connsiteY4" fmla="*/ 567010 h 581375"/>
                    <a:gd name="connsiteX5" fmla="*/ 719277 w 856064"/>
                    <a:gd name="connsiteY5" fmla="*/ 189811 h 581375"/>
                    <a:gd name="connsiteX6" fmla="*/ 259275 w 856064"/>
                    <a:gd name="connsiteY6" fmla="*/ 96719 h 581375"/>
                    <a:gd name="connsiteX7" fmla="*/ 50325 w 856064"/>
                    <a:gd name="connsiteY7" fmla="*/ 467100 h 581375"/>
                    <a:gd name="connsiteX8" fmla="*/ 5793 w 856064"/>
                    <a:gd name="connsiteY8" fmla="*/ 467100 h 581375"/>
                    <a:gd name="connsiteX0" fmla="*/ 6662 w 856933"/>
                    <a:gd name="connsiteY0" fmla="*/ 467100 h 581375"/>
                    <a:gd name="connsiteX1" fmla="*/ 243244 w 856933"/>
                    <a:gd name="connsiteY1" fmla="*/ 43512 h 581375"/>
                    <a:gd name="connsiteX2" fmla="*/ 753516 w 856933"/>
                    <a:gd name="connsiteY2" fmla="*/ 144319 h 581375"/>
                    <a:gd name="connsiteX3" fmla="*/ 820627 w 856933"/>
                    <a:gd name="connsiteY3" fmla="*/ 581375 h 581375"/>
                    <a:gd name="connsiteX4" fmla="*/ 771213 w 856933"/>
                    <a:gd name="connsiteY4" fmla="*/ 567010 h 581375"/>
                    <a:gd name="connsiteX5" fmla="*/ 720146 w 856933"/>
                    <a:gd name="connsiteY5" fmla="*/ 189811 h 581375"/>
                    <a:gd name="connsiteX6" fmla="*/ 260144 w 856933"/>
                    <a:gd name="connsiteY6" fmla="*/ 96719 h 581375"/>
                    <a:gd name="connsiteX7" fmla="*/ 51194 w 856933"/>
                    <a:gd name="connsiteY7" fmla="*/ 467100 h 581375"/>
                    <a:gd name="connsiteX8" fmla="*/ 6662 w 856933"/>
                    <a:gd name="connsiteY8" fmla="*/ 467100 h 581375"/>
                    <a:gd name="connsiteX0" fmla="*/ 7681 w 857952"/>
                    <a:gd name="connsiteY0" fmla="*/ 467100 h 581375"/>
                    <a:gd name="connsiteX1" fmla="*/ 244263 w 857952"/>
                    <a:gd name="connsiteY1" fmla="*/ 43512 h 581375"/>
                    <a:gd name="connsiteX2" fmla="*/ 754535 w 857952"/>
                    <a:gd name="connsiteY2" fmla="*/ 144319 h 581375"/>
                    <a:gd name="connsiteX3" fmla="*/ 821646 w 857952"/>
                    <a:gd name="connsiteY3" fmla="*/ 581375 h 581375"/>
                    <a:gd name="connsiteX4" fmla="*/ 772232 w 857952"/>
                    <a:gd name="connsiteY4" fmla="*/ 567010 h 581375"/>
                    <a:gd name="connsiteX5" fmla="*/ 721165 w 857952"/>
                    <a:gd name="connsiteY5" fmla="*/ 189811 h 581375"/>
                    <a:gd name="connsiteX6" fmla="*/ 261163 w 857952"/>
                    <a:gd name="connsiteY6" fmla="*/ 96719 h 581375"/>
                    <a:gd name="connsiteX7" fmla="*/ 52213 w 857952"/>
                    <a:gd name="connsiteY7" fmla="*/ 467100 h 581375"/>
                    <a:gd name="connsiteX8" fmla="*/ 7681 w 857952"/>
                    <a:gd name="connsiteY8" fmla="*/ 467100 h 581375"/>
                    <a:gd name="connsiteX0" fmla="*/ 7413 w 865831"/>
                    <a:gd name="connsiteY0" fmla="*/ 447853 h 559417"/>
                    <a:gd name="connsiteX1" fmla="*/ 252142 w 865831"/>
                    <a:gd name="connsiteY1" fmla="*/ 21554 h 559417"/>
                    <a:gd name="connsiteX2" fmla="*/ 762414 w 865831"/>
                    <a:gd name="connsiteY2" fmla="*/ 122361 h 559417"/>
                    <a:gd name="connsiteX3" fmla="*/ 829525 w 865831"/>
                    <a:gd name="connsiteY3" fmla="*/ 559417 h 559417"/>
                    <a:gd name="connsiteX4" fmla="*/ 780111 w 865831"/>
                    <a:gd name="connsiteY4" fmla="*/ 545052 h 559417"/>
                    <a:gd name="connsiteX5" fmla="*/ 729044 w 865831"/>
                    <a:gd name="connsiteY5" fmla="*/ 167853 h 559417"/>
                    <a:gd name="connsiteX6" fmla="*/ 269042 w 865831"/>
                    <a:gd name="connsiteY6" fmla="*/ 74761 h 559417"/>
                    <a:gd name="connsiteX7" fmla="*/ 60092 w 865831"/>
                    <a:gd name="connsiteY7" fmla="*/ 445142 h 559417"/>
                    <a:gd name="connsiteX8" fmla="*/ 7413 w 865831"/>
                    <a:gd name="connsiteY8" fmla="*/ 447853 h 559417"/>
                    <a:gd name="connsiteX0" fmla="*/ 6261 w 864679"/>
                    <a:gd name="connsiteY0" fmla="*/ 447853 h 559417"/>
                    <a:gd name="connsiteX1" fmla="*/ 250990 w 864679"/>
                    <a:gd name="connsiteY1" fmla="*/ 21554 h 559417"/>
                    <a:gd name="connsiteX2" fmla="*/ 761262 w 864679"/>
                    <a:gd name="connsiteY2" fmla="*/ 122361 h 559417"/>
                    <a:gd name="connsiteX3" fmla="*/ 828373 w 864679"/>
                    <a:gd name="connsiteY3" fmla="*/ 559417 h 559417"/>
                    <a:gd name="connsiteX4" fmla="*/ 778959 w 864679"/>
                    <a:gd name="connsiteY4" fmla="*/ 545052 h 559417"/>
                    <a:gd name="connsiteX5" fmla="*/ 727892 w 864679"/>
                    <a:gd name="connsiteY5" fmla="*/ 167853 h 559417"/>
                    <a:gd name="connsiteX6" fmla="*/ 267890 w 864679"/>
                    <a:gd name="connsiteY6" fmla="*/ 74761 h 559417"/>
                    <a:gd name="connsiteX7" fmla="*/ 58940 w 864679"/>
                    <a:gd name="connsiteY7" fmla="*/ 445142 h 559417"/>
                    <a:gd name="connsiteX8" fmla="*/ 6261 w 864679"/>
                    <a:gd name="connsiteY8" fmla="*/ 447853 h 559417"/>
                    <a:gd name="connsiteX0" fmla="*/ 3778 w 862196"/>
                    <a:gd name="connsiteY0" fmla="*/ 447853 h 559417"/>
                    <a:gd name="connsiteX1" fmla="*/ 248507 w 862196"/>
                    <a:gd name="connsiteY1" fmla="*/ 21554 h 559417"/>
                    <a:gd name="connsiteX2" fmla="*/ 758779 w 862196"/>
                    <a:gd name="connsiteY2" fmla="*/ 122361 h 559417"/>
                    <a:gd name="connsiteX3" fmla="*/ 825890 w 862196"/>
                    <a:gd name="connsiteY3" fmla="*/ 559417 h 559417"/>
                    <a:gd name="connsiteX4" fmla="*/ 776476 w 862196"/>
                    <a:gd name="connsiteY4" fmla="*/ 545052 h 559417"/>
                    <a:gd name="connsiteX5" fmla="*/ 725409 w 862196"/>
                    <a:gd name="connsiteY5" fmla="*/ 167853 h 559417"/>
                    <a:gd name="connsiteX6" fmla="*/ 265407 w 862196"/>
                    <a:gd name="connsiteY6" fmla="*/ 74761 h 559417"/>
                    <a:gd name="connsiteX7" fmla="*/ 56457 w 862196"/>
                    <a:gd name="connsiteY7" fmla="*/ 445142 h 559417"/>
                    <a:gd name="connsiteX8" fmla="*/ 3778 w 862196"/>
                    <a:gd name="connsiteY8" fmla="*/ 447853 h 559417"/>
                    <a:gd name="connsiteX0" fmla="*/ 3778 w 865221"/>
                    <a:gd name="connsiteY0" fmla="*/ 468486 h 580050"/>
                    <a:gd name="connsiteX1" fmla="*/ 248507 w 865221"/>
                    <a:gd name="connsiteY1" fmla="*/ 42187 h 580050"/>
                    <a:gd name="connsiteX2" fmla="*/ 758779 w 865221"/>
                    <a:gd name="connsiteY2" fmla="*/ 142994 h 580050"/>
                    <a:gd name="connsiteX3" fmla="*/ 825890 w 865221"/>
                    <a:gd name="connsiteY3" fmla="*/ 580050 h 580050"/>
                    <a:gd name="connsiteX4" fmla="*/ 776476 w 865221"/>
                    <a:gd name="connsiteY4" fmla="*/ 565685 h 580050"/>
                    <a:gd name="connsiteX5" fmla="*/ 725409 w 865221"/>
                    <a:gd name="connsiteY5" fmla="*/ 188486 h 580050"/>
                    <a:gd name="connsiteX6" fmla="*/ 265407 w 865221"/>
                    <a:gd name="connsiteY6" fmla="*/ 95394 h 580050"/>
                    <a:gd name="connsiteX7" fmla="*/ 56457 w 865221"/>
                    <a:gd name="connsiteY7" fmla="*/ 465775 h 580050"/>
                    <a:gd name="connsiteX8" fmla="*/ 3778 w 865221"/>
                    <a:gd name="connsiteY8" fmla="*/ 468486 h 580050"/>
                    <a:gd name="connsiteX0" fmla="*/ 3778 w 861510"/>
                    <a:gd name="connsiteY0" fmla="*/ 468486 h 580050"/>
                    <a:gd name="connsiteX1" fmla="*/ 248507 w 861510"/>
                    <a:gd name="connsiteY1" fmla="*/ 42187 h 580050"/>
                    <a:gd name="connsiteX2" fmla="*/ 758779 w 861510"/>
                    <a:gd name="connsiteY2" fmla="*/ 142994 h 580050"/>
                    <a:gd name="connsiteX3" fmla="*/ 825890 w 861510"/>
                    <a:gd name="connsiteY3" fmla="*/ 580050 h 580050"/>
                    <a:gd name="connsiteX4" fmla="*/ 776476 w 861510"/>
                    <a:gd name="connsiteY4" fmla="*/ 565685 h 580050"/>
                    <a:gd name="connsiteX5" fmla="*/ 725409 w 861510"/>
                    <a:gd name="connsiteY5" fmla="*/ 188486 h 580050"/>
                    <a:gd name="connsiteX6" fmla="*/ 265407 w 861510"/>
                    <a:gd name="connsiteY6" fmla="*/ 95394 h 580050"/>
                    <a:gd name="connsiteX7" fmla="*/ 56457 w 861510"/>
                    <a:gd name="connsiteY7" fmla="*/ 465775 h 580050"/>
                    <a:gd name="connsiteX8" fmla="*/ 3778 w 861510"/>
                    <a:gd name="connsiteY8" fmla="*/ 468486 h 580050"/>
                    <a:gd name="connsiteX0" fmla="*/ 3778 w 870475"/>
                    <a:gd name="connsiteY0" fmla="*/ 469084 h 580648"/>
                    <a:gd name="connsiteX1" fmla="*/ 248507 w 870475"/>
                    <a:gd name="connsiteY1" fmla="*/ 42785 h 580648"/>
                    <a:gd name="connsiteX2" fmla="*/ 758779 w 870475"/>
                    <a:gd name="connsiteY2" fmla="*/ 143592 h 580648"/>
                    <a:gd name="connsiteX3" fmla="*/ 825890 w 870475"/>
                    <a:gd name="connsiteY3" fmla="*/ 580648 h 580648"/>
                    <a:gd name="connsiteX4" fmla="*/ 776476 w 870475"/>
                    <a:gd name="connsiteY4" fmla="*/ 566283 h 580648"/>
                    <a:gd name="connsiteX5" fmla="*/ 725409 w 870475"/>
                    <a:gd name="connsiteY5" fmla="*/ 189084 h 580648"/>
                    <a:gd name="connsiteX6" fmla="*/ 265407 w 870475"/>
                    <a:gd name="connsiteY6" fmla="*/ 95992 h 580648"/>
                    <a:gd name="connsiteX7" fmla="*/ 56457 w 870475"/>
                    <a:gd name="connsiteY7" fmla="*/ 466373 h 580648"/>
                    <a:gd name="connsiteX8" fmla="*/ 3778 w 870475"/>
                    <a:gd name="connsiteY8" fmla="*/ 469084 h 580648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6476 w 866436"/>
                    <a:gd name="connsiteY4" fmla="*/ 566781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6476 w 866436"/>
                    <a:gd name="connsiteY4" fmla="*/ 566781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6" h="581146">
                      <a:moveTo>
                        <a:pt x="3778" y="469582"/>
                      </a:moveTo>
                      <a:cubicBezTo>
                        <a:pt x="-25655" y="256281"/>
                        <a:pt x="122674" y="97532"/>
                        <a:pt x="248507" y="43283"/>
                      </a:cubicBezTo>
                      <a:cubicBezTo>
                        <a:pt x="374341" y="-10966"/>
                        <a:pt x="574357" y="-47049"/>
                        <a:pt x="758779" y="144090"/>
                      </a:cubicBezTo>
                      <a:cubicBezTo>
                        <a:pt x="913119" y="304051"/>
                        <a:pt x="868500" y="443364"/>
                        <a:pt x="825890" y="581146"/>
                      </a:cubicBezTo>
                      <a:lnTo>
                        <a:pt x="772718" y="563855"/>
                      </a:lnTo>
                      <a:cubicBezTo>
                        <a:pt x="823930" y="361163"/>
                        <a:pt x="805573" y="273113"/>
                        <a:pt x="725409" y="189582"/>
                      </a:cubicBezTo>
                      <a:cubicBezTo>
                        <a:pt x="645807" y="106636"/>
                        <a:pt x="550982" y="5871"/>
                        <a:pt x="265407" y="96490"/>
                      </a:cubicBezTo>
                      <a:cubicBezTo>
                        <a:pt x="137608" y="166835"/>
                        <a:pt x="46041" y="247247"/>
                        <a:pt x="56457" y="466871"/>
                      </a:cubicBezTo>
                      <a:lnTo>
                        <a:pt x="3778" y="469582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pic>
            <p:nvPicPr>
              <p:cNvPr id="17" name="Picture 3" descr="C:\Users\Сергей\Desktop\Кольцо-3D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89288" y="1083388"/>
                <a:ext cx="5273429" cy="5278871"/>
              </a:xfrm>
              <a:prstGeom prst="rect">
                <a:avLst/>
              </a:prstGeom>
              <a:noFill/>
              <a:effectLst>
                <a:outerShdw blurRad="355600" dist="1397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Прямоугольник 8"/>
            <p:cNvSpPr/>
            <p:nvPr/>
          </p:nvSpPr>
          <p:spPr>
            <a:xfrm>
              <a:off x="2011294" y="473937"/>
              <a:ext cx="5008978" cy="4984014"/>
            </a:xfrm>
            <a:prstGeom prst="rect">
              <a:avLst/>
            </a:prstGeom>
            <a:noFill/>
          </p:spPr>
          <p:txBody>
            <a:bodyPr spcFirstLastPara="1" wrap="none">
              <a:prstTxWarp prst="textCircle">
                <a:avLst>
                  <a:gd name="adj" fmla="val 10846286"/>
                </a:avLst>
              </a:prstTxWarp>
              <a:spAutoFit/>
            </a:bodyPr>
            <a:lstStyle/>
            <a:p>
              <a:pPr algn="ctr" defTabSz="1219170">
                <a:defRPr/>
              </a:pPr>
              <a:r>
                <a:rPr lang="ru-RU" sz="5333" b="1" kern="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Образование Рыбно-Слободского района * Балык </a:t>
              </a:r>
              <a:r>
                <a:rPr lang="ru-RU" sz="5333" b="1" kern="0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бист</a:t>
              </a:r>
              <a:r>
                <a:rPr lang="tt-RU" sz="5333" b="1" kern="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әсе мәгариф системасы </a:t>
              </a:r>
              <a:endParaRPr lang="ru-RU" sz="533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62562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09.07.2021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2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11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Педсовет </a:t>
            </a:r>
            <a:r>
              <a:rPr lang="ru-RU" sz="2800" b="1" dirty="0" smtClean="0"/>
              <a:t>«Психолого-педагогическое сопровождение образовательного процесса» </a:t>
            </a:r>
            <a:r>
              <a:rPr lang="ru-RU" sz="2800" b="1" dirty="0"/>
              <a:t>(15.04.2021)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60" y="3356992"/>
            <a:ext cx="4352739" cy="3264554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225657"/>
            <a:ext cx="9036496" cy="24193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u="sng" dirty="0" smtClean="0"/>
              <a:t>Темы докладов и мастер-классов:</a:t>
            </a:r>
          </a:p>
          <a:p>
            <a:pPr lvl="0"/>
            <a:r>
              <a:rPr lang="ru-RU" b="1" dirty="0" smtClean="0"/>
              <a:t>Кузнецова </a:t>
            </a:r>
            <a:r>
              <a:rPr lang="ru-RU" b="1" dirty="0"/>
              <a:t>И.В. </a:t>
            </a:r>
            <a:r>
              <a:rPr lang="ru-RU" dirty="0"/>
              <a:t>«Психолого-педагогическое сопровождение образовательного процесса в </a:t>
            </a:r>
            <a:r>
              <a:rPr lang="en-US" dirty="0"/>
              <a:t>XXI</a:t>
            </a:r>
            <a:r>
              <a:rPr lang="ru-RU" dirty="0"/>
              <a:t> веке»</a:t>
            </a:r>
          </a:p>
          <a:p>
            <a:pPr lvl="0"/>
            <a:r>
              <a:rPr lang="ru-RU" b="1" dirty="0" err="1"/>
              <a:t>Мухаметшина</a:t>
            </a:r>
            <a:r>
              <a:rPr lang="ru-RU" b="1" dirty="0"/>
              <a:t> А.М. </a:t>
            </a:r>
            <a:r>
              <a:rPr lang="ru-RU" dirty="0"/>
              <a:t>– «</a:t>
            </a:r>
            <a:r>
              <a:rPr lang="en-US" dirty="0"/>
              <a:t>Soft skills</a:t>
            </a:r>
            <a:r>
              <a:rPr lang="ru-RU" dirty="0"/>
              <a:t> – основа современных образовательных стандартов».</a:t>
            </a:r>
          </a:p>
          <a:p>
            <a:pPr lvl="0"/>
            <a:r>
              <a:rPr lang="ru-RU" b="1" dirty="0"/>
              <a:t>Назарова Т.И. </a:t>
            </a:r>
            <a:r>
              <a:rPr lang="ru-RU" dirty="0"/>
              <a:t>– «Эмоциональный интеллект как основа успешного будущего наших учеников (особенно детей с ОВЗ)»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8" y="3372747"/>
            <a:ext cx="4451986" cy="33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37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11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/>
              <a:t>Семинар-практикум </a:t>
            </a:r>
            <a:r>
              <a:rPr lang="ru-RU" sz="2800" b="1"/>
              <a:t>«Функциональная грамотность учителя – основа функциональной грамотности ученика» (15.04.2021)</a:t>
            </a:r>
            <a:endParaRPr lang="ru-RU" sz="2800"/>
          </a:p>
        </p:txBody>
      </p:sp>
      <p:pic>
        <p:nvPicPr>
          <p:cNvPr id="7" name="Объект 6" descr="C:\Users\Ирина\Desktop\ШНР 21\СОШ 2 дорож карта 4 Программы\метод компет Педагога\семинар\16209850907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46396"/>
            <a:ext cx="4248472" cy="271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Ирина\Desktop\ШНР 21\СОШ 2 дорож карта 4 Программы\метод компет Педагога\семинар\162098509059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31801"/>
            <a:ext cx="4104456" cy="272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Ирина\Desktop\ШНР 21\СОШ 2 дорож карта 4 Программы\метод компет Педагога\семинар\16209850909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22" y="4005064"/>
            <a:ext cx="4296643" cy="251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Ирина\Desktop\ШНР 21\СОШ 2 дорож карта 4 Программы\метод компет Педагога\семинар\162098509081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56" y="4005064"/>
            <a:ext cx="4262638" cy="2736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323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1199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Неделя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технологии и формы организации учебного процесса в условиях новых стандартов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1-5.02.2021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225657"/>
            <a:ext cx="8301608" cy="54437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С 1 по 5 февраля 2021 года в Рыбно-Слободской школе № 2 проходила Методическая неделя по теме «Содержание, технологии и формы организации учебного процесса  в условиях новых стандартов»</a:t>
            </a:r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течение пяти дней учителя показали 15 открытых уроков, демонстрируя свои умения проектировать урок с учетом требований федеральных государственных образовательных стандартов, рекомендаций введения заданий на формирование функциональной грамотности. </a:t>
            </a:r>
          </a:p>
          <a:p>
            <a:pPr marL="0" indent="0">
              <a:buNone/>
            </a:pPr>
            <a:r>
              <a:rPr lang="ru-RU" dirty="0"/>
              <a:t>В период пандемии </a:t>
            </a:r>
            <a:r>
              <a:rPr lang="ru-RU" dirty="0" err="1"/>
              <a:t>коронавируса</a:t>
            </a:r>
            <a:r>
              <a:rPr lang="ru-RU" dirty="0"/>
              <a:t> ежегодные Методические дни в школе с приглашением учителей Рыбно-Слободского района оказались под угрозой.</a:t>
            </a:r>
          </a:p>
          <a:p>
            <a:pPr marL="0" indent="0">
              <a:buNone/>
            </a:pPr>
            <a:r>
              <a:rPr lang="ru-RU" dirty="0"/>
              <a:t>Было принято решение провести Методическую неделю дистанционно, с помощью Конференции </a:t>
            </a:r>
            <a:r>
              <a:rPr lang="ru-RU" dirty="0" err="1"/>
              <a:t>Zoom</a:t>
            </a:r>
            <a:r>
              <a:rPr lang="ru-RU" dirty="0"/>
              <a:t>. Поэтому открытые уроки в школе смогли посмотреть все желающие педагоги района, выбирая в программе интересующий урок и заходя на него по ссылке.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После проведенного урока каждый учитель давал краткий  самоанализ, далее организовывалась обратная связь с присутствующими дистанционно на уроке педагогами. Все отзывы были положительные.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 Этот новый, экспериментальный опыт по дистанционному обобщению опыта педагогов Рыбно-Слободской школы № 2 можно считать удачным.</a:t>
            </a:r>
          </a:p>
        </p:txBody>
      </p:sp>
    </p:spTree>
    <p:extLst>
      <p:ext uri="{BB962C8B-B14F-4D97-AF65-F5344CB8AC3E}">
        <p14:creationId xmlns:p14="http://schemas.microsoft.com/office/powerpoint/2010/main" val="1784495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1199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Неделя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технологии и формы организации учебного процесса в условиях новых стандартов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1-5.02.2021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1801"/>
            <a:ext cx="3744416" cy="616244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38" y="1271779"/>
            <a:ext cx="4060559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9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1199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Неделя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технологии и формы организации учебного процесса в условиях новых стандартов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1-5.02.2021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" y="1600200"/>
            <a:ext cx="804044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9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404664"/>
            <a:ext cx="893445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91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332656"/>
            <a:ext cx="893445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50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548680"/>
            <a:ext cx="893445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6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404664"/>
            <a:ext cx="893445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31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476672"/>
            <a:ext cx="893445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0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1623" y="-11189"/>
            <a:ext cx="3001991" cy="18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55"/>
          <p:cNvGrpSpPr>
            <a:grpSpLocks/>
          </p:cNvGrpSpPr>
          <p:nvPr/>
        </p:nvGrpSpPr>
        <p:grpSpPr bwMode="auto">
          <a:xfrm>
            <a:off x="134448" y="104004"/>
            <a:ext cx="1008552" cy="918766"/>
            <a:chOff x="2011294" y="473937"/>
            <a:chExt cx="5008978" cy="4984014"/>
          </a:xfrm>
        </p:grpSpPr>
        <p:grpSp>
          <p:nvGrpSpPr>
            <p:cNvPr id="8" name="Группа 56"/>
            <p:cNvGrpSpPr>
              <a:grpSpLocks/>
            </p:cNvGrpSpPr>
            <p:nvPr/>
          </p:nvGrpSpPr>
          <p:grpSpPr bwMode="auto">
            <a:xfrm>
              <a:off x="2067511" y="493995"/>
              <a:ext cx="4896544" cy="4896544"/>
              <a:chOff x="1688181" y="1085493"/>
              <a:chExt cx="5275644" cy="5275644"/>
            </a:xfrm>
          </p:grpSpPr>
          <p:grpSp>
            <p:nvGrpSpPr>
              <p:cNvPr id="10" name="Группа 58"/>
              <p:cNvGrpSpPr>
                <a:grpSpLocks/>
              </p:cNvGrpSpPr>
              <p:nvPr/>
            </p:nvGrpSpPr>
            <p:grpSpPr bwMode="auto">
              <a:xfrm>
                <a:off x="1910153" y="2860440"/>
                <a:ext cx="1777320" cy="1538339"/>
                <a:chOff x="960987" y="1909843"/>
                <a:chExt cx="1777320" cy="1538339"/>
              </a:xfrm>
            </p:grpSpPr>
            <p:sp>
              <p:nvSpPr>
                <p:cNvPr id="54" name="Шестиугольник 63"/>
                <p:cNvSpPr/>
                <p:nvPr/>
              </p:nvSpPr>
              <p:spPr>
                <a:xfrm rot="1800000">
                  <a:off x="960987" y="1909843"/>
                  <a:ext cx="1777320" cy="153833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35993 w 1777320"/>
                    <a:gd name="connsiteY5" fmla="*/ 1538339 h 1538339"/>
                    <a:gd name="connsiteX6" fmla="*/ 0 w 1777320"/>
                    <a:gd name="connsiteY6" fmla="*/ 729285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35993 w 1777320"/>
                    <a:gd name="connsiteY5" fmla="*/ 1538339 h 1538339"/>
                    <a:gd name="connsiteX6" fmla="*/ 0 w 1777320"/>
                    <a:gd name="connsiteY6" fmla="*/ 729285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43079 w 1777320"/>
                    <a:gd name="connsiteY5" fmla="*/ 1537914 h 1538339"/>
                    <a:gd name="connsiteX6" fmla="*/ 0 w 1777320"/>
                    <a:gd name="connsiteY6" fmla="*/ 729285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43079 w 1777320"/>
                    <a:gd name="connsiteY5" fmla="*/ 1537914 h 1538339"/>
                    <a:gd name="connsiteX6" fmla="*/ 0 w 1777320"/>
                    <a:gd name="connsiteY6" fmla="*/ 729285 h 153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77320" h="1538339">
                      <a:moveTo>
                        <a:pt x="0" y="729285"/>
                      </a:moveTo>
                      <a:lnTo>
                        <a:pt x="435993" y="0"/>
                      </a:lnTo>
                      <a:lnTo>
                        <a:pt x="1316695" y="0"/>
                      </a:lnTo>
                      <a:lnTo>
                        <a:pt x="1777320" y="769170"/>
                      </a:lnTo>
                      <a:lnTo>
                        <a:pt x="1316695" y="1538339"/>
                      </a:lnTo>
                      <a:lnTo>
                        <a:pt x="443079" y="1537914"/>
                      </a:lnTo>
                      <a:cubicBezTo>
                        <a:pt x="224753" y="1237048"/>
                        <a:pt x="104429" y="1099576"/>
                        <a:pt x="0" y="729285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5" name="Овал 54"/>
                <p:cNvSpPr/>
                <p:nvPr/>
              </p:nvSpPr>
              <p:spPr>
                <a:xfrm>
                  <a:off x="1688181" y="2534667"/>
                  <a:ext cx="299671" cy="29967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6" name="Овал 55"/>
                <p:cNvSpPr/>
                <p:nvPr/>
              </p:nvSpPr>
              <p:spPr>
                <a:xfrm>
                  <a:off x="1314032" y="2353669"/>
                  <a:ext cx="141688" cy="141688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9" name="Арка 58"/>
                <p:cNvSpPr/>
                <p:nvPr/>
              </p:nvSpPr>
              <p:spPr>
                <a:xfrm rot="1691943">
                  <a:off x="1297937" y="2425518"/>
                  <a:ext cx="1080156" cy="494674"/>
                </a:xfrm>
                <a:prstGeom prst="blockArc">
                  <a:avLst>
                    <a:gd name="adj1" fmla="val 11611044"/>
                    <a:gd name="adj2" fmla="val 10055582"/>
                    <a:gd name="adj3" fmla="val 7453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0" name="Кольцо 59"/>
                <p:cNvSpPr/>
                <p:nvPr/>
              </p:nvSpPr>
              <p:spPr>
                <a:xfrm>
                  <a:off x="1597371" y="2142323"/>
                  <a:ext cx="483222" cy="1084350"/>
                </a:xfrm>
                <a:prstGeom prst="donut">
                  <a:avLst>
                    <a:gd name="adj" fmla="val 674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1" name="Кольцо 60"/>
                <p:cNvSpPr/>
                <p:nvPr/>
              </p:nvSpPr>
              <p:spPr>
                <a:xfrm rot="3664409">
                  <a:off x="1594950" y="2142324"/>
                  <a:ext cx="483222" cy="1084350"/>
                </a:xfrm>
                <a:prstGeom prst="donut">
                  <a:avLst>
                    <a:gd name="adj" fmla="val 674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1" name="Группа 59"/>
              <p:cNvGrpSpPr>
                <a:grpSpLocks/>
              </p:cNvGrpSpPr>
              <p:nvPr/>
            </p:nvGrpSpPr>
            <p:grpSpPr bwMode="auto">
              <a:xfrm>
                <a:off x="4312474" y="1457359"/>
                <a:ext cx="1801952" cy="1556536"/>
                <a:chOff x="3363308" y="506762"/>
                <a:chExt cx="1801952" cy="1556536"/>
              </a:xfrm>
            </p:grpSpPr>
            <p:sp>
              <p:nvSpPr>
                <p:cNvPr id="50" name="Шестиугольник 51"/>
                <p:cNvSpPr/>
                <p:nvPr/>
              </p:nvSpPr>
              <p:spPr>
                <a:xfrm rot="1800000">
                  <a:off x="3363308" y="506762"/>
                  <a:ext cx="1801952" cy="1556536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54424 w 1801952"/>
                    <a:gd name="connsiteY2" fmla="*/ 22685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46485 h 1515654"/>
                    <a:gd name="connsiteX1" fmla="*/ 443894 w 1801952"/>
                    <a:gd name="connsiteY1" fmla="*/ 723 h 1515654"/>
                    <a:gd name="connsiteX2" fmla="*/ 1354424 w 1801952"/>
                    <a:gd name="connsiteY2" fmla="*/ 0 h 1515654"/>
                    <a:gd name="connsiteX3" fmla="*/ 1801952 w 1801952"/>
                    <a:gd name="connsiteY3" fmla="*/ 746485 h 1515654"/>
                    <a:gd name="connsiteX4" fmla="*/ 1341327 w 1801952"/>
                    <a:gd name="connsiteY4" fmla="*/ 1515654 h 1515654"/>
                    <a:gd name="connsiteX5" fmla="*/ 460625 w 1801952"/>
                    <a:gd name="connsiteY5" fmla="*/ 1515654 h 1515654"/>
                    <a:gd name="connsiteX6" fmla="*/ 0 w 1801952"/>
                    <a:gd name="connsiteY6" fmla="*/ 746485 h 1515654"/>
                    <a:gd name="connsiteX0" fmla="*/ 0 w 1801952"/>
                    <a:gd name="connsiteY0" fmla="*/ 766527 h 1535696"/>
                    <a:gd name="connsiteX1" fmla="*/ 443894 w 1801952"/>
                    <a:gd name="connsiteY1" fmla="*/ 20765 h 1535696"/>
                    <a:gd name="connsiteX2" fmla="*/ 1354424 w 1801952"/>
                    <a:gd name="connsiteY2" fmla="*/ 20042 h 1535696"/>
                    <a:gd name="connsiteX3" fmla="*/ 1801952 w 1801952"/>
                    <a:gd name="connsiteY3" fmla="*/ 766527 h 1535696"/>
                    <a:gd name="connsiteX4" fmla="*/ 1341327 w 1801952"/>
                    <a:gd name="connsiteY4" fmla="*/ 1535696 h 1535696"/>
                    <a:gd name="connsiteX5" fmla="*/ 460625 w 1801952"/>
                    <a:gd name="connsiteY5" fmla="*/ 1535696 h 1535696"/>
                    <a:gd name="connsiteX6" fmla="*/ 0 w 1801952"/>
                    <a:gd name="connsiteY6" fmla="*/ 766527 h 1535696"/>
                    <a:gd name="connsiteX0" fmla="*/ 0 w 1801952"/>
                    <a:gd name="connsiteY0" fmla="*/ 783306 h 1552475"/>
                    <a:gd name="connsiteX1" fmla="*/ 443894 w 1801952"/>
                    <a:gd name="connsiteY1" fmla="*/ 37544 h 1552475"/>
                    <a:gd name="connsiteX2" fmla="*/ 1354424 w 1801952"/>
                    <a:gd name="connsiteY2" fmla="*/ 36821 h 1552475"/>
                    <a:gd name="connsiteX3" fmla="*/ 1801952 w 1801952"/>
                    <a:gd name="connsiteY3" fmla="*/ 783306 h 1552475"/>
                    <a:gd name="connsiteX4" fmla="*/ 1341327 w 1801952"/>
                    <a:gd name="connsiteY4" fmla="*/ 1552475 h 1552475"/>
                    <a:gd name="connsiteX5" fmla="*/ 460625 w 1801952"/>
                    <a:gd name="connsiteY5" fmla="*/ 1552475 h 1552475"/>
                    <a:gd name="connsiteX6" fmla="*/ 0 w 1801952"/>
                    <a:gd name="connsiteY6" fmla="*/ 783306 h 1552475"/>
                    <a:gd name="connsiteX0" fmla="*/ 0 w 1801952"/>
                    <a:gd name="connsiteY0" fmla="*/ 787367 h 1556536"/>
                    <a:gd name="connsiteX1" fmla="*/ 443894 w 1801952"/>
                    <a:gd name="connsiteY1" fmla="*/ 41605 h 1556536"/>
                    <a:gd name="connsiteX2" fmla="*/ 1354424 w 1801952"/>
                    <a:gd name="connsiteY2" fmla="*/ 40882 h 1556536"/>
                    <a:gd name="connsiteX3" fmla="*/ 1801952 w 1801952"/>
                    <a:gd name="connsiteY3" fmla="*/ 787367 h 1556536"/>
                    <a:gd name="connsiteX4" fmla="*/ 1341327 w 1801952"/>
                    <a:gd name="connsiteY4" fmla="*/ 1556536 h 1556536"/>
                    <a:gd name="connsiteX5" fmla="*/ 460625 w 1801952"/>
                    <a:gd name="connsiteY5" fmla="*/ 1556536 h 1556536"/>
                    <a:gd name="connsiteX6" fmla="*/ 0 w 1801952"/>
                    <a:gd name="connsiteY6" fmla="*/ 787367 h 1556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1952" h="1556536">
                      <a:moveTo>
                        <a:pt x="0" y="787367"/>
                      </a:moveTo>
                      <a:lnTo>
                        <a:pt x="443894" y="41605"/>
                      </a:lnTo>
                      <a:cubicBezTo>
                        <a:pt x="774914" y="-15763"/>
                        <a:pt x="1042408" y="-11708"/>
                        <a:pt x="1354424" y="40882"/>
                      </a:cubicBezTo>
                      <a:lnTo>
                        <a:pt x="1801952" y="787367"/>
                      </a:lnTo>
                      <a:lnTo>
                        <a:pt x="1341327" y="1556536"/>
                      </a:lnTo>
                      <a:lnTo>
                        <a:pt x="460625" y="1556536"/>
                      </a:lnTo>
                      <a:lnTo>
                        <a:pt x="0" y="787367"/>
                      </a:lnTo>
                      <a:close/>
                    </a:path>
                  </a:pathLst>
                </a:custGeom>
                <a:solidFill>
                  <a:srgbClr val="2B812B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1" name="Полилиния 50"/>
                <p:cNvSpPr/>
                <p:nvPr/>
              </p:nvSpPr>
              <p:spPr>
                <a:xfrm>
                  <a:off x="3828892" y="1352255"/>
                  <a:ext cx="393798" cy="356660"/>
                </a:xfrm>
                <a:custGeom>
                  <a:avLst/>
                  <a:gdLst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114300 w 352425"/>
                    <a:gd name="connsiteY3" fmla="*/ 252412 h 319087"/>
                    <a:gd name="connsiteX4" fmla="*/ 0 w 352425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0 w 352425"/>
                    <a:gd name="connsiteY3" fmla="*/ 0 h 319087"/>
                    <a:gd name="connsiteX0" fmla="*/ 0 w 352425"/>
                    <a:gd name="connsiteY0" fmla="*/ 0 h 319128"/>
                    <a:gd name="connsiteX1" fmla="*/ 245269 w 352425"/>
                    <a:gd name="connsiteY1" fmla="*/ 90487 h 319128"/>
                    <a:gd name="connsiteX2" fmla="*/ 352425 w 352425"/>
                    <a:gd name="connsiteY2" fmla="*/ 319087 h 319128"/>
                    <a:gd name="connsiteX3" fmla="*/ 0 w 352425"/>
                    <a:gd name="connsiteY3" fmla="*/ 0 h 319128"/>
                    <a:gd name="connsiteX0" fmla="*/ 0 w 352425"/>
                    <a:gd name="connsiteY0" fmla="*/ 0 h 319189"/>
                    <a:gd name="connsiteX1" fmla="*/ 245269 w 352425"/>
                    <a:gd name="connsiteY1" fmla="*/ 90487 h 319189"/>
                    <a:gd name="connsiteX2" fmla="*/ 352425 w 352425"/>
                    <a:gd name="connsiteY2" fmla="*/ 319087 h 319189"/>
                    <a:gd name="connsiteX3" fmla="*/ 0 w 352425"/>
                    <a:gd name="connsiteY3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425" h="319189">
                      <a:moveTo>
                        <a:pt x="0" y="0"/>
                      </a:moveTo>
                      <a:cubicBezTo>
                        <a:pt x="224631" y="8731"/>
                        <a:pt x="332581" y="141288"/>
                        <a:pt x="352425" y="319087"/>
                      </a:cubicBezTo>
                      <a:cubicBezTo>
                        <a:pt x="106759" y="323056"/>
                        <a:pt x="13097" y="211931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2" name="Полилиния 51"/>
                <p:cNvSpPr/>
                <p:nvPr/>
              </p:nvSpPr>
              <p:spPr>
                <a:xfrm>
                  <a:off x="4006756" y="860006"/>
                  <a:ext cx="505955" cy="532159"/>
                </a:xfrm>
                <a:custGeom>
                  <a:avLst/>
                  <a:gdLst>
                    <a:gd name="connsiteX0" fmla="*/ 366712 w 426243"/>
                    <a:gd name="connsiteY0" fmla="*/ 73818 h 476250"/>
                    <a:gd name="connsiteX1" fmla="*/ 426243 w 426243"/>
                    <a:gd name="connsiteY1" fmla="*/ 340518 h 476250"/>
                    <a:gd name="connsiteX2" fmla="*/ 211931 w 426243"/>
                    <a:gd name="connsiteY2" fmla="*/ 476250 h 476250"/>
                    <a:gd name="connsiteX3" fmla="*/ 0 w 426243"/>
                    <a:gd name="connsiteY3" fmla="*/ 347662 h 476250"/>
                    <a:gd name="connsiteX4" fmla="*/ 47625 w 426243"/>
                    <a:gd name="connsiteY4" fmla="*/ 83343 h 476250"/>
                    <a:gd name="connsiteX5" fmla="*/ 100012 w 426243"/>
                    <a:gd name="connsiteY5" fmla="*/ 188118 h 476250"/>
                    <a:gd name="connsiteX6" fmla="*/ 204787 w 426243"/>
                    <a:gd name="connsiteY6" fmla="*/ 0 h 476250"/>
                    <a:gd name="connsiteX7" fmla="*/ 316706 w 426243"/>
                    <a:gd name="connsiteY7" fmla="*/ 176212 h 476250"/>
                    <a:gd name="connsiteX8" fmla="*/ 366712 w 426243"/>
                    <a:gd name="connsiteY8" fmla="*/ 73818 h 476250"/>
                    <a:gd name="connsiteX0" fmla="*/ 319087 w 378618"/>
                    <a:gd name="connsiteY0" fmla="*/ 73818 h 476250"/>
                    <a:gd name="connsiteX1" fmla="*/ 378618 w 378618"/>
                    <a:gd name="connsiteY1" fmla="*/ 340518 h 476250"/>
                    <a:gd name="connsiteX2" fmla="*/ 164306 w 378618"/>
                    <a:gd name="connsiteY2" fmla="*/ 476250 h 476250"/>
                    <a:gd name="connsiteX3" fmla="*/ 0 w 378618"/>
                    <a:gd name="connsiteY3" fmla="*/ 83343 h 476250"/>
                    <a:gd name="connsiteX4" fmla="*/ 52387 w 378618"/>
                    <a:gd name="connsiteY4" fmla="*/ 188118 h 476250"/>
                    <a:gd name="connsiteX5" fmla="*/ 157162 w 378618"/>
                    <a:gd name="connsiteY5" fmla="*/ 0 h 476250"/>
                    <a:gd name="connsiteX6" fmla="*/ 269081 w 378618"/>
                    <a:gd name="connsiteY6" fmla="*/ 176212 h 476250"/>
                    <a:gd name="connsiteX7" fmla="*/ 319087 w 378618"/>
                    <a:gd name="connsiteY7" fmla="*/ 73818 h 476250"/>
                    <a:gd name="connsiteX0" fmla="*/ 319087 w 378618"/>
                    <a:gd name="connsiteY0" fmla="*/ 73818 h 476250"/>
                    <a:gd name="connsiteX1" fmla="*/ 378618 w 378618"/>
                    <a:gd name="connsiteY1" fmla="*/ 340518 h 476250"/>
                    <a:gd name="connsiteX2" fmla="*/ 164306 w 378618"/>
                    <a:gd name="connsiteY2" fmla="*/ 476250 h 476250"/>
                    <a:gd name="connsiteX3" fmla="*/ 0 w 378618"/>
                    <a:gd name="connsiteY3" fmla="*/ 83343 h 476250"/>
                    <a:gd name="connsiteX4" fmla="*/ 52387 w 378618"/>
                    <a:gd name="connsiteY4" fmla="*/ 188118 h 476250"/>
                    <a:gd name="connsiteX5" fmla="*/ 157162 w 378618"/>
                    <a:gd name="connsiteY5" fmla="*/ 0 h 476250"/>
                    <a:gd name="connsiteX6" fmla="*/ 269081 w 378618"/>
                    <a:gd name="connsiteY6" fmla="*/ 176212 h 476250"/>
                    <a:gd name="connsiteX7" fmla="*/ 319087 w 378618"/>
                    <a:gd name="connsiteY7" fmla="*/ 73818 h 476250"/>
                    <a:gd name="connsiteX0" fmla="*/ 383748 w 443279"/>
                    <a:gd name="connsiteY0" fmla="*/ 73818 h 476250"/>
                    <a:gd name="connsiteX1" fmla="*/ 443279 w 443279"/>
                    <a:gd name="connsiteY1" fmla="*/ 340518 h 476250"/>
                    <a:gd name="connsiteX2" fmla="*/ 228967 w 443279"/>
                    <a:gd name="connsiteY2" fmla="*/ 476250 h 476250"/>
                    <a:gd name="connsiteX3" fmla="*/ 64661 w 443279"/>
                    <a:gd name="connsiteY3" fmla="*/ 83343 h 476250"/>
                    <a:gd name="connsiteX4" fmla="*/ 117048 w 443279"/>
                    <a:gd name="connsiteY4" fmla="*/ 188118 h 476250"/>
                    <a:gd name="connsiteX5" fmla="*/ 221823 w 443279"/>
                    <a:gd name="connsiteY5" fmla="*/ 0 h 476250"/>
                    <a:gd name="connsiteX6" fmla="*/ 333742 w 443279"/>
                    <a:gd name="connsiteY6" fmla="*/ 176212 h 476250"/>
                    <a:gd name="connsiteX7" fmla="*/ 383748 w 443279"/>
                    <a:gd name="connsiteY7" fmla="*/ 73818 h 476250"/>
                    <a:gd name="connsiteX0" fmla="*/ 383748 w 383748"/>
                    <a:gd name="connsiteY0" fmla="*/ 73818 h 476250"/>
                    <a:gd name="connsiteX1" fmla="*/ 228967 w 383748"/>
                    <a:gd name="connsiteY1" fmla="*/ 476250 h 476250"/>
                    <a:gd name="connsiteX2" fmla="*/ 64661 w 383748"/>
                    <a:gd name="connsiteY2" fmla="*/ 83343 h 476250"/>
                    <a:gd name="connsiteX3" fmla="*/ 117048 w 383748"/>
                    <a:gd name="connsiteY3" fmla="*/ 188118 h 476250"/>
                    <a:gd name="connsiteX4" fmla="*/ 221823 w 383748"/>
                    <a:gd name="connsiteY4" fmla="*/ 0 h 476250"/>
                    <a:gd name="connsiteX5" fmla="*/ 333742 w 383748"/>
                    <a:gd name="connsiteY5" fmla="*/ 176212 h 476250"/>
                    <a:gd name="connsiteX6" fmla="*/ 383748 w 383748"/>
                    <a:gd name="connsiteY6" fmla="*/ 73818 h 476250"/>
                    <a:gd name="connsiteX0" fmla="*/ 383748 w 420527"/>
                    <a:gd name="connsiteY0" fmla="*/ 73818 h 476250"/>
                    <a:gd name="connsiteX1" fmla="*/ 228967 w 420527"/>
                    <a:gd name="connsiteY1" fmla="*/ 476250 h 476250"/>
                    <a:gd name="connsiteX2" fmla="*/ 64661 w 420527"/>
                    <a:gd name="connsiteY2" fmla="*/ 83343 h 476250"/>
                    <a:gd name="connsiteX3" fmla="*/ 117048 w 420527"/>
                    <a:gd name="connsiteY3" fmla="*/ 188118 h 476250"/>
                    <a:gd name="connsiteX4" fmla="*/ 221823 w 420527"/>
                    <a:gd name="connsiteY4" fmla="*/ 0 h 476250"/>
                    <a:gd name="connsiteX5" fmla="*/ 333742 w 420527"/>
                    <a:gd name="connsiteY5" fmla="*/ 176212 h 476250"/>
                    <a:gd name="connsiteX6" fmla="*/ 383748 w 420527"/>
                    <a:gd name="connsiteY6" fmla="*/ 73818 h 476250"/>
                    <a:gd name="connsiteX0" fmla="*/ 383748 w 454017"/>
                    <a:gd name="connsiteY0" fmla="*/ 73818 h 476250"/>
                    <a:gd name="connsiteX1" fmla="*/ 228967 w 454017"/>
                    <a:gd name="connsiteY1" fmla="*/ 476250 h 476250"/>
                    <a:gd name="connsiteX2" fmla="*/ 64661 w 454017"/>
                    <a:gd name="connsiteY2" fmla="*/ 83343 h 476250"/>
                    <a:gd name="connsiteX3" fmla="*/ 117048 w 454017"/>
                    <a:gd name="connsiteY3" fmla="*/ 188118 h 476250"/>
                    <a:gd name="connsiteX4" fmla="*/ 221823 w 454017"/>
                    <a:gd name="connsiteY4" fmla="*/ 0 h 476250"/>
                    <a:gd name="connsiteX5" fmla="*/ 333742 w 454017"/>
                    <a:gd name="connsiteY5" fmla="*/ 176212 h 476250"/>
                    <a:gd name="connsiteX6" fmla="*/ 383748 w 454017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2799" h="476250">
                      <a:moveTo>
                        <a:pt x="383748" y="73818"/>
                      </a:moveTo>
                      <a:cubicBezTo>
                        <a:pt x="508366" y="219868"/>
                        <a:pt x="468680" y="434975"/>
                        <a:pt x="228967" y="476250"/>
                      </a:cubicBezTo>
                      <a:cubicBezTo>
                        <a:pt x="-42495" y="431006"/>
                        <a:pt x="-37733" y="133349"/>
                        <a:pt x="64661" y="83343"/>
                      </a:cubicBezTo>
                      <a:cubicBezTo>
                        <a:pt x="96410" y="113505"/>
                        <a:pt x="111492" y="138905"/>
                        <a:pt x="117048" y="188118"/>
                      </a:cubicBezTo>
                      <a:cubicBezTo>
                        <a:pt x="135304" y="115887"/>
                        <a:pt x="165466" y="53181"/>
                        <a:pt x="221823" y="0"/>
                      </a:cubicBezTo>
                      <a:cubicBezTo>
                        <a:pt x="275798" y="53974"/>
                        <a:pt x="313105" y="105569"/>
                        <a:pt x="333742" y="176212"/>
                      </a:cubicBezTo>
                      <a:cubicBezTo>
                        <a:pt x="343268" y="137319"/>
                        <a:pt x="357554" y="103187"/>
                        <a:pt x="383748" y="7381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3" name="Полилиния 52"/>
                <p:cNvSpPr/>
                <p:nvPr/>
              </p:nvSpPr>
              <p:spPr>
                <a:xfrm flipH="1">
                  <a:off x="4278625" y="1352254"/>
                  <a:ext cx="393798" cy="356660"/>
                </a:xfrm>
                <a:custGeom>
                  <a:avLst/>
                  <a:gdLst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114300 w 352425"/>
                    <a:gd name="connsiteY3" fmla="*/ 252412 h 319087"/>
                    <a:gd name="connsiteX4" fmla="*/ 0 w 352425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0 w 352425"/>
                    <a:gd name="connsiteY3" fmla="*/ 0 h 319087"/>
                    <a:gd name="connsiteX0" fmla="*/ 0 w 352425"/>
                    <a:gd name="connsiteY0" fmla="*/ 0 h 319128"/>
                    <a:gd name="connsiteX1" fmla="*/ 245269 w 352425"/>
                    <a:gd name="connsiteY1" fmla="*/ 90487 h 319128"/>
                    <a:gd name="connsiteX2" fmla="*/ 352425 w 352425"/>
                    <a:gd name="connsiteY2" fmla="*/ 319087 h 319128"/>
                    <a:gd name="connsiteX3" fmla="*/ 0 w 352425"/>
                    <a:gd name="connsiteY3" fmla="*/ 0 h 319128"/>
                    <a:gd name="connsiteX0" fmla="*/ 0 w 352425"/>
                    <a:gd name="connsiteY0" fmla="*/ 0 h 319189"/>
                    <a:gd name="connsiteX1" fmla="*/ 245269 w 352425"/>
                    <a:gd name="connsiteY1" fmla="*/ 90487 h 319189"/>
                    <a:gd name="connsiteX2" fmla="*/ 352425 w 352425"/>
                    <a:gd name="connsiteY2" fmla="*/ 319087 h 319189"/>
                    <a:gd name="connsiteX3" fmla="*/ 0 w 352425"/>
                    <a:gd name="connsiteY3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425" h="319189">
                      <a:moveTo>
                        <a:pt x="0" y="0"/>
                      </a:moveTo>
                      <a:cubicBezTo>
                        <a:pt x="224631" y="8731"/>
                        <a:pt x="332581" y="141288"/>
                        <a:pt x="352425" y="319087"/>
                      </a:cubicBezTo>
                      <a:cubicBezTo>
                        <a:pt x="106759" y="323056"/>
                        <a:pt x="13097" y="211931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2" name="Группа 60"/>
              <p:cNvGrpSpPr>
                <a:grpSpLocks/>
              </p:cNvGrpSpPr>
              <p:nvPr/>
            </p:nvGrpSpPr>
            <p:grpSpPr bwMode="auto">
              <a:xfrm>
                <a:off x="2699411" y="1483790"/>
                <a:ext cx="1770996" cy="1538339"/>
                <a:chOff x="1750245" y="533193"/>
                <a:chExt cx="1770996" cy="1538339"/>
              </a:xfrm>
            </p:grpSpPr>
            <p:sp>
              <p:nvSpPr>
                <p:cNvPr id="42" name="Шестиугольник 58"/>
                <p:cNvSpPr/>
                <p:nvPr/>
              </p:nvSpPr>
              <p:spPr>
                <a:xfrm rot="1800000">
                  <a:off x="1750245" y="533193"/>
                  <a:ext cx="1770996" cy="153833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756708"/>
                    <a:gd name="connsiteY0" fmla="*/ 847535 h 1538339"/>
                    <a:gd name="connsiteX1" fmla="*/ 415381 w 1756708"/>
                    <a:gd name="connsiteY1" fmla="*/ 0 h 1538339"/>
                    <a:gd name="connsiteX2" fmla="*/ 1296083 w 1756708"/>
                    <a:gd name="connsiteY2" fmla="*/ 0 h 1538339"/>
                    <a:gd name="connsiteX3" fmla="*/ 1756708 w 1756708"/>
                    <a:gd name="connsiteY3" fmla="*/ 769170 h 1538339"/>
                    <a:gd name="connsiteX4" fmla="*/ 1296083 w 1756708"/>
                    <a:gd name="connsiteY4" fmla="*/ 1538339 h 1538339"/>
                    <a:gd name="connsiteX5" fmla="*/ 415381 w 1756708"/>
                    <a:gd name="connsiteY5" fmla="*/ 1538339 h 1538339"/>
                    <a:gd name="connsiteX6" fmla="*/ 0 w 1756708"/>
                    <a:gd name="connsiteY6" fmla="*/ 847535 h 1538339"/>
                    <a:gd name="connsiteX0" fmla="*/ 0 w 1756708"/>
                    <a:gd name="connsiteY0" fmla="*/ 847535 h 1538339"/>
                    <a:gd name="connsiteX1" fmla="*/ 451715 w 1756708"/>
                    <a:gd name="connsiteY1" fmla="*/ 1019 h 1538339"/>
                    <a:gd name="connsiteX2" fmla="*/ 1296083 w 1756708"/>
                    <a:gd name="connsiteY2" fmla="*/ 0 h 1538339"/>
                    <a:gd name="connsiteX3" fmla="*/ 1756708 w 1756708"/>
                    <a:gd name="connsiteY3" fmla="*/ 769170 h 1538339"/>
                    <a:gd name="connsiteX4" fmla="*/ 1296083 w 1756708"/>
                    <a:gd name="connsiteY4" fmla="*/ 1538339 h 1538339"/>
                    <a:gd name="connsiteX5" fmla="*/ 415381 w 1756708"/>
                    <a:gd name="connsiteY5" fmla="*/ 1538339 h 1538339"/>
                    <a:gd name="connsiteX6" fmla="*/ 0 w 1756708"/>
                    <a:gd name="connsiteY6" fmla="*/ 847535 h 1538339"/>
                    <a:gd name="connsiteX0" fmla="*/ 0 w 1770996"/>
                    <a:gd name="connsiteY0" fmla="*/ 822788 h 1538339"/>
                    <a:gd name="connsiteX1" fmla="*/ 466003 w 1770996"/>
                    <a:gd name="connsiteY1" fmla="*/ 1019 h 1538339"/>
                    <a:gd name="connsiteX2" fmla="*/ 1310371 w 1770996"/>
                    <a:gd name="connsiteY2" fmla="*/ 0 h 1538339"/>
                    <a:gd name="connsiteX3" fmla="*/ 1770996 w 1770996"/>
                    <a:gd name="connsiteY3" fmla="*/ 769170 h 1538339"/>
                    <a:gd name="connsiteX4" fmla="*/ 1310371 w 1770996"/>
                    <a:gd name="connsiteY4" fmla="*/ 1538339 h 1538339"/>
                    <a:gd name="connsiteX5" fmla="*/ 429669 w 1770996"/>
                    <a:gd name="connsiteY5" fmla="*/ 1538339 h 1538339"/>
                    <a:gd name="connsiteX6" fmla="*/ 0 w 1770996"/>
                    <a:gd name="connsiteY6" fmla="*/ 822788 h 1538339"/>
                    <a:gd name="connsiteX0" fmla="*/ 0 w 1770996"/>
                    <a:gd name="connsiteY0" fmla="*/ 822788 h 1538339"/>
                    <a:gd name="connsiteX1" fmla="*/ 466003 w 1770996"/>
                    <a:gd name="connsiteY1" fmla="*/ 1019 h 1538339"/>
                    <a:gd name="connsiteX2" fmla="*/ 1310371 w 1770996"/>
                    <a:gd name="connsiteY2" fmla="*/ 0 h 1538339"/>
                    <a:gd name="connsiteX3" fmla="*/ 1770996 w 1770996"/>
                    <a:gd name="connsiteY3" fmla="*/ 769170 h 1538339"/>
                    <a:gd name="connsiteX4" fmla="*/ 1310371 w 1770996"/>
                    <a:gd name="connsiteY4" fmla="*/ 1538339 h 1538339"/>
                    <a:gd name="connsiteX5" fmla="*/ 429669 w 1770996"/>
                    <a:gd name="connsiteY5" fmla="*/ 1538339 h 1538339"/>
                    <a:gd name="connsiteX6" fmla="*/ 0 w 1770996"/>
                    <a:gd name="connsiteY6" fmla="*/ 822788 h 1538339"/>
                    <a:gd name="connsiteX0" fmla="*/ 0 w 1770996"/>
                    <a:gd name="connsiteY0" fmla="*/ 822788 h 1538339"/>
                    <a:gd name="connsiteX1" fmla="*/ 466003 w 1770996"/>
                    <a:gd name="connsiteY1" fmla="*/ 1019 h 1538339"/>
                    <a:gd name="connsiteX2" fmla="*/ 1310371 w 1770996"/>
                    <a:gd name="connsiteY2" fmla="*/ 0 h 1538339"/>
                    <a:gd name="connsiteX3" fmla="*/ 1770996 w 1770996"/>
                    <a:gd name="connsiteY3" fmla="*/ 769170 h 1538339"/>
                    <a:gd name="connsiteX4" fmla="*/ 1310371 w 1770996"/>
                    <a:gd name="connsiteY4" fmla="*/ 1538339 h 1538339"/>
                    <a:gd name="connsiteX5" fmla="*/ 429669 w 1770996"/>
                    <a:gd name="connsiteY5" fmla="*/ 1538339 h 1538339"/>
                    <a:gd name="connsiteX6" fmla="*/ 0 w 1770996"/>
                    <a:gd name="connsiteY6" fmla="*/ 822788 h 153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70996" h="1538339">
                      <a:moveTo>
                        <a:pt x="0" y="822788"/>
                      </a:moveTo>
                      <a:cubicBezTo>
                        <a:pt x="99717" y="528733"/>
                        <a:pt x="247355" y="251005"/>
                        <a:pt x="466003" y="1019"/>
                      </a:cubicBezTo>
                      <a:lnTo>
                        <a:pt x="1310371" y="0"/>
                      </a:lnTo>
                      <a:lnTo>
                        <a:pt x="1770996" y="769170"/>
                      </a:lnTo>
                      <a:lnTo>
                        <a:pt x="1310371" y="1538339"/>
                      </a:lnTo>
                      <a:lnTo>
                        <a:pt x="429669" y="1538339"/>
                      </a:lnTo>
                      <a:lnTo>
                        <a:pt x="0" y="822788"/>
                      </a:lnTo>
                      <a:close/>
                    </a:path>
                  </a:pathLst>
                </a:custGeom>
                <a:solidFill>
                  <a:srgbClr val="A4000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3" name="Овал 42"/>
                <p:cNvSpPr/>
                <p:nvPr/>
              </p:nvSpPr>
              <p:spPr>
                <a:xfrm>
                  <a:off x="2339455" y="982144"/>
                  <a:ext cx="248743" cy="24874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4" name="Полилиния 43"/>
                <p:cNvSpPr/>
                <p:nvPr/>
              </p:nvSpPr>
              <p:spPr>
                <a:xfrm>
                  <a:off x="2377995" y="763273"/>
                  <a:ext cx="513534" cy="566275"/>
                </a:xfrm>
                <a:custGeom>
                  <a:avLst/>
                  <a:gdLst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90500 w 440531"/>
                    <a:gd name="connsiteY11" fmla="*/ 197644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90500 w 440531"/>
                    <a:gd name="connsiteY11" fmla="*/ 197644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88119 w 440531"/>
                    <a:gd name="connsiteY11" fmla="*/ 190500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88119 w 440531"/>
                    <a:gd name="connsiteY11" fmla="*/ 190500 h 485775"/>
                    <a:gd name="connsiteX12" fmla="*/ 223838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90500 w 440531"/>
                    <a:gd name="connsiteY0" fmla="*/ 376238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0500 w 440531"/>
                    <a:gd name="connsiteY13" fmla="*/ 376238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1457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2881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2881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190500 w 440531"/>
                    <a:gd name="connsiteY11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190500 w 440531"/>
                    <a:gd name="connsiteY11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83356 w 440531"/>
                    <a:gd name="connsiteY10" fmla="*/ 192882 h 485775"/>
                    <a:gd name="connsiteX11" fmla="*/ 190500 w 440531"/>
                    <a:gd name="connsiteY11" fmla="*/ 366713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0531" h="485775">
                      <a:moveTo>
                        <a:pt x="190500" y="366713"/>
                      </a:moveTo>
                      <a:lnTo>
                        <a:pt x="280987" y="485775"/>
                      </a:lnTo>
                      <a:lnTo>
                        <a:pt x="440531" y="354807"/>
                      </a:lnTo>
                      <a:lnTo>
                        <a:pt x="166687" y="0"/>
                      </a:lnTo>
                      <a:lnTo>
                        <a:pt x="119062" y="35719"/>
                      </a:lnTo>
                      <a:lnTo>
                        <a:pt x="88106" y="0"/>
                      </a:lnTo>
                      <a:lnTo>
                        <a:pt x="28575" y="47625"/>
                      </a:lnTo>
                      <a:lnTo>
                        <a:pt x="50006" y="73819"/>
                      </a:lnTo>
                      <a:lnTo>
                        <a:pt x="0" y="116682"/>
                      </a:lnTo>
                      <a:lnTo>
                        <a:pt x="33338" y="157163"/>
                      </a:lnTo>
                      <a:cubicBezTo>
                        <a:pt x="122238" y="127001"/>
                        <a:pt x="151209" y="171848"/>
                        <a:pt x="183356" y="192882"/>
                      </a:cubicBezTo>
                      <a:cubicBezTo>
                        <a:pt x="209550" y="227807"/>
                        <a:pt x="246856" y="282179"/>
                        <a:pt x="190500" y="366713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5" name="Полилиния 44"/>
                <p:cNvSpPr/>
                <p:nvPr/>
              </p:nvSpPr>
              <p:spPr>
                <a:xfrm>
                  <a:off x="2294614" y="1196983"/>
                  <a:ext cx="655451" cy="502892"/>
                </a:xfrm>
                <a:custGeom>
                  <a:avLst/>
                  <a:gdLst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204787 w 590550"/>
                    <a:gd name="connsiteY3" fmla="*/ 323850 h 445294"/>
                    <a:gd name="connsiteX4" fmla="*/ 340518 w 590550"/>
                    <a:gd name="connsiteY4" fmla="*/ 347663 h 445294"/>
                    <a:gd name="connsiteX5" fmla="*/ 442912 w 590550"/>
                    <a:gd name="connsiteY5" fmla="*/ 309563 h 445294"/>
                    <a:gd name="connsiteX6" fmla="*/ 445293 w 590550"/>
                    <a:gd name="connsiteY6" fmla="*/ 290513 h 445294"/>
                    <a:gd name="connsiteX7" fmla="*/ 590550 w 590550"/>
                    <a:gd name="connsiteY7" fmla="*/ 288131 h 445294"/>
                    <a:gd name="connsiteX8" fmla="*/ 545306 w 590550"/>
                    <a:gd name="connsiteY8" fmla="*/ 361950 h 445294"/>
                    <a:gd name="connsiteX9" fmla="*/ 471487 w 590550"/>
                    <a:gd name="connsiteY9" fmla="*/ 419100 h 445294"/>
                    <a:gd name="connsiteX10" fmla="*/ 376237 w 590550"/>
                    <a:gd name="connsiteY10" fmla="*/ 442913 h 445294"/>
                    <a:gd name="connsiteX11" fmla="*/ 240506 w 590550"/>
                    <a:gd name="connsiteY11" fmla="*/ 445294 h 445294"/>
                    <a:gd name="connsiteX12" fmla="*/ 116681 w 590550"/>
                    <a:gd name="connsiteY12" fmla="*/ 397669 h 445294"/>
                    <a:gd name="connsiteX13" fmla="*/ 33337 w 590550"/>
                    <a:gd name="connsiteY13" fmla="*/ 283369 h 445294"/>
                    <a:gd name="connsiteX14" fmla="*/ 0 w 590550"/>
                    <a:gd name="connsiteY14" fmla="*/ 171450 h 445294"/>
                    <a:gd name="connsiteX15" fmla="*/ 9525 w 590550"/>
                    <a:gd name="connsiteY15" fmla="*/ 69056 h 445294"/>
                    <a:gd name="connsiteX16" fmla="*/ 38100 w 590550"/>
                    <a:gd name="connsiteY16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204787 w 590550"/>
                    <a:gd name="connsiteY3" fmla="*/ 323850 h 445294"/>
                    <a:gd name="connsiteX4" fmla="*/ 340518 w 590550"/>
                    <a:gd name="connsiteY4" fmla="*/ 347663 h 445294"/>
                    <a:gd name="connsiteX5" fmla="*/ 442912 w 590550"/>
                    <a:gd name="connsiteY5" fmla="*/ 309563 h 445294"/>
                    <a:gd name="connsiteX6" fmla="*/ 445293 w 590550"/>
                    <a:gd name="connsiteY6" fmla="*/ 290513 h 445294"/>
                    <a:gd name="connsiteX7" fmla="*/ 590550 w 590550"/>
                    <a:gd name="connsiteY7" fmla="*/ 288131 h 445294"/>
                    <a:gd name="connsiteX8" fmla="*/ 545306 w 590550"/>
                    <a:gd name="connsiteY8" fmla="*/ 361950 h 445294"/>
                    <a:gd name="connsiteX9" fmla="*/ 471487 w 590550"/>
                    <a:gd name="connsiteY9" fmla="*/ 419100 h 445294"/>
                    <a:gd name="connsiteX10" fmla="*/ 376237 w 590550"/>
                    <a:gd name="connsiteY10" fmla="*/ 442913 h 445294"/>
                    <a:gd name="connsiteX11" fmla="*/ 240506 w 590550"/>
                    <a:gd name="connsiteY11" fmla="*/ 445294 h 445294"/>
                    <a:gd name="connsiteX12" fmla="*/ 116681 w 590550"/>
                    <a:gd name="connsiteY12" fmla="*/ 397669 h 445294"/>
                    <a:gd name="connsiteX13" fmla="*/ 33337 w 590550"/>
                    <a:gd name="connsiteY13" fmla="*/ 283369 h 445294"/>
                    <a:gd name="connsiteX14" fmla="*/ 0 w 590550"/>
                    <a:gd name="connsiteY14" fmla="*/ 171450 h 445294"/>
                    <a:gd name="connsiteX15" fmla="*/ 9525 w 590550"/>
                    <a:gd name="connsiteY15" fmla="*/ 69056 h 445294"/>
                    <a:gd name="connsiteX16" fmla="*/ 38100 w 590550"/>
                    <a:gd name="connsiteY16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204787 w 590550"/>
                    <a:gd name="connsiteY3" fmla="*/ 323850 h 445294"/>
                    <a:gd name="connsiteX4" fmla="*/ 340518 w 590550"/>
                    <a:gd name="connsiteY4" fmla="*/ 347663 h 445294"/>
                    <a:gd name="connsiteX5" fmla="*/ 442912 w 590550"/>
                    <a:gd name="connsiteY5" fmla="*/ 309563 h 445294"/>
                    <a:gd name="connsiteX6" fmla="*/ 445293 w 590550"/>
                    <a:gd name="connsiteY6" fmla="*/ 290513 h 445294"/>
                    <a:gd name="connsiteX7" fmla="*/ 590550 w 590550"/>
                    <a:gd name="connsiteY7" fmla="*/ 288131 h 445294"/>
                    <a:gd name="connsiteX8" fmla="*/ 545306 w 590550"/>
                    <a:gd name="connsiteY8" fmla="*/ 361950 h 445294"/>
                    <a:gd name="connsiteX9" fmla="*/ 471487 w 590550"/>
                    <a:gd name="connsiteY9" fmla="*/ 419100 h 445294"/>
                    <a:gd name="connsiteX10" fmla="*/ 376237 w 590550"/>
                    <a:gd name="connsiteY10" fmla="*/ 442913 h 445294"/>
                    <a:gd name="connsiteX11" fmla="*/ 240506 w 590550"/>
                    <a:gd name="connsiteY11" fmla="*/ 445294 h 445294"/>
                    <a:gd name="connsiteX12" fmla="*/ 116681 w 590550"/>
                    <a:gd name="connsiteY12" fmla="*/ 397669 h 445294"/>
                    <a:gd name="connsiteX13" fmla="*/ 33337 w 590550"/>
                    <a:gd name="connsiteY13" fmla="*/ 283369 h 445294"/>
                    <a:gd name="connsiteX14" fmla="*/ 0 w 590550"/>
                    <a:gd name="connsiteY14" fmla="*/ 171450 h 445294"/>
                    <a:gd name="connsiteX15" fmla="*/ 9525 w 590550"/>
                    <a:gd name="connsiteY15" fmla="*/ 69056 h 445294"/>
                    <a:gd name="connsiteX16" fmla="*/ 38100 w 590550"/>
                    <a:gd name="connsiteY16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340518 w 590550"/>
                    <a:gd name="connsiteY3" fmla="*/ 347663 h 445294"/>
                    <a:gd name="connsiteX4" fmla="*/ 442912 w 590550"/>
                    <a:gd name="connsiteY4" fmla="*/ 309563 h 445294"/>
                    <a:gd name="connsiteX5" fmla="*/ 445293 w 590550"/>
                    <a:gd name="connsiteY5" fmla="*/ 290513 h 445294"/>
                    <a:gd name="connsiteX6" fmla="*/ 590550 w 590550"/>
                    <a:gd name="connsiteY6" fmla="*/ 288131 h 445294"/>
                    <a:gd name="connsiteX7" fmla="*/ 545306 w 590550"/>
                    <a:gd name="connsiteY7" fmla="*/ 361950 h 445294"/>
                    <a:gd name="connsiteX8" fmla="*/ 471487 w 590550"/>
                    <a:gd name="connsiteY8" fmla="*/ 419100 h 445294"/>
                    <a:gd name="connsiteX9" fmla="*/ 376237 w 590550"/>
                    <a:gd name="connsiteY9" fmla="*/ 442913 h 445294"/>
                    <a:gd name="connsiteX10" fmla="*/ 240506 w 590550"/>
                    <a:gd name="connsiteY10" fmla="*/ 445294 h 445294"/>
                    <a:gd name="connsiteX11" fmla="*/ 116681 w 590550"/>
                    <a:gd name="connsiteY11" fmla="*/ 397669 h 445294"/>
                    <a:gd name="connsiteX12" fmla="*/ 33337 w 590550"/>
                    <a:gd name="connsiteY12" fmla="*/ 283369 h 445294"/>
                    <a:gd name="connsiteX13" fmla="*/ 0 w 590550"/>
                    <a:gd name="connsiteY13" fmla="*/ 171450 h 445294"/>
                    <a:gd name="connsiteX14" fmla="*/ 9525 w 590550"/>
                    <a:gd name="connsiteY14" fmla="*/ 69056 h 445294"/>
                    <a:gd name="connsiteX15" fmla="*/ 38100 w 590550"/>
                    <a:gd name="connsiteY15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340518 w 590550"/>
                    <a:gd name="connsiteY3" fmla="*/ 347663 h 445294"/>
                    <a:gd name="connsiteX4" fmla="*/ 442912 w 590550"/>
                    <a:gd name="connsiteY4" fmla="*/ 309563 h 445294"/>
                    <a:gd name="connsiteX5" fmla="*/ 445293 w 590550"/>
                    <a:gd name="connsiteY5" fmla="*/ 290513 h 445294"/>
                    <a:gd name="connsiteX6" fmla="*/ 590550 w 590550"/>
                    <a:gd name="connsiteY6" fmla="*/ 288131 h 445294"/>
                    <a:gd name="connsiteX7" fmla="*/ 545306 w 590550"/>
                    <a:gd name="connsiteY7" fmla="*/ 361950 h 445294"/>
                    <a:gd name="connsiteX8" fmla="*/ 471487 w 590550"/>
                    <a:gd name="connsiteY8" fmla="*/ 419100 h 445294"/>
                    <a:gd name="connsiteX9" fmla="*/ 376237 w 590550"/>
                    <a:gd name="connsiteY9" fmla="*/ 442913 h 445294"/>
                    <a:gd name="connsiteX10" fmla="*/ 240506 w 590550"/>
                    <a:gd name="connsiteY10" fmla="*/ 445294 h 445294"/>
                    <a:gd name="connsiteX11" fmla="*/ 116681 w 590550"/>
                    <a:gd name="connsiteY11" fmla="*/ 397669 h 445294"/>
                    <a:gd name="connsiteX12" fmla="*/ 33337 w 590550"/>
                    <a:gd name="connsiteY12" fmla="*/ 283369 h 445294"/>
                    <a:gd name="connsiteX13" fmla="*/ 0 w 590550"/>
                    <a:gd name="connsiteY13" fmla="*/ 171450 h 445294"/>
                    <a:gd name="connsiteX14" fmla="*/ 9525 w 590550"/>
                    <a:gd name="connsiteY14" fmla="*/ 69056 h 445294"/>
                    <a:gd name="connsiteX15" fmla="*/ 38100 w 590550"/>
                    <a:gd name="connsiteY15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340518 w 590550"/>
                    <a:gd name="connsiteY3" fmla="*/ 347663 h 445294"/>
                    <a:gd name="connsiteX4" fmla="*/ 442912 w 590550"/>
                    <a:gd name="connsiteY4" fmla="*/ 309563 h 445294"/>
                    <a:gd name="connsiteX5" fmla="*/ 445293 w 590550"/>
                    <a:gd name="connsiteY5" fmla="*/ 290513 h 445294"/>
                    <a:gd name="connsiteX6" fmla="*/ 590550 w 590550"/>
                    <a:gd name="connsiteY6" fmla="*/ 288131 h 445294"/>
                    <a:gd name="connsiteX7" fmla="*/ 545306 w 590550"/>
                    <a:gd name="connsiteY7" fmla="*/ 361950 h 445294"/>
                    <a:gd name="connsiteX8" fmla="*/ 471487 w 590550"/>
                    <a:gd name="connsiteY8" fmla="*/ 419100 h 445294"/>
                    <a:gd name="connsiteX9" fmla="*/ 376237 w 590550"/>
                    <a:gd name="connsiteY9" fmla="*/ 442913 h 445294"/>
                    <a:gd name="connsiteX10" fmla="*/ 240506 w 590550"/>
                    <a:gd name="connsiteY10" fmla="*/ 445294 h 445294"/>
                    <a:gd name="connsiteX11" fmla="*/ 116681 w 590550"/>
                    <a:gd name="connsiteY11" fmla="*/ 397669 h 445294"/>
                    <a:gd name="connsiteX12" fmla="*/ 33337 w 590550"/>
                    <a:gd name="connsiteY12" fmla="*/ 283369 h 445294"/>
                    <a:gd name="connsiteX13" fmla="*/ 0 w 590550"/>
                    <a:gd name="connsiteY13" fmla="*/ 171450 h 445294"/>
                    <a:gd name="connsiteX14" fmla="*/ 9525 w 590550"/>
                    <a:gd name="connsiteY14" fmla="*/ 69056 h 445294"/>
                    <a:gd name="connsiteX15" fmla="*/ 38100 w 590550"/>
                    <a:gd name="connsiteY15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340518 w 590550"/>
                    <a:gd name="connsiteY3" fmla="*/ 347663 h 445294"/>
                    <a:gd name="connsiteX4" fmla="*/ 445293 w 590550"/>
                    <a:gd name="connsiteY4" fmla="*/ 290513 h 445294"/>
                    <a:gd name="connsiteX5" fmla="*/ 590550 w 590550"/>
                    <a:gd name="connsiteY5" fmla="*/ 288131 h 445294"/>
                    <a:gd name="connsiteX6" fmla="*/ 545306 w 590550"/>
                    <a:gd name="connsiteY6" fmla="*/ 361950 h 445294"/>
                    <a:gd name="connsiteX7" fmla="*/ 471487 w 590550"/>
                    <a:gd name="connsiteY7" fmla="*/ 419100 h 445294"/>
                    <a:gd name="connsiteX8" fmla="*/ 376237 w 590550"/>
                    <a:gd name="connsiteY8" fmla="*/ 442913 h 445294"/>
                    <a:gd name="connsiteX9" fmla="*/ 240506 w 590550"/>
                    <a:gd name="connsiteY9" fmla="*/ 445294 h 445294"/>
                    <a:gd name="connsiteX10" fmla="*/ 116681 w 590550"/>
                    <a:gd name="connsiteY10" fmla="*/ 397669 h 445294"/>
                    <a:gd name="connsiteX11" fmla="*/ 33337 w 590550"/>
                    <a:gd name="connsiteY11" fmla="*/ 283369 h 445294"/>
                    <a:gd name="connsiteX12" fmla="*/ 0 w 590550"/>
                    <a:gd name="connsiteY12" fmla="*/ 171450 h 445294"/>
                    <a:gd name="connsiteX13" fmla="*/ 9525 w 590550"/>
                    <a:gd name="connsiteY13" fmla="*/ 69056 h 445294"/>
                    <a:gd name="connsiteX14" fmla="*/ 38100 w 590550"/>
                    <a:gd name="connsiteY14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0 w 590550"/>
                    <a:gd name="connsiteY10" fmla="*/ 171450 h 445294"/>
                    <a:gd name="connsiteX11" fmla="*/ 9525 w 590550"/>
                    <a:gd name="connsiteY11" fmla="*/ 69056 h 445294"/>
                    <a:gd name="connsiteX12" fmla="*/ 38100 w 590550"/>
                    <a:gd name="connsiteY12" fmla="*/ 0 h 445294"/>
                    <a:gd name="connsiteX0" fmla="*/ 28575 w 581025"/>
                    <a:gd name="connsiteY0" fmla="*/ 0 h 445294"/>
                    <a:gd name="connsiteX1" fmla="*/ 111918 w 581025"/>
                    <a:gd name="connsiteY1" fmla="*/ 66675 h 445294"/>
                    <a:gd name="connsiteX2" fmla="*/ 211931 w 581025"/>
                    <a:gd name="connsiteY2" fmla="*/ 333376 h 445294"/>
                    <a:gd name="connsiteX3" fmla="*/ 435768 w 581025"/>
                    <a:gd name="connsiteY3" fmla="*/ 290513 h 445294"/>
                    <a:gd name="connsiteX4" fmla="*/ 581025 w 581025"/>
                    <a:gd name="connsiteY4" fmla="*/ 288131 h 445294"/>
                    <a:gd name="connsiteX5" fmla="*/ 535781 w 581025"/>
                    <a:gd name="connsiteY5" fmla="*/ 361950 h 445294"/>
                    <a:gd name="connsiteX6" fmla="*/ 461962 w 581025"/>
                    <a:gd name="connsiteY6" fmla="*/ 419100 h 445294"/>
                    <a:gd name="connsiteX7" fmla="*/ 366712 w 581025"/>
                    <a:gd name="connsiteY7" fmla="*/ 442913 h 445294"/>
                    <a:gd name="connsiteX8" fmla="*/ 230981 w 581025"/>
                    <a:gd name="connsiteY8" fmla="*/ 445294 h 445294"/>
                    <a:gd name="connsiteX9" fmla="*/ 107156 w 581025"/>
                    <a:gd name="connsiteY9" fmla="*/ 397669 h 445294"/>
                    <a:gd name="connsiteX10" fmla="*/ 0 w 581025"/>
                    <a:gd name="connsiteY10" fmla="*/ 69056 h 445294"/>
                    <a:gd name="connsiteX11" fmla="*/ 28575 w 581025"/>
                    <a:gd name="connsiteY11" fmla="*/ 0 h 445294"/>
                    <a:gd name="connsiteX0" fmla="*/ 39660 w 592110"/>
                    <a:gd name="connsiteY0" fmla="*/ 0 h 445294"/>
                    <a:gd name="connsiteX1" fmla="*/ 123003 w 592110"/>
                    <a:gd name="connsiteY1" fmla="*/ 66675 h 445294"/>
                    <a:gd name="connsiteX2" fmla="*/ 223016 w 592110"/>
                    <a:gd name="connsiteY2" fmla="*/ 333376 h 445294"/>
                    <a:gd name="connsiteX3" fmla="*/ 446853 w 592110"/>
                    <a:gd name="connsiteY3" fmla="*/ 290513 h 445294"/>
                    <a:gd name="connsiteX4" fmla="*/ 592110 w 592110"/>
                    <a:gd name="connsiteY4" fmla="*/ 288131 h 445294"/>
                    <a:gd name="connsiteX5" fmla="*/ 546866 w 592110"/>
                    <a:gd name="connsiteY5" fmla="*/ 361950 h 445294"/>
                    <a:gd name="connsiteX6" fmla="*/ 473047 w 592110"/>
                    <a:gd name="connsiteY6" fmla="*/ 419100 h 445294"/>
                    <a:gd name="connsiteX7" fmla="*/ 377797 w 592110"/>
                    <a:gd name="connsiteY7" fmla="*/ 442913 h 445294"/>
                    <a:gd name="connsiteX8" fmla="*/ 242066 w 592110"/>
                    <a:gd name="connsiteY8" fmla="*/ 445294 h 445294"/>
                    <a:gd name="connsiteX9" fmla="*/ 118241 w 592110"/>
                    <a:gd name="connsiteY9" fmla="*/ 397669 h 445294"/>
                    <a:gd name="connsiteX10" fmla="*/ 11085 w 592110"/>
                    <a:gd name="connsiteY10" fmla="*/ 69056 h 445294"/>
                    <a:gd name="connsiteX11" fmla="*/ 39660 w 592110"/>
                    <a:gd name="connsiteY11" fmla="*/ 0 h 445294"/>
                    <a:gd name="connsiteX0" fmla="*/ 45988 w 598438"/>
                    <a:gd name="connsiteY0" fmla="*/ 0 h 445294"/>
                    <a:gd name="connsiteX1" fmla="*/ 129331 w 598438"/>
                    <a:gd name="connsiteY1" fmla="*/ 66675 h 445294"/>
                    <a:gd name="connsiteX2" fmla="*/ 229344 w 598438"/>
                    <a:gd name="connsiteY2" fmla="*/ 333376 h 445294"/>
                    <a:gd name="connsiteX3" fmla="*/ 453181 w 598438"/>
                    <a:gd name="connsiteY3" fmla="*/ 290513 h 445294"/>
                    <a:gd name="connsiteX4" fmla="*/ 598438 w 598438"/>
                    <a:gd name="connsiteY4" fmla="*/ 288131 h 445294"/>
                    <a:gd name="connsiteX5" fmla="*/ 553194 w 598438"/>
                    <a:gd name="connsiteY5" fmla="*/ 361950 h 445294"/>
                    <a:gd name="connsiteX6" fmla="*/ 479375 w 598438"/>
                    <a:gd name="connsiteY6" fmla="*/ 419100 h 445294"/>
                    <a:gd name="connsiteX7" fmla="*/ 384125 w 598438"/>
                    <a:gd name="connsiteY7" fmla="*/ 442913 h 445294"/>
                    <a:gd name="connsiteX8" fmla="*/ 248394 w 598438"/>
                    <a:gd name="connsiteY8" fmla="*/ 445294 h 445294"/>
                    <a:gd name="connsiteX9" fmla="*/ 124569 w 598438"/>
                    <a:gd name="connsiteY9" fmla="*/ 397669 h 445294"/>
                    <a:gd name="connsiteX10" fmla="*/ 17413 w 598438"/>
                    <a:gd name="connsiteY10" fmla="*/ 69056 h 445294"/>
                    <a:gd name="connsiteX11" fmla="*/ 45988 w 598438"/>
                    <a:gd name="connsiteY11" fmla="*/ 0 h 445294"/>
                    <a:gd name="connsiteX0" fmla="*/ 44427 w 596877"/>
                    <a:gd name="connsiteY0" fmla="*/ 0 h 445294"/>
                    <a:gd name="connsiteX1" fmla="*/ 127770 w 596877"/>
                    <a:gd name="connsiteY1" fmla="*/ 66675 h 445294"/>
                    <a:gd name="connsiteX2" fmla="*/ 227783 w 596877"/>
                    <a:gd name="connsiteY2" fmla="*/ 333376 h 445294"/>
                    <a:gd name="connsiteX3" fmla="*/ 451620 w 596877"/>
                    <a:gd name="connsiteY3" fmla="*/ 290513 h 445294"/>
                    <a:gd name="connsiteX4" fmla="*/ 596877 w 596877"/>
                    <a:gd name="connsiteY4" fmla="*/ 288131 h 445294"/>
                    <a:gd name="connsiteX5" fmla="*/ 551633 w 596877"/>
                    <a:gd name="connsiteY5" fmla="*/ 361950 h 445294"/>
                    <a:gd name="connsiteX6" fmla="*/ 477814 w 596877"/>
                    <a:gd name="connsiteY6" fmla="*/ 419100 h 445294"/>
                    <a:gd name="connsiteX7" fmla="*/ 382564 w 596877"/>
                    <a:gd name="connsiteY7" fmla="*/ 442913 h 445294"/>
                    <a:gd name="connsiteX8" fmla="*/ 246833 w 596877"/>
                    <a:gd name="connsiteY8" fmla="*/ 445294 h 445294"/>
                    <a:gd name="connsiteX9" fmla="*/ 123008 w 596877"/>
                    <a:gd name="connsiteY9" fmla="*/ 397669 h 445294"/>
                    <a:gd name="connsiteX10" fmla="*/ 15852 w 596877"/>
                    <a:gd name="connsiteY10" fmla="*/ 69056 h 445294"/>
                    <a:gd name="connsiteX11" fmla="*/ 44427 w 596877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544287 w 589531"/>
                    <a:gd name="connsiteY5" fmla="*/ 361950 h 445294"/>
                    <a:gd name="connsiteX6" fmla="*/ 470468 w 589531"/>
                    <a:gd name="connsiteY6" fmla="*/ 419100 h 445294"/>
                    <a:gd name="connsiteX7" fmla="*/ 375218 w 589531"/>
                    <a:gd name="connsiteY7" fmla="*/ 442913 h 445294"/>
                    <a:gd name="connsiteX8" fmla="*/ 239487 w 589531"/>
                    <a:gd name="connsiteY8" fmla="*/ 445294 h 445294"/>
                    <a:gd name="connsiteX9" fmla="*/ 115662 w 589531"/>
                    <a:gd name="connsiteY9" fmla="*/ 397669 h 445294"/>
                    <a:gd name="connsiteX10" fmla="*/ 15649 w 589531"/>
                    <a:gd name="connsiteY10" fmla="*/ 69056 h 445294"/>
                    <a:gd name="connsiteX11" fmla="*/ 37081 w 589531"/>
                    <a:gd name="connsiteY11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544287 w 589531"/>
                    <a:gd name="connsiteY5" fmla="*/ 361950 h 445294"/>
                    <a:gd name="connsiteX6" fmla="*/ 375218 w 589531"/>
                    <a:gd name="connsiteY6" fmla="*/ 442913 h 445294"/>
                    <a:gd name="connsiteX7" fmla="*/ 239487 w 589531"/>
                    <a:gd name="connsiteY7" fmla="*/ 445294 h 445294"/>
                    <a:gd name="connsiteX8" fmla="*/ 115662 w 589531"/>
                    <a:gd name="connsiteY8" fmla="*/ 397669 h 445294"/>
                    <a:gd name="connsiteX9" fmla="*/ 15649 w 589531"/>
                    <a:gd name="connsiteY9" fmla="*/ 69056 h 445294"/>
                    <a:gd name="connsiteX10" fmla="*/ 37081 w 589531"/>
                    <a:gd name="connsiteY10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50057"/>
                    <a:gd name="connsiteX1" fmla="*/ 120424 w 589531"/>
                    <a:gd name="connsiteY1" fmla="*/ 66675 h 450057"/>
                    <a:gd name="connsiteX2" fmla="*/ 220437 w 589531"/>
                    <a:gd name="connsiteY2" fmla="*/ 333376 h 450057"/>
                    <a:gd name="connsiteX3" fmla="*/ 444274 w 589531"/>
                    <a:gd name="connsiteY3" fmla="*/ 290513 h 450057"/>
                    <a:gd name="connsiteX4" fmla="*/ 589531 w 589531"/>
                    <a:gd name="connsiteY4" fmla="*/ 288131 h 450057"/>
                    <a:gd name="connsiteX5" fmla="*/ 375218 w 589531"/>
                    <a:gd name="connsiteY5" fmla="*/ 442913 h 450057"/>
                    <a:gd name="connsiteX6" fmla="*/ 265681 w 589531"/>
                    <a:gd name="connsiteY6" fmla="*/ 450057 h 450057"/>
                    <a:gd name="connsiteX7" fmla="*/ 115662 w 589531"/>
                    <a:gd name="connsiteY7" fmla="*/ 397669 h 450057"/>
                    <a:gd name="connsiteX8" fmla="*/ 15649 w 589531"/>
                    <a:gd name="connsiteY8" fmla="*/ 69056 h 450057"/>
                    <a:gd name="connsiteX9" fmla="*/ 37081 w 589531"/>
                    <a:gd name="connsiteY9" fmla="*/ 0 h 450057"/>
                    <a:gd name="connsiteX0" fmla="*/ 37734 w 590184"/>
                    <a:gd name="connsiteY0" fmla="*/ 0 h 450057"/>
                    <a:gd name="connsiteX1" fmla="*/ 121077 w 590184"/>
                    <a:gd name="connsiteY1" fmla="*/ 66675 h 450057"/>
                    <a:gd name="connsiteX2" fmla="*/ 221090 w 590184"/>
                    <a:gd name="connsiteY2" fmla="*/ 333376 h 450057"/>
                    <a:gd name="connsiteX3" fmla="*/ 444927 w 590184"/>
                    <a:gd name="connsiteY3" fmla="*/ 290513 h 450057"/>
                    <a:gd name="connsiteX4" fmla="*/ 590184 w 590184"/>
                    <a:gd name="connsiteY4" fmla="*/ 288131 h 450057"/>
                    <a:gd name="connsiteX5" fmla="*/ 375871 w 590184"/>
                    <a:gd name="connsiteY5" fmla="*/ 442913 h 450057"/>
                    <a:gd name="connsiteX6" fmla="*/ 266334 w 590184"/>
                    <a:gd name="connsiteY6" fmla="*/ 450057 h 450057"/>
                    <a:gd name="connsiteX7" fmla="*/ 111552 w 590184"/>
                    <a:gd name="connsiteY7" fmla="*/ 400050 h 450057"/>
                    <a:gd name="connsiteX8" fmla="*/ 16302 w 590184"/>
                    <a:gd name="connsiteY8" fmla="*/ 69056 h 450057"/>
                    <a:gd name="connsiteX9" fmla="*/ 37734 w 590184"/>
                    <a:gd name="connsiteY9" fmla="*/ 0 h 450057"/>
                    <a:gd name="connsiteX0" fmla="*/ 21432 w 573882"/>
                    <a:gd name="connsiteY0" fmla="*/ 0 h 450057"/>
                    <a:gd name="connsiteX1" fmla="*/ 104775 w 573882"/>
                    <a:gd name="connsiteY1" fmla="*/ 66675 h 450057"/>
                    <a:gd name="connsiteX2" fmla="*/ 204788 w 573882"/>
                    <a:gd name="connsiteY2" fmla="*/ 333376 h 450057"/>
                    <a:gd name="connsiteX3" fmla="*/ 428625 w 573882"/>
                    <a:gd name="connsiteY3" fmla="*/ 290513 h 450057"/>
                    <a:gd name="connsiteX4" fmla="*/ 573882 w 573882"/>
                    <a:gd name="connsiteY4" fmla="*/ 288131 h 450057"/>
                    <a:gd name="connsiteX5" fmla="*/ 359569 w 573882"/>
                    <a:gd name="connsiteY5" fmla="*/ 442913 h 450057"/>
                    <a:gd name="connsiteX6" fmla="*/ 250032 w 573882"/>
                    <a:gd name="connsiteY6" fmla="*/ 450057 h 450057"/>
                    <a:gd name="connsiteX7" fmla="*/ 0 w 573882"/>
                    <a:gd name="connsiteY7" fmla="*/ 69056 h 450057"/>
                    <a:gd name="connsiteX8" fmla="*/ 21432 w 573882"/>
                    <a:gd name="connsiteY8" fmla="*/ 0 h 450057"/>
                    <a:gd name="connsiteX0" fmla="*/ 21432 w 573882"/>
                    <a:gd name="connsiteY0" fmla="*/ 0 h 450057"/>
                    <a:gd name="connsiteX1" fmla="*/ 104775 w 573882"/>
                    <a:gd name="connsiteY1" fmla="*/ 66675 h 450057"/>
                    <a:gd name="connsiteX2" fmla="*/ 204788 w 573882"/>
                    <a:gd name="connsiteY2" fmla="*/ 333376 h 450057"/>
                    <a:gd name="connsiteX3" fmla="*/ 428625 w 573882"/>
                    <a:gd name="connsiteY3" fmla="*/ 290513 h 450057"/>
                    <a:gd name="connsiteX4" fmla="*/ 573882 w 573882"/>
                    <a:gd name="connsiteY4" fmla="*/ 288131 h 450057"/>
                    <a:gd name="connsiteX5" fmla="*/ 359569 w 573882"/>
                    <a:gd name="connsiteY5" fmla="*/ 442913 h 450057"/>
                    <a:gd name="connsiteX6" fmla="*/ 250032 w 573882"/>
                    <a:gd name="connsiteY6" fmla="*/ 450057 h 450057"/>
                    <a:gd name="connsiteX7" fmla="*/ 0 w 573882"/>
                    <a:gd name="connsiteY7" fmla="*/ 69056 h 450057"/>
                    <a:gd name="connsiteX8" fmla="*/ 21432 w 573882"/>
                    <a:gd name="connsiteY8" fmla="*/ 0 h 450057"/>
                    <a:gd name="connsiteX0" fmla="*/ 25272 w 577722"/>
                    <a:gd name="connsiteY0" fmla="*/ 0 h 450057"/>
                    <a:gd name="connsiteX1" fmla="*/ 108615 w 577722"/>
                    <a:gd name="connsiteY1" fmla="*/ 66675 h 450057"/>
                    <a:gd name="connsiteX2" fmla="*/ 208628 w 577722"/>
                    <a:gd name="connsiteY2" fmla="*/ 333376 h 450057"/>
                    <a:gd name="connsiteX3" fmla="*/ 432465 w 577722"/>
                    <a:gd name="connsiteY3" fmla="*/ 290513 h 450057"/>
                    <a:gd name="connsiteX4" fmla="*/ 577722 w 577722"/>
                    <a:gd name="connsiteY4" fmla="*/ 288131 h 450057"/>
                    <a:gd name="connsiteX5" fmla="*/ 363409 w 577722"/>
                    <a:gd name="connsiteY5" fmla="*/ 442913 h 450057"/>
                    <a:gd name="connsiteX6" fmla="*/ 253872 w 577722"/>
                    <a:gd name="connsiteY6" fmla="*/ 450057 h 450057"/>
                    <a:gd name="connsiteX7" fmla="*/ 3840 w 577722"/>
                    <a:gd name="connsiteY7" fmla="*/ 69056 h 450057"/>
                    <a:gd name="connsiteX8" fmla="*/ 25272 w 577722"/>
                    <a:gd name="connsiteY8" fmla="*/ 0 h 450057"/>
                    <a:gd name="connsiteX0" fmla="*/ 32276 w 584726"/>
                    <a:gd name="connsiteY0" fmla="*/ 0 h 450057"/>
                    <a:gd name="connsiteX1" fmla="*/ 115619 w 584726"/>
                    <a:gd name="connsiteY1" fmla="*/ 66675 h 450057"/>
                    <a:gd name="connsiteX2" fmla="*/ 215632 w 584726"/>
                    <a:gd name="connsiteY2" fmla="*/ 333376 h 450057"/>
                    <a:gd name="connsiteX3" fmla="*/ 439469 w 584726"/>
                    <a:gd name="connsiteY3" fmla="*/ 290513 h 450057"/>
                    <a:gd name="connsiteX4" fmla="*/ 584726 w 584726"/>
                    <a:gd name="connsiteY4" fmla="*/ 288131 h 450057"/>
                    <a:gd name="connsiteX5" fmla="*/ 370413 w 584726"/>
                    <a:gd name="connsiteY5" fmla="*/ 442913 h 450057"/>
                    <a:gd name="connsiteX6" fmla="*/ 260876 w 584726"/>
                    <a:gd name="connsiteY6" fmla="*/ 450057 h 450057"/>
                    <a:gd name="connsiteX7" fmla="*/ 10844 w 584726"/>
                    <a:gd name="connsiteY7" fmla="*/ 69056 h 450057"/>
                    <a:gd name="connsiteX8" fmla="*/ 32276 w 584726"/>
                    <a:gd name="connsiteY8" fmla="*/ 0 h 450057"/>
                    <a:gd name="connsiteX0" fmla="*/ 34138 w 586588"/>
                    <a:gd name="connsiteY0" fmla="*/ 0 h 450057"/>
                    <a:gd name="connsiteX1" fmla="*/ 117481 w 586588"/>
                    <a:gd name="connsiteY1" fmla="*/ 66675 h 450057"/>
                    <a:gd name="connsiteX2" fmla="*/ 217494 w 586588"/>
                    <a:gd name="connsiteY2" fmla="*/ 333376 h 450057"/>
                    <a:gd name="connsiteX3" fmla="*/ 441331 w 586588"/>
                    <a:gd name="connsiteY3" fmla="*/ 290513 h 450057"/>
                    <a:gd name="connsiteX4" fmla="*/ 586588 w 586588"/>
                    <a:gd name="connsiteY4" fmla="*/ 288131 h 450057"/>
                    <a:gd name="connsiteX5" fmla="*/ 372275 w 586588"/>
                    <a:gd name="connsiteY5" fmla="*/ 442913 h 450057"/>
                    <a:gd name="connsiteX6" fmla="*/ 262738 w 586588"/>
                    <a:gd name="connsiteY6" fmla="*/ 450057 h 450057"/>
                    <a:gd name="connsiteX7" fmla="*/ 12706 w 586588"/>
                    <a:gd name="connsiteY7" fmla="*/ 69056 h 450057"/>
                    <a:gd name="connsiteX8" fmla="*/ 34138 w 586588"/>
                    <a:gd name="connsiteY8" fmla="*/ 0 h 450057"/>
                    <a:gd name="connsiteX0" fmla="*/ 34138 w 586588"/>
                    <a:gd name="connsiteY0" fmla="*/ 0 h 450057"/>
                    <a:gd name="connsiteX1" fmla="*/ 117481 w 586588"/>
                    <a:gd name="connsiteY1" fmla="*/ 66675 h 450057"/>
                    <a:gd name="connsiteX2" fmla="*/ 217494 w 586588"/>
                    <a:gd name="connsiteY2" fmla="*/ 333376 h 450057"/>
                    <a:gd name="connsiteX3" fmla="*/ 441331 w 586588"/>
                    <a:gd name="connsiteY3" fmla="*/ 290513 h 450057"/>
                    <a:gd name="connsiteX4" fmla="*/ 586588 w 586588"/>
                    <a:gd name="connsiteY4" fmla="*/ 288131 h 450057"/>
                    <a:gd name="connsiteX5" fmla="*/ 372275 w 586588"/>
                    <a:gd name="connsiteY5" fmla="*/ 442913 h 450057"/>
                    <a:gd name="connsiteX6" fmla="*/ 262738 w 586588"/>
                    <a:gd name="connsiteY6" fmla="*/ 450057 h 450057"/>
                    <a:gd name="connsiteX7" fmla="*/ 12706 w 586588"/>
                    <a:gd name="connsiteY7" fmla="*/ 69056 h 450057"/>
                    <a:gd name="connsiteX8" fmla="*/ 34138 w 586588"/>
                    <a:gd name="connsiteY8" fmla="*/ 0 h 450057"/>
                    <a:gd name="connsiteX0" fmla="*/ 34923 w 587373"/>
                    <a:gd name="connsiteY0" fmla="*/ 0 h 450057"/>
                    <a:gd name="connsiteX1" fmla="*/ 118266 w 587373"/>
                    <a:gd name="connsiteY1" fmla="*/ 66675 h 450057"/>
                    <a:gd name="connsiteX2" fmla="*/ 218279 w 587373"/>
                    <a:gd name="connsiteY2" fmla="*/ 333376 h 450057"/>
                    <a:gd name="connsiteX3" fmla="*/ 442116 w 587373"/>
                    <a:gd name="connsiteY3" fmla="*/ 290513 h 450057"/>
                    <a:gd name="connsiteX4" fmla="*/ 587373 w 587373"/>
                    <a:gd name="connsiteY4" fmla="*/ 288131 h 450057"/>
                    <a:gd name="connsiteX5" fmla="*/ 373060 w 587373"/>
                    <a:gd name="connsiteY5" fmla="*/ 442913 h 450057"/>
                    <a:gd name="connsiteX6" fmla="*/ 263523 w 587373"/>
                    <a:gd name="connsiteY6" fmla="*/ 450057 h 450057"/>
                    <a:gd name="connsiteX7" fmla="*/ 13491 w 587373"/>
                    <a:gd name="connsiteY7" fmla="*/ 69056 h 450057"/>
                    <a:gd name="connsiteX8" fmla="*/ 34923 w 587373"/>
                    <a:gd name="connsiteY8" fmla="*/ 0 h 450057"/>
                    <a:gd name="connsiteX0" fmla="*/ 34139 w 586589"/>
                    <a:gd name="connsiteY0" fmla="*/ 0 h 450057"/>
                    <a:gd name="connsiteX1" fmla="*/ 117482 w 586589"/>
                    <a:gd name="connsiteY1" fmla="*/ 66675 h 450057"/>
                    <a:gd name="connsiteX2" fmla="*/ 217495 w 586589"/>
                    <a:gd name="connsiteY2" fmla="*/ 333376 h 450057"/>
                    <a:gd name="connsiteX3" fmla="*/ 441332 w 586589"/>
                    <a:gd name="connsiteY3" fmla="*/ 290513 h 450057"/>
                    <a:gd name="connsiteX4" fmla="*/ 586589 w 586589"/>
                    <a:gd name="connsiteY4" fmla="*/ 288131 h 450057"/>
                    <a:gd name="connsiteX5" fmla="*/ 372276 w 586589"/>
                    <a:gd name="connsiteY5" fmla="*/ 442913 h 450057"/>
                    <a:gd name="connsiteX6" fmla="*/ 262739 w 586589"/>
                    <a:gd name="connsiteY6" fmla="*/ 450057 h 450057"/>
                    <a:gd name="connsiteX7" fmla="*/ 12707 w 586589"/>
                    <a:gd name="connsiteY7" fmla="*/ 69056 h 450057"/>
                    <a:gd name="connsiteX8" fmla="*/ 34139 w 586589"/>
                    <a:gd name="connsiteY8" fmla="*/ 0 h 45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6589" h="450057">
                      <a:moveTo>
                        <a:pt x="34139" y="0"/>
                      </a:moveTo>
                      <a:cubicBezTo>
                        <a:pt x="71444" y="48419"/>
                        <a:pt x="75413" y="49213"/>
                        <a:pt x="117482" y="66675"/>
                      </a:cubicBezTo>
                      <a:cubicBezTo>
                        <a:pt x="113513" y="119856"/>
                        <a:pt x="57157" y="261145"/>
                        <a:pt x="217495" y="333376"/>
                      </a:cubicBezTo>
                      <a:cubicBezTo>
                        <a:pt x="354814" y="377826"/>
                        <a:pt x="417122" y="327422"/>
                        <a:pt x="441332" y="290513"/>
                      </a:cubicBezTo>
                      <a:lnTo>
                        <a:pt x="586589" y="288131"/>
                      </a:lnTo>
                      <a:cubicBezTo>
                        <a:pt x="534201" y="382587"/>
                        <a:pt x="450858" y="438944"/>
                        <a:pt x="372276" y="442913"/>
                      </a:cubicBezTo>
                      <a:lnTo>
                        <a:pt x="262739" y="450057"/>
                      </a:lnTo>
                      <a:cubicBezTo>
                        <a:pt x="12311" y="413941"/>
                        <a:pt x="-25394" y="215502"/>
                        <a:pt x="12707" y="69056"/>
                      </a:cubicBezTo>
                      <a:lnTo>
                        <a:pt x="34139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6" name="Прямоугольник 45"/>
                <p:cNvSpPr/>
                <p:nvPr/>
              </p:nvSpPr>
              <p:spPr>
                <a:xfrm>
                  <a:off x="2588198" y="1689230"/>
                  <a:ext cx="127718" cy="6652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2489747" y="1754387"/>
                  <a:ext cx="305992" cy="5108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 rot="19288101">
                  <a:off x="2703304" y="1269080"/>
                  <a:ext cx="243617" cy="5108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9" name="Прямоугольник 48"/>
                <p:cNvSpPr/>
                <p:nvPr/>
              </p:nvSpPr>
              <p:spPr>
                <a:xfrm>
                  <a:off x="2644074" y="1481846"/>
                  <a:ext cx="429774" cy="4022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3" name="Группа 61"/>
              <p:cNvGrpSpPr>
                <a:grpSpLocks/>
              </p:cNvGrpSpPr>
              <p:nvPr/>
            </p:nvGrpSpPr>
            <p:grpSpPr bwMode="auto">
              <a:xfrm>
                <a:off x="3494478" y="2851107"/>
                <a:ext cx="1801952" cy="1538339"/>
                <a:chOff x="2545312" y="1900510"/>
                <a:chExt cx="1801952" cy="1538339"/>
              </a:xfrm>
            </p:grpSpPr>
            <p:sp>
              <p:nvSpPr>
                <p:cNvPr id="38" name="Шестиугольник 37"/>
                <p:cNvSpPr/>
                <p:nvPr/>
              </p:nvSpPr>
              <p:spPr>
                <a:xfrm rot="1800000">
                  <a:off x="2545312" y="1900510"/>
                  <a:ext cx="1801952" cy="1538339"/>
                </a:xfrm>
                <a:prstGeom prst="hexagon">
                  <a:avLst>
                    <a:gd name="adj" fmla="val 29943"/>
                    <a:gd name="vf" fmla="val 115470"/>
                  </a:avLst>
                </a:prstGeom>
                <a:solidFill>
                  <a:srgbClr val="80008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9" name="Полилиния 38"/>
                <p:cNvSpPr/>
                <p:nvPr/>
              </p:nvSpPr>
              <p:spPr>
                <a:xfrm flipH="1">
                  <a:off x="3480319" y="2322669"/>
                  <a:ext cx="305990" cy="592424"/>
                </a:xfrm>
                <a:custGeom>
                  <a:avLst/>
                  <a:gdLst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10543 h 522512"/>
                    <a:gd name="connsiteX1" fmla="*/ 9525 w 276225"/>
                    <a:gd name="connsiteY1" fmla="*/ 522512 h 522512"/>
                    <a:gd name="connsiteX2" fmla="*/ 273844 w 276225"/>
                    <a:gd name="connsiteY2" fmla="*/ 515368 h 522512"/>
                    <a:gd name="connsiteX3" fmla="*/ 276225 w 276225"/>
                    <a:gd name="connsiteY3" fmla="*/ 10543 h 522512"/>
                    <a:gd name="connsiteX4" fmla="*/ 0 w 276225"/>
                    <a:gd name="connsiteY4" fmla="*/ 10543 h 522512"/>
                    <a:gd name="connsiteX0" fmla="*/ 0 w 276225"/>
                    <a:gd name="connsiteY0" fmla="*/ 10543 h 542439"/>
                    <a:gd name="connsiteX1" fmla="*/ 9525 w 276225"/>
                    <a:gd name="connsiteY1" fmla="*/ 522512 h 542439"/>
                    <a:gd name="connsiteX2" fmla="*/ 273844 w 276225"/>
                    <a:gd name="connsiteY2" fmla="*/ 515368 h 542439"/>
                    <a:gd name="connsiteX3" fmla="*/ 276225 w 276225"/>
                    <a:gd name="connsiteY3" fmla="*/ 10543 h 542439"/>
                    <a:gd name="connsiteX4" fmla="*/ 0 w 276225"/>
                    <a:gd name="connsiteY4" fmla="*/ 10543 h 542439"/>
                    <a:gd name="connsiteX0" fmla="*/ 0 w 276225"/>
                    <a:gd name="connsiteY0" fmla="*/ 10543 h 538809"/>
                    <a:gd name="connsiteX1" fmla="*/ 9525 w 276225"/>
                    <a:gd name="connsiteY1" fmla="*/ 522512 h 538809"/>
                    <a:gd name="connsiteX2" fmla="*/ 273844 w 276225"/>
                    <a:gd name="connsiteY2" fmla="*/ 515368 h 538809"/>
                    <a:gd name="connsiteX3" fmla="*/ 276225 w 276225"/>
                    <a:gd name="connsiteY3" fmla="*/ 10543 h 538809"/>
                    <a:gd name="connsiteX4" fmla="*/ 0 w 276225"/>
                    <a:gd name="connsiteY4" fmla="*/ 10543 h 538809"/>
                    <a:gd name="connsiteX0" fmla="*/ 0 w 276225"/>
                    <a:gd name="connsiteY0" fmla="*/ 10543 h 537544"/>
                    <a:gd name="connsiteX1" fmla="*/ 9525 w 276225"/>
                    <a:gd name="connsiteY1" fmla="*/ 522512 h 537544"/>
                    <a:gd name="connsiteX2" fmla="*/ 273844 w 276225"/>
                    <a:gd name="connsiteY2" fmla="*/ 515368 h 537544"/>
                    <a:gd name="connsiteX3" fmla="*/ 276225 w 276225"/>
                    <a:gd name="connsiteY3" fmla="*/ 10543 h 537544"/>
                    <a:gd name="connsiteX4" fmla="*/ 0 w 276225"/>
                    <a:gd name="connsiteY4" fmla="*/ 10543 h 537544"/>
                    <a:gd name="connsiteX0" fmla="*/ 0 w 273843"/>
                    <a:gd name="connsiteY0" fmla="*/ 19248 h 536724"/>
                    <a:gd name="connsiteX1" fmla="*/ 7143 w 273843"/>
                    <a:gd name="connsiteY1" fmla="*/ 521692 h 536724"/>
                    <a:gd name="connsiteX2" fmla="*/ 271462 w 273843"/>
                    <a:gd name="connsiteY2" fmla="*/ 514548 h 536724"/>
                    <a:gd name="connsiteX3" fmla="*/ 273843 w 273843"/>
                    <a:gd name="connsiteY3" fmla="*/ 9723 h 536724"/>
                    <a:gd name="connsiteX4" fmla="*/ 0 w 273843"/>
                    <a:gd name="connsiteY4" fmla="*/ 19248 h 536724"/>
                    <a:gd name="connsiteX0" fmla="*/ 0 w 273843"/>
                    <a:gd name="connsiteY0" fmla="*/ 12707 h 530183"/>
                    <a:gd name="connsiteX1" fmla="*/ 7143 w 273843"/>
                    <a:gd name="connsiteY1" fmla="*/ 515151 h 530183"/>
                    <a:gd name="connsiteX2" fmla="*/ 271462 w 273843"/>
                    <a:gd name="connsiteY2" fmla="*/ 508007 h 530183"/>
                    <a:gd name="connsiteX3" fmla="*/ 273843 w 273843"/>
                    <a:gd name="connsiteY3" fmla="*/ 10325 h 530183"/>
                    <a:gd name="connsiteX4" fmla="*/ 0 w 273843"/>
                    <a:gd name="connsiteY4" fmla="*/ 12707 h 53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843" h="530183">
                      <a:moveTo>
                        <a:pt x="0" y="12707"/>
                      </a:moveTo>
                      <a:lnTo>
                        <a:pt x="7143" y="515151"/>
                      </a:lnTo>
                      <a:cubicBezTo>
                        <a:pt x="78581" y="562777"/>
                        <a:pt x="169068" y="479431"/>
                        <a:pt x="271462" y="508007"/>
                      </a:cubicBezTo>
                      <a:cubicBezTo>
                        <a:pt x="272256" y="339732"/>
                        <a:pt x="273049" y="178600"/>
                        <a:pt x="273843" y="10325"/>
                      </a:cubicBezTo>
                      <a:cubicBezTo>
                        <a:pt x="167481" y="-30156"/>
                        <a:pt x="80169" y="65094"/>
                        <a:pt x="0" y="1270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0" name="Полилиния 39"/>
                <p:cNvSpPr/>
                <p:nvPr/>
              </p:nvSpPr>
              <p:spPr>
                <a:xfrm>
                  <a:off x="3098708" y="2322670"/>
                  <a:ext cx="305990" cy="592424"/>
                </a:xfrm>
                <a:custGeom>
                  <a:avLst/>
                  <a:gdLst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10543 h 522512"/>
                    <a:gd name="connsiteX1" fmla="*/ 9525 w 276225"/>
                    <a:gd name="connsiteY1" fmla="*/ 522512 h 522512"/>
                    <a:gd name="connsiteX2" fmla="*/ 273844 w 276225"/>
                    <a:gd name="connsiteY2" fmla="*/ 515368 h 522512"/>
                    <a:gd name="connsiteX3" fmla="*/ 276225 w 276225"/>
                    <a:gd name="connsiteY3" fmla="*/ 10543 h 522512"/>
                    <a:gd name="connsiteX4" fmla="*/ 0 w 276225"/>
                    <a:gd name="connsiteY4" fmla="*/ 10543 h 522512"/>
                    <a:gd name="connsiteX0" fmla="*/ 0 w 276225"/>
                    <a:gd name="connsiteY0" fmla="*/ 10543 h 542439"/>
                    <a:gd name="connsiteX1" fmla="*/ 9525 w 276225"/>
                    <a:gd name="connsiteY1" fmla="*/ 522512 h 542439"/>
                    <a:gd name="connsiteX2" fmla="*/ 273844 w 276225"/>
                    <a:gd name="connsiteY2" fmla="*/ 515368 h 542439"/>
                    <a:gd name="connsiteX3" fmla="*/ 276225 w 276225"/>
                    <a:gd name="connsiteY3" fmla="*/ 10543 h 542439"/>
                    <a:gd name="connsiteX4" fmla="*/ 0 w 276225"/>
                    <a:gd name="connsiteY4" fmla="*/ 10543 h 542439"/>
                    <a:gd name="connsiteX0" fmla="*/ 0 w 276225"/>
                    <a:gd name="connsiteY0" fmla="*/ 10543 h 538809"/>
                    <a:gd name="connsiteX1" fmla="*/ 9525 w 276225"/>
                    <a:gd name="connsiteY1" fmla="*/ 522512 h 538809"/>
                    <a:gd name="connsiteX2" fmla="*/ 273844 w 276225"/>
                    <a:gd name="connsiteY2" fmla="*/ 515368 h 538809"/>
                    <a:gd name="connsiteX3" fmla="*/ 276225 w 276225"/>
                    <a:gd name="connsiteY3" fmla="*/ 10543 h 538809"/>
                    <a:gd name="connsiteX4" fmla="*/ 0 w 276225"/>
                    <a:gd name="connsiteY4" fmla="*/ 10543 h 538809"/>
                    <a:gd name="connsiteX0" fmla="*/ 0 w 276225"/>
                    <a:gd name="connsiteY0" fmla="*/ 10543 h 537544"/>
                    <a:gd name="connsiteX1" fmla="*/ 9525 w 276225"/>
                    <a:gd name="connsiteY1" fmla="*/ 522512 h 537544"/>
                    <a:gd name="connsiteX2" fmla="*/ 273844 w 276225"/>
                    <a:gd name="connsiteY2" fmla="*/ 515368 h 537544"/>
                    <a:gd name="connsiteX3" fmla="*/ 276225 w 276225"/>
                    <a:gd name="connsiteY3" fmla="*/ 10543 h 537544"/>
                    <a:gd name="connsiteX4" fmla="*/ 0 w 276225"/>
                    <a:gd name="connsiteY4" fmla="*/ 10543 h 537544"/>
                    <a:gd name="connsiteX0" fmla="*/ 0 w 273843"/>
                    <a:gd name="connsiteY0" fmla="*/ 19248 h 536724"/>
                    <a:gd name="connsiteX1" fmla="*/ 7143 w 273843"/>
                    <a:gd name="connsiteY1" fmla="*/ 521692 h 536724"/>
                    <a:gd name="connsiteX2" fmla="*/ 271462 w 273843"/>
                    <a:gd name="connsiteY2" fmla="*/ 514548 h 536724"/>
                    <a:gd name="connsiteX3" fmla="*/ 273843 w 273843"/>
                    <a:gd name="connsiteY3" fmla="*/ 9723 h 536724"/>
                    <a:gd name="connsiteX4" fmla="*/ 0 w 273843"/>
                    <a:gd name="connsiteY4" fmla="*/ 19248 h 536724"/>
                    <a:gd name="connsiteX0" fmla="*/ 0 w 273843"/>
                    <a:gd name="connsiteY0" fmla="*/ 12707 h 530183"/>
                    <a:gd name="connsiteX1" fmla="*/ 7143 w 273843"/>
                    <a:gd name="connsiteY1" fmla="*/ 515151 h 530183"/>
                    <a:gd name="connsiteX2" fmla="*/ 271462 w 273843"/>
                    <a:gd name="connsiteY2" fmla="*/ 508007 h 530183"/>
                    <a:gd name="connsiteX3" fmla="*/ 273843 w 273843"/>
                    <a:gd name="connsiteY3" fmla="*/ 10325 h 530183"/>
                    <a:gd name="connsiteX4" fmla="*/ 0 w 273843"/>
                    <a:gd name="connsiteY4" fmla="*/ 12707 h 53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843" h="530183">
                      <a:moveTo>
                        <a:pt x="0" y="12707"/>
                      </a:moveTo>
                      <a:lnTo>
                        <a:pt x="7143" y="515151"/>
                      </a:lnTo>
                      <a:cubicBezTo>
                        <a:pt x="78581" y="562777"/>
                        <a:pt x="169068" y="479431"/>
                        <a:pt x="271462" y="508007"/>
                      </a:cubicBezTo>
                      <a:cubicBezTo>
                        <a:pt x="272256" y="339732"/>
                        <a:pt x="273049" y="178600"/>
                        <a:pt x="273843" y="10325"/>
                      </a:cubicBezTo>
                      <a:cubicBezTo>
                        <a:pt x="167481" y="-30156"/>
                        <a:pt x="80169" y="65094"/>
                        <a:pt x="0" y="1270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1" name="Полилиния 40"/>
                <p:cNvSpPr/>
                <p:nvPr/>
              </p:nvSpPr>
              <p:spPr>
                <a:xfrm>
                  <a:off x="2989547" y="2417526"/>
                  <a:ext cx="913480" cy="602295"/>
                </a:xfrm>
                <a:custGeom>
                  <a:avLst/>
                  <a:gdLst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54935 w 855035"/>
                    <a:gd name="connsiteY0" fmla="*/ 485775 h 566738"/>
                    <a:gd name="connsiteX1" fmla="*/ 47791 w 855035"/>
                    <a:gd name="connsiteY1" fmla="*/ 0 h 566738"/>
                    <a:gd name="connsiteX2" fmla="*/ 7310 w 855035"/>
                    <a:gd name="connsiteY2" fmla="*/ 2382 h 566738"/>
                    <a:gd name="connsiteX3" fmla="*/ 166 w 855035"/>
                    <a:gd name="connsiteY3" fmla="*/ 566738 h 566738"/>
                    <a:gd name="connsiteX4" fmla="*/ 855035 w 855035"/>
                    <a:gd name="connsiteY4" fmla="*/ 566738 h 566738"/>
                    <a:gd name="connsiteX5" fmla="*/ 852653 w 855035"/>
                    <a:gd name="connsiteY5" fmla="*/ 2382 h 566738"/>
                    <a:gd name="connsiteX6" fmla="*/ 805028 w 855035"/>
                    <a:gd name="connsiteY6" fmla="*/ 2382 h 566738"/>
                    <a:gd name="connsiteX7" fmla="*/ 807410 w 855035"/>
                    <a:gd name="connsiteY7" fmla="*/ 495300 h 566738"/>
                    <a:gd name="connsiteX8" fmla="*/ 428791 w 855035"/>
                    <a:gd name="connsiteY8" fmla="*/ 526257 h 566738"/>
                    <a:gd name="connsiteX9" fmla="*/ 54935 w 855035"/>
                    <a:gd name="connsiteY9" fmla="*/ 485775 h 566738"/>
                    <a:gd name="connsiteX0" fmla="*/ 54935 w 864560"/>
                    <a:gd name="connsiteY0" fmla="*/ 485775 h 571501"/>
                    <a:gd name="connsiteX1" fmla="*/ 47791 w 864560"/>
                    <a:gd name="connsiteY1" fmla="*/ 0 h 571501"/>
                    <a:gd name="connsiteX2" fmla="*/ 7310 w 864560"/>
                    <a:gd name="connsiteY2" fmla="*/ 2382 h 571501"/>
                    <a:gd name="connsiteX3" fmla="*/ 166 w 864560"/>
                    <a:gd name="connsiteY3" fmla="*/ 566738 h 571501"/>
                    <a:gd name="connsiteX4" fmla="*/ 864560 w 864560"/>
                    <a:gd name="connsiteY4" fmla="*/ 571501 h 571501"/>
                    <a:gd name="connsiteX5" fmla="*/ 852653 w 864560"/>
                    <a:gd name="connsiteY5" fmla="*/ 2382 h 571501"/>
                    <a:gd name="connsiteX6" fmla="*/ 805028 w 864560"/>
                    <a:gd name="connsiteY6" fmla="*/ 2382 h 571501"/>
                    <a:gd name="connsiteX7" fmla="*/ 807410 w 864560"/>
                    <a:gd name="connsiteY7" fmla="*/ 495300 h 571501"/>
                    <a:gd name="connsiteX8" fmla="*/ 428791 w 864560"/>
                    <a:gd name="connsiteY8" fmla="*/ 526257 h 571501"/>
                    <a:gd name="connsiteX9" fmla="*/ 54935 w 864560"/>
                    <a:gd name="connsiteY9" fmla="*/ 485775 h 571501"/>
                    <a:gd name="connsiteX0" fmla="*/ 54935 w 864560"/>
                    <a:gd name="connsiteY0" fmla="*/ 485775 h 571501"/>
                    <a:gd name="connsiteX1" fmla="*/ 47791 w 864560"/>
                    <a:gd name="connsiteY1" fmla="*/ 0 h 571501"/>
                    <a:gd name="connsiteX2" fmla="*/ 7310 w 864560"/>
                    <a:gd name="connsiteY2" fmla="*/ 2382 h 571501"/>
                    <a:gd name="connsiteX3" fmla="*/ 166 w 864560"/>
                    <a:gd name="connsiteY3" fmla="*/ 566738 h 571501"/>
                    <a:gd name="connsiteX4" fmla="*/ 864560 w 864560"/>
                    <a:gd name="connsiteY4" fmla="*/ 571501 h 571501"/>
                    <a:gd name="connsiteX5" fmla="*/ 859796 w 864560"/>
                    <a:gd name="connsiteY5" fmla="*/ 2382 h 571501"/>
                    <a:gd name="connsiteX6" fmla="*/ 805028 w 864560"/>
                    <a:gd name="connsiteY6" fmla="*/ 2382 h 571501"/>
                    <a:gd name="connsiteX7" fmla="*/ 807410 w 864560"/>
                    <a:gd name="connsiteY7" fmla="*/ 495300 h 571501"/>
                    <a:gd name="connsiteX8" fmla="*/ 428791 w 864560"/>
                    <a:gd name="connsiteY8" fmla="*/ 526257 h 571501"/>
                    <a:gd name="connsiteX9" fmla="*/ 54935 w 864560"/>
                    <a:gd name="connsiteY9" fmla="*/ 485775 h 571501"/>
                    <a:gd name="connsiteX0" fmla="*/ 57150 w 866775"/>
                    <a:gd name="connsiteY0" fmla="*/ 485775 h 571501"/>
                    <a:gd name="connsiteX1" fmla="*/ 50006 w 866775"/>
                    <a:gd name="connsiteY1" fmla="*/ 0 h 571501"/>
                    <a:gd name="connsiteX2" fmla="*/ 0 w 866775"/>
                    <a:gd name="connsiteY2" fmla="*/ 0 h 571501"/>
                    <a:gd name="connsiteX3" fmla="*/ 2381 w 866775"/>
                    <a:gd name="connsiteY3" fmla="*/ 566738 h 571501"/>
                    <a:gd name="connsiteX4" fmla="*/ 866775 w 866775"/>
                    <a:gd name="connsiteY4" fmla="*/ 571501 h 571501"/>
                    <a:gd name="connsiteX5" fmla="*/ 862011 w 866775"/>
                    <a:gd name="connsiteY5" fmla="*/ 2382 h 571501"/>
                    <a:gd name="connsiteX6" fmla="*/ 807243 w 866775"/>
                    <a:gd name="connsiteY6" fmla="*/ 2382 h 571501"/>
                    <a:gd name="connsiteX7" fmla="*/ 809625 w 866775"/>
                    <a:gd name="connsiteY7" fmla="*/ 495300 h 571501"/>
                    <a:gd name="connsiteX8" fmla="*/ 431006 w 866775"/>
                    <a:gd name="connsiteY8" fmla="*/ 526257 h 571501"/>
                    <a:gd name="connsiteX9" fmla="*/ 57150 w 866775"/>
                    <a:gd name="connsiteY9" fmla="*/ 485775 h 571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6775" h="571501">
                      <a:moveTo>
                        <a:pt x="57150" y="485775"/>
                      </a:moveTo>
                      <a:lnTo>
                        <a:pt x="50006" y="0"/>
                      </a:lnTo>
                      <a:lnTo>
                        <a:pt x="0" y="0"/>
                      </a:lnTo>
                      <a:cubicBezTo>
                        <a:pt x="1587" y="184944"/>
                        <a:pt x="794" y="381794"/>
                        <a:pt x="2381" y="566738"/>
                      </a:cubicBezTo>
                      <a:lnTo>
                        <a:pt x="866775" y="571501"/>
                      </a:lnTo>
                      <a:lnTo>
                        <a:pt x="862011" y="2382"/>
                      </a:lnTo>
                      <a:lnTo>
                        <a:pt x="807243" y="2382"/>
                      </a:lnTo>
                      <a:lnTo>
                        <a:pt x="809625" y="495300"/>
                      </a:lnTo>
                      <a:cubicBezTo>
                        <a:pt x="621507" y="569912"/>
                        <a:pt x="550069" y="442119"/>
                        <a:pt x="431006" y="526257"/>
                      </a:cubicBezTo>
                      <a:cubicBezTo>
                        <a:pt x="275431" y="443706"/>
                        <a:pt x="148432" y="577849"/>
                        <a:pt x="57150" y="48577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4" name="Группа 62"/>
              <p:cNvGrpSpPr>
                <a:grpSpLocks/>
              </p:cNvGrpSpPr>
              <p:nvPr/>
            </p:nvGrpSpPr>
            <p:grpSpPr bwMode="auto">
              <a:xfrm>
                <a:off x="2684813" y="4233106"/>
                <a:ext cx="1801952" cy="1595599"/>
                <a:chOff x="1735647" y="3282509"/>
                <a:chExt cx="1801952" cy="1595599"/>
              </a:xfrm>
            </p:grpSpPr>
            <p:sp>
              <p:nvSpPr>
                <p:cNvPr id="34" name="Шестиугольник 61"/>
                <p:cNvSpPr/>
                <p:nvPr/>
              </p:nvSpPr>
              <p:spPr>
                <a:xfrm rot="1800000">
                  <a:off x="1735647" y="3282509"/>
                  <a:ext cx="1801952" cy="159559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92791"/>
                    <a:gd name="connsiteX1" fmla="*/ 460625 w 1801952"/>
                    <a:gd name="connsiteY1" fmla="*/ 0 h 1592791"/>
                    <a:gd name="connsiteX2" fmla="*/ 1341327 w 1801952"/>
                    <a:gd name="connsiteY2" fmla="*/ 0 h 1592791"/>
                    <a:gd name="connsiteX3" fmla="*/ 1801952 w 1801952"/>
                    <a:gd name="connsiteY3" fmla="*/ 769170 h 1592791"/>
                    <a:gd name="connsiteX4" fmla="*/ 1341327 w 1801952"/>
                    <a:gd name="connsiteY4" fmla="*/ 1538339 h 1592791"/>
                    <a:gd name="connsiteX5" fmla="*/ 460625 w 1801952"/>
                    <a:gd name="connsiteY5" fmla="*/ 1538339 h 1592791"/>
                    <a:gd name="connsiteX6" fmla="*/ 0 w 1801952"/>
                    <a:gd name="connsiteY6" fmla="*/ 769170 h 1592791"/>
                    <a:gd name="connsiteX0" fmla="*/ 0 w 1801952"/>
                    <a:gd name="connsiteY0" fmla="*/ 769170 h 1602409"/>
                    <a:gd name="connsiteX1" fmla="*/ 460625 w 1801952"/>
                    <a:gd name="connsiteY1" fmla="*/ 0 h 1602409"/>
                    <a:gd name="connsiteX2" fmla="*/ 1341327 w 1801952"/>
                    <a:gd name="connsiteY2" fmla="*/ 0 h 1602409"/>
                    <a:gd name="connsiteX3" fmla="*/ 1801952 w 1801952"/>
                    <a:gd name="connsiteY3" fmla="*/ 769170 h 1602409"/>
                    <a:gd name="connsiteX4" fmla="*/ 1341327 w 1801952"/>
                    <a:gd name="connsiteY4" fmla="*/ 1538339 h 1602409"/>
                    <a:gd name="connsiteX5" fmla="*/ 460625 w 1801952"/>
                    <a:gd name="connsiteY5" fmla="*/ 1538339 h 1602409"/>
                    <a:gd name="connsiteX6" fmla="*/ 0 w 1801952"/>
                    <a:gd name="connsiteY6" fmla="*/ 769170 h 1602409"/>
                    <a:gd name="connsiteX0" fmla="*/ 0 w 1801952"/>
                    <a:gd name="connsiteY0" fmla="*/ 769170 h 1613266"/>
                    <a:gd name="connsiteX1" fmla="*/ 460625 w 1801952"/>
                    <a:gd name="connsiteY1" fmla="*/ 0 h 1613266"/>
                    <a:gd name="connsiteX2" fmla="*/ 1341327 w 1801952"/>
                    <a:gd name="connsiteY2" fmla="*/ 0 h 1613266"/>
                    <a:gd name="connsiteX3" fmla="*/ 1801952 w 1801952"/>
                    <a:gd name="connsiteY3" fmla="*/ 769170 h 1613266"/>
                    <a:gd name="connsiteX4" fmla="*/ 1341327 w 1801952"/>
                    <a:gd name="connsiteY4" fmla="*/ 1538339 h 1613266"/>
                    <a:gd name="connsiteX5" fmla="*/ 460625 w 1801952"/>
                    <a:gd name="connsiteY5" fmla="*/ 1538339 h 1613266"/>
                    <a:gd name="connsiteX6" fmla="*/ 0 w 1801952"/>
                    <a:gd name="connsiteY6" fmla="*/ 769170 h 1613266"/>
                    <a:gd name="connsiteX0" fmla="*/ 0 w 1801952"/>
                    <a:gd name="connsiteY0" fmla="*/ 769170 h 1608073"/>
                    <a:gd name="connsiteX1" fmla="*/ 460625 w 1801952"/>
                    <a:gd name="connsiteY1" fmla="*/ 0 h 1608073"/>
                    <a:gd name="connsiteX2" fmla="*/ 1341327 w 1801952"/>
                    <a:gd name="connsiteY2" fmla="*/ 0 h 1608073"/>
                    <a:gd name="connsiteX3" fmla="*/ 1801952 w 1801952"/>
                    <a:gd name="connsiteY3" fmla="*/ 769170 h 1608073"/>
                    <a:gd name="connsiteX4" fmla="*/ 1341327 w 1801952"/>
                    <a:gd name="connsiteY4" fmla="*/ 1538339 h 1608073"/>
                    <a:gd name="connsiteX5" fmla="*/ 460625 w 1801952"/>
                    <a:gd name="connsiteY5" fmla="*/ 1538339 h 1608073"/>
                    <a:gd name="connsiteX6" fmla="*/ 0 w 1801952"/>
                    <a:gd name="connsiteY6" fmla="*/ 769170 h 1608073"/>
                    <a:gd name="connsiteX0" fmla="*/ 0 w 1801952"/>
                    <a:gd name="connsiteY0" fmla="*/ 769170 h 1602156"/>
                    <a:gd name="connsiteX1" fmla="*/ 460625 w 1801952"/>
                    <a:gd name="connsiteY1" fmla="*/ 0 h 1602156"/>
                    <a:gd name="connsiteX2" fmla="*/ 1341327 w 1801952"/>
                    <a:gd name="connsiteY2" fmla="*/ 0 h 1602156"/>
                    <a:gd name="connsiteX3" fmla="*/ 1801952 w 1801952"/>
                    <a:gd name="connsiteY3" fmla="*/ 769170 h 1602156"/>
                    <a:gd name="connsiteX4" fmla="*/ 1341327 w 1801952"/>
                    <a:gd name="connsiteY4" fmla="*/ 1538339 h 1602156"/>
                    <a:gd name="connsiteX5" fmla="*/ 460625 w 1801952"/>
                    <a:gd name="connsiteY5" fmla="*/ 1538339 h 1602156"/>
                    <a:gd name="connsiteX6" fmla="*/ 0 w 1801952"/>
                    <a:gd name="connsiteY6" fmla="*/ 769170 h 1602156"/>
                    <a:gd name="connsiteX0" fmla="*/ 0 w 1801952"/>
                    <a:gd name="connsiteY0" fmla="*/ 769170 h 1609428"/>
                    <a:gd name="connsiteX1" fmla="*/ 460625 w 1801952"/>
                    <a:gd name="connsiteY1" fmla="*/ 0 h 1609428"/>
                    <a:gd name="connsiteX2" fmla="*/ 1341327 w 1801952"/>
                    <a:gd name="connsiteY2" fmla="*/ 0 h 1609428"/>
                    <a:gd name="connsiteX3" fmla="*/ 1801952 w 1801952"/>
                    <a:gd name="connsiteY3" fmla="*/ 769170 h 1609428"/>
                    <a:gd name="connsiteX4" fmla="*/ 1341327 w 1801952"/>
                    <a:gd name="connsiteY4" fmla="*/ 1538339 h 1609428"/>
                    <a:gd name="connsiteX5" fmla="*/ 460625 w 1801952"/>
                    <a:gd name="connsiteY5" fmla="*/ 1538339 h 1609428"/>
                    <a:gd name="connsiteX6" fmla="*/ 0 w 1801952"/>
                    <a:gd name="connsiteY6" fmla="*/ 769170 h 1609428"/>
                    <a:gd name="connsiteX0" fmla="*/ 0 w 1801952"/>
                    <a:gd name="connsiteY0" fmla="*/ 769170 h 1600943"/>
                    <a:gd name="connsiteX1" fmla="*/ 460625 w 1801952"/>
                    <a:gd name="connsiteY1" fmla="*/ 0 h 1600943"/>
                    <a:gd name="connsiteX2" fmla="*/ 1341327 w 1801952"/>
                    <a:gd name="connsiteY2" fmla="*/ 0 h 1600943"/>
                    <a:gd name="connsiteX3" fmla="*/ 1801952 w 1801952"/>
                    <a:gd name="connsiteY3" fmla="*/ 769170 h 1600943"/>
                    <a:gd name="connsiteX4" fmla="*/ 1350313 w 1801952"/>
                    <a:gd name="connsiteY4" fmla="*/ 1522153 h 1600943"/>
                    <a:gd name="connsiteX5" fmla="*/ 460625 w 1801952"/>
                    <a:gd name="connsiteY5" fmla="*/ 1538339 h 1600943"/>
                    <a:gd name="connsiteX6" fmla="*/ 0 w 1801952"/>
                    <a:gd name="connsiteY6" fmla="*/ 769170 h 1600943"/>
                    <a:gd name="connsiteX0" fmla="*/ 0 w 1801952"/>
                    <a:gd name="connsiteY0" fmla="*/ 769170 h 1595599"/>
                    <a:gd name="connsiteX1" fmla="*/ 460625 w 1801952"/>
                    <a:gd name="connsiteY1" fmla="*/ 0 h 1595599"/>
                    <a:gd name="connsiteX2" fmla="*/ 1341327 w 1801952"/>
                    <a:gd name="connsiteY2" fmla="*/ 0 h 1595599"/>
                    <a:gd name="connsiteX3" fmla="*/ 1801952 w 1801952"/>
                    <a:gd name="connsiteY3" fmla="*/ 769170 h 1595599"/>
                    <a:gd name="connsiteX4" fmla="*/ 1350313 w 1801952"/>
                    <a:gd name="connsiteY4" fmla="*/ 1522153 h 1595599"/>
                    <a:gd name="connsiteX5" fmla="*/ 454275 w 1801952"/>
                    <a:gd name="connsiteY5" fmla="*/ 1527341 h 1595599"/>
                    <a:gd name="connsiteX6" fmla="*/ 0 w 1801952"/>
                    <a:gd name="connsiteY6" fmla="*/ 769170 h 1595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1952" h="1595599">
                      <a:moveTo>
                        <a:pt x="0" y="769170"/>
                      </a:moveTo>
                      <a:lnTo>
                        <a:pt x="460625" y="0"/>
                      </a:lnTo>
                      <a:lnTo>
                        <a:pt x="1341327" y="0"/>
                      </a:lnTo>
                      <a:lnTo>
                        <a:pt x="1801952" y="769170"/>
                      </a:lnTo>
                      <a:lnTo>
                        <a:pt x="1350313" y="1522153"/>
                      </a:lnTo>
                      <a:cubicBezTo>
                        <a:pt x="1097398" y="1630663"/>
                        <a:pt x="647383" y="1607338"/>
                        <a:pt x="454275" y="1527341"/>
                      </a:cubicBezTo>
                      <a:lnTo>
                        <a:pt x="0" y="76917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5" name="Полилиния 34"/>
                <p:cNvSpPr/>
                <p:nvPr/>
              </p:nvSpPr>
              <p:spPr>
                <a:xfrm>
                  <a:off x="2199286" y="3682287"/>
                  <a:ext cx="640884" cy="810096"/>
                </a:xfrm>
                <a:custGeom>
                  <a:avLst/>
                  <a:gdLst>
                    <a:gd name="connsiteX0" fmla="*/ 259505 w 573552"/>
                    <a:gd name="connsiteY0" fmla="*/ 527307 h 724986"/>
                    <a:gd name="connsiteX1" fmla="*/ 197627 w 573552"/>
                    <a:gd name="connsiteY1" fmla="*/ 589185 h 724986"/>
                    <a:gd name="connsiteX2" fmla="*/ 259505 w 573552"/>
                    <a:gd name="connsiteY2" fmla="*/ 651063 h 724986"/>
                    <a:gd name="connsiteX3" fmla="*/ 321383 w 573552"/>
                    <a:gd name="connsiteY3" fmla="*/ 589185 h 724986"/>
                    <a:gd name="connsiteX4" fmla="*/ 259505 w 573552"/>
                    <a:gd name="connsiteY4" fmla="*/ 527307 h 724986"/>
                    <a:gd name="connsiteX5" fmla="*/ 132104 w 573552"/>
                    <a:gd name="connsiteY5" fmla="*/ 400048 h 724986"/>
                    <a:gd name="connsiteX6" fmla="*/ 70226 w 573552"/>
                    <a:gd name="connsiteY6" fmla="*/ 461926 h 724986"/>
                    <a:gd name="connsiteX7" fmla="*/ 132104 w 573552"/>
                    <a:gd name="connsiteY7" fmla="*/ 523804 h 724986"/>
                    <a:gd name="connsiteX8" fmla="*/ 193982 w 573552"/>
                    <a:gd name="connsiteY8" fmla="*/ 461926 h 724986"/>
                    <a:gd name="connsiteX9" fmla="*/ 132104 w 573552"/>
                    <a:gd name="connsiteY9" fmla="*/ 400048 h 724986"/>
                    <a:gd name="connsiteX10" fmla="*/ 123644 w 573552"/>
                    <a:gd name="connsiteY10" fmla="*/ 205806 h 724986"/>
                    <a:gd name="connsiteX11" fmla="*/ 61766 w 573552"/>
                    <a:gd name="connsiteY11" fmla="*/ 267684 h 724986"/>
                    <a:gd name="connsiteX12" fmla="*/ 123644 w 573552"/>
                    <a:gd name="connsiteY12" fmla="*/ 329562 h 724986"/>
                    <a:gd name="connsiteX13" fmla="*/ 185522 w 573552"/>
                    <a:gd name="connsiteY13" fmla="*/ 267684 h 724986"/>
                    <a:gd name="connsiteX14" fmla="*/ 123644 w 573552"/>
                    <a:gd name="connsiteY14" fmla="*/ 205806 h 724986"/>
                    <a:gd name="connsiteX15" fmla="*/ 455345 w 573552"/>
                    <a:gd name="connsiteY15" fmla="*/ 65381 h 724986"/>
                    <a:gd name="connsiteX16" fmla="*/ 393467 w 573552"/>
                    <a:gd name="connsiteY16" fmla="*/ 127259 h 724986"/>
                    <a:gd name="connsiteX17" fmla="*/ 455345 w 573552"/>
                    <a:gd name="connsiteY17" fmla="*/ 189137 h 724986"/>
                    <a:gd name="connsiteX18" fmla="*/ 517223 w 573552"/>
                    <a:gd name="connsiteY18" fmla="*/ 127259 h 724986"/>
                    <a:gd name="connsiteX19" fmla="*/ 455345 w 573552"/>
                    <a:gd name="connsiteY19" fmla="*/ 65381 h 724986"/>
                    <a:gd name="connsiteX20" fmla="*/ 271373 w 573552"/>
                    <a:gd name="connsiteY20" fmla="*/ 65381 h 724986"/>
                    <a:gd name="connsiteX21" fmla="*/ 209495 w 573552"/>
                    <a:gd name="connsiteY21" fmla="*/ 127259 h 724986"/>
                    <a:gd name="connsiteX22" fmla="*/ 271373 w 573552"/>
                    <a:gd name="connsiteY22" fmla="*/ 189137 h 724986"/>
                    <a:gd name="connsiteX23" fmla="*/ 333251 w 573552"/>
                    <a:gd name="connsiteY23" fmla="*/ 127259 h 724986"/>
                    <a:gd name="connsiteX24" fmla="*/ 271373 w 573552"/>
                    <a:gd name="connsiteY24" fmla="*/ 65381 h 724986"/>
                    <a:gd name="connsiteX25" fmla="*/ 383795 w 573552"/>
                    <a:gd name="connsiteY25" fmla="*/ 701 h 724986"/>
                    <a:gd name="connsiteX26" fmla="*/ 571319 w 573552"/>
                    <a:gd name="connsiteY26" fmla="*/ 134437 h 724986"/>
                    <a:gd name="connsiteX27" fmla="*/ 480830 w 573552"/>
                    <a:gd name="connsiteY27" fmla="*/ 327317 h 724986"/>
                    <a:gd name="connsiteX28" fmla="*/ 464162 w 573552"/>
                    <a:gd name="connsiteY28" fmla="*/ 441618 h 724986"/>
                    <a:gd name="connsiteX29" fmla="*/ 366532 w 573552"/>
                    <a:gd name="connsiteY29" fmla="*/ 539250 h 724986"/>
                    <a:gd name="connsiteX30" fmla="*/ 357005 w 573552"/>
                    <a:gd name="connsiteY30" fmla="*/ 724986 h 724986"/>
                    <a:gd name="connsiteX31" fmla="*/ 23630 w 573552"/>
                    <a:gd name="connsiteY31" fmla="*/ 241593 h 724986"/>
                    <a:gd name="connsiteX32" fmla="*/ 383795 w 573552"/>
                    <a:gd name="connsiteY32" fmla="*/ 701 h 724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573552" h="724986">
                      <a:moveTo>
                        <a:pt x="259505" y="527307"/>
                      </a:moveTo>
                      <a:cubicBezTo>
                        <a:pt x="225331" y="527307"/>
                        <a:pt x="197627" y="555011"/>
                        <a:pt x="197627" y="589185"/>
                      </a:cubicBezTo>
                      <a:cubicBezTo>
                        <a:pt x="197627" y="623359"/>
                        <a:pt x="225331" y="651063"/>
                        <a:pt x="259505" y="651063"/>
                      </a:cubicBezTo>
                      <a:cubicBezTo>
                        <a:pt x="293679" y="651063"/>
                        <a:pt x="321383" y="623359"/>
                        <a:pt x="321383" y="589185"/>
                      </a:cubicBezTo>
                      <a:cubicBezTo>
                        <a:pt x="321383" y="555011"/>
                        <a:pt x="293679" y="527307"/>
                        <a:pt x="259505" y="527307"/>
                      </a:cubicBezTo>
                      <a:close/>
                      <a:moveTo>
                        <a:pt x="132104" y="400048"/>
                      </a:moveTo>
                      <a:cubicBezTo>
                        <a:pt x="97930" y="400048"/>
                        <a:pt x="70226" y="427752"/>
                        <a:pt x="70226" y="461926"/>
                      </a:cubicBezTo>
                      <a:cubicBezTo>
                        <a:pt x="70226" y="496100"/>
                        <a:pt x="97930" y="523804"/>
                        <a:pt x="132104" y="523804"/>
                      </a:cubicBezTo>
                      <a:cubicBezTo>
                        <a:pt x="166278" y="523804"/>
                        <a:pt x="193982" y="496100"/>
                        <a:pt x="193982" y="461926"/>
                      </a:cubicBezTo>
                      <a:cubicBezTo>
                        <a:pt x="193982" y="427752"/>
                        <a:pt x="166278" y="400048"/>
                        <a:pt x="132104" y="400048"/>
                      </a:cubicBezTo>
                      <a:close/>
                      <a:moveTo>
                        <a:pt x="123644" y="205806"/>
                      </a:moveTo>
                      <a:cubicBezTo>
                        <a:pt x="89470" y="205806"/>
                        <a:pt x="61766" y="233510"/>
                        <a:pt x="61766" y="267684"/>
                      </a:cubicBezTo>
                      <a:cubicBezTo>
                        <a:pt x="61766" y="301858"/>
                        <a:pt x="89470" y="329562"/>
                        <a:pt x="123644" y="329562"/>
                      </a:cubicBezTo>
                      <a:cubicBezTo>
                        <a:pt x="157818" y="329562"/>
                        <a:pt x="185522" y="301858"/>
                        <a:pt x="185522" y="267684"/>
                      </a:cubicBezTo>
                      <a:cubicBezTo>
                        <a:pt x="185522" y="233510"/>
                        <a:pt x="157818" y="205806"/>
                        <a:pt x="123644" y="205806"/>
                      </a:cubicBezTo>
                      <a:close/>
                      <a:moveTo>
                        <a:pt x="455345" y="65381"/>
                      </a:moveTo>
                      <a:cubicBezTo>
                        <a:pt x="421171" y="65381"/>
                        <a:pt x="393467" y="93085"/>
                        <a:pt x="393467" y="127259"/>
                      </a:cubicBezTo>
                      <a:cubicBezTo>
                        <a:pt x="393467" y="161433"/>
                        <a:pt x="421171" y="189137"/>
                        <a:pt x="455345" y="189137"/>
                      </a:cubicBezTo>
                      <a:cubicBezTo>
                        <a:pt x="489519" y="189137"/>
                        <a:pt x="517223" y="161433"/>
                        <a:pt x="517223" y="127259"/>
                      </a:cubicBezTo>
                      <a:cubicBezTo>
                        <a:pt x="517223" y="93085"/>
                        <a:pt x="489519" y="65381"/>
                        <a:pt x="455345" y="65381"/>
                      </a:cubicBezTo>
                      <a:close/>
                      <a:moveTo>
                        <a:pt x="271373" y="65381"/>
                      </a:moveTo>
                      <a:cubicBezTo>
                        <a:pt x="237199" y="65381"/>
                        <a:pt x="209495" y="93085"/>
                        <a:pt x="209495" y="127259"/>
                      </a:cubicBezTo>
                      <a:cubicBezTo>
                        <a:pt x="209495" y="161433"/>
                        <a:pt x="237199" y="189137"/>
                        <a:pt x="271373" y="189137"/>
                      </a:cubicBezTo>
                      <a:cubicBezTo>
                        <a:pt x="305547" y="189137"/>
                        <a:pt x="333251" y="161433"/>
                        <a:pt x="333251" y="127259"/>
                      </a:cubicBezTo>
                      <a:cubicBezTo>
                        <a:pt x="333251" y="93085"/>
                        <a:pt x="305547" y="65381"/>
                        <a:pt x="271373" y="65381"/>
                      </a:cubicBezTo>
                      <a:close/>
                      <a:moveTo>
                        <a:pt x="383795" y="701"/>
                      </a:moveTo>
                      <a:cubicBezTo>
                        <a:pt x="466060" y="6519"/>
                        <a:pt x="538279" y="48712"/>
                        <a:pt x="571319" y="134437"/>
                      </a:cubicBezTo>
                      <a:cubicBezTo>
                        <a:pt x="588781" y="195556"/>
                        <a:pt x="498690" y="276120"/>
                        <a:pt x="480830" y="327317"/>
                      </a:cubicBezTo>
                      <a:cubicBezTo>
                        <a:pt x="462971" y="378514"/>
                        <a:pt x="451065" y="370577"/>
                        <a:pt x="464162" y="441618"/>
                      </a:cubicBezTo>
                      <a:cubicBezTo>
                        <a:pt x="456622" y="485274"/>
                        <a:pt x="384391" y="492022"/>
                        <a:pt x="366532" y="539250"/>
                      </a:cubicBezTo>
                      <a:cubicBezTo>
                        <a:pt x="348673" y="586478"/>
                        <a:pt x="334779" y="613861"/>
                        <a:pt x="357005" y="724986"/>
                      </a:cubicBezTo>
                      <a:cubicBezTo>
                        <a:pt x="107766" y="694029"/>
                        <a:pt x="-65269" y="527343"/>
                        <a:pt x="23630" y="241593"/>
                      </a:cubicBezTo>
                      <a:cubicBezTo>
                        <a:pt x="81674" y="82347"/>
                        <a:pt x="246687" y="-8997"/>
                        <a:pt x="383795" y="701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>
                  <a:off x="2805746" y="3603525"/>
                  <a:ext cx="379203" cy="617455"/>
                </a:xfrm>
                <a:custGeom>
                  <a:avLst/>
                  <a:gdLst>
                    <a:gd name="connsiteX0" fmla="*/ 338137 w 338137"/>
                    <a:gd name="connsiteY0" fmla="*/ 0 h 552450"/>
                    <a:gd name="connsiteX1" fmla="*/ 0 w 338137"/>
                    <a:gd name="connsiteY1" fmla="*/ 500063 h 552450"/>
                    <a:gd name="connsiteX2" fmla="*/ 109537 w 338137"/>
                    <a:gd name="connsiteY2" fmla="*/ 552450 h 552450"/>
                    <a:gd name="connsiteX3" fmla="*/ 338137 w 338137"/>
                    <a:gd name="connsiteY3" fmla="*/ 0 h 552450"/>
                    <a:gd name="connsiteX0" fmla="*/ 338137 w 339364"/>
                    <a:gd name="connsiteY0" fmla="*/ 135 h 552585"/>
                    <a:gd name="connsiteX1" fmla="*/ 0 w 339364"/>
                    <a:gd name="connsiteY1" fmla="*/ 500198 h 552585"/>
                    <a:gd name="connsiteX2" fmla="*/ 109537 w 339364"/>
                    <a:gd name="connsiteY2" fmla="*/ 552585 h 552585"/>
                    <a:gd name="connsiteX3" fmla="*/ 338137 w 339364"/>
                    <a:gd name="connsiteY3" fmla="*/ 135 h 55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364" h="552585">
                      <a:moveTo>
                        <a:pt x="338137" y="135"/>
                      </a:moveTo>
                      <a:cubicBezTo>
                        <a:pt x="319881" y="-8596"/>
                        <a:pt x="38100" y="408123"/>
                        <a:pt x="0" y="500198"/>
                      </a:cubicBezTo>
                      <a:lnTo>
                        <a:pt x="109537" y="552585"/>
                      </a:lnTo>
                      <a:cubicBezTo>
                        <a:pt x="165893" y="469241"/>
                        <a:pt x="356393" y="8866"/>
                        <a:pt x="338137" y="13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7" name="Полилиния 36"/>
                <p:cNvSpPr/>
                <p:nvPr/>
              </p:nvSpPr>
              <p:spPr>
                <a:xfrm>
                  <a:off x="2674454" y="4248466"/>
                  <a:ext cx="205549" cy="305116"/>
                </a:xfrm>
                <a:custGeom>
                  <a:avLst/>
                  <a:gdLst>
                    <a:gd name="connsiteX0" fmla="*/ 21431 w 166687"/>
                    <a:gd name="connsiteY0" fmla="*/ 257175 h 257175"/>
                    <a:gd name="connsiteX1" fmla="*/ 0 w 166687"/>
                    <a:gd name="connsiteY1" fmla="*/ 42863 h 257175"/>
                    <a:gd name="connsiteX2" fmla="*/ 126206 w 166687"/>
                    <a:gd name="connsiteY2" fmla="*/ 0 h 257175"/>
                    <a:gd name="connsiteX3" fmla="*/ 166687 w 166687"/>
                    <a:gd name="connsiteY3" fmla="*/ 85725 h 257175"/>
                    <a:gd name="connsiteX4" fmla="*/ 21431 w 166687"/>
                    <a:gd name="connsiteY4" fmla="*/ 257175 h 257175"/>
                    <a:gd name="connsiteX0" fmla="*/ 0 w 145256"/>
                    <a:gd name="connsiteY0" fmla="*/ 257175 h 257175"/>
                    <a:gd name="connsiteX1" fmla="*/ 104775 w 145256"/>
                    <a:gd name="connsiteY1" fmla="*/ 0 h 257175"/>
                    <a:gd name="connsiteX2" fmla="*/ 145256 w 145256"/>
                    <a:gd name="connsiteY2" fmla="*/ 85725 h 257175"/>
                    <a:gd name="connsiteX3" fmla="*/ 0 w 145256"/>
                    <a:gd name="connsiteY3" fmla="*/ 257175 h 257175"/>
                    <a:gd name="connsiteX0" fmla="*/ 25748 w 171004"/>
                    <a:gd name="connsiteY0" fmla="*/ 257175 h 257175"/>
                    <a:gd name="connsiteX1" fmla="*/ 130523 w 171004"/>
                    <a:gd name="connsiteY1" fmla="*/ 0 h 257175"/>
                    <a:gd name="connsiteX2" fmla="*/ 171004 w 171004"/>
                    <a:gd name="connsiteY2" fmla="*/ 85725 h 257175"/>
                    <a:gd name="connsiteX3" fmla="*/ 25748 w 171004"/>
                    <a:gd name="connsiteY3" fmla="*/ 257175 h 257175"/>
                    <a:gd name="connsiteX0" fmla="*/ 36101 w 181357"/>
                    <a:gd name="connsiteY0" fmla="*/ 266256 h 266256"/>
                    <a:gd name="connsiteX1" fmla="*/ 140876 w 181357"/>
                    <a:gd name="connsiteY1" fmla="*/ 9081 h 266256"/>
                    <a:gd name="connsiteX2" fmla="*/ 181357 w 181357"/>
                    <a:gd name="connsiteY2" fmla="*/ 94806 h 266256"/>
                    <a:gd name="connsiteX3" fmla="*/ 36101 w 181357"/>
                    <a:gd name="connsiteY3" fmla="*/ 266256 h 266256"/>
                    <a:gd name="connsiteX0" fmla="*/ 36101 w 181357"/>
                    <a:gd name="connsiteY0" fmla="*/ 266256 h 266256"/>
                    <a:gd name="connsiteX1" fmla="*/ 140876 w 181357"/>
                    <a:gd name="connsiteY1" fmla="*/ 9081 h 266256"/>
                    <a:gd name="connsiteX2" fmla="*/ 181357 w 181357"/>
                    <a:gd name="connsiteY2" fmla="*/ 94806 h 266256"/>
                    <a:gd name="connsiteX3" fmla="*/ 36101 w 181357"/>
                    <a:gd name="connsiteY3" fmla="*/ 266256 h 266256"/>
                    <a:gd name="connsiteX0" fmla="*/ 36101 w 181357"/>
                    <a:gd name="connsiteY0" fmla="*/ 266256 h 266557"/>
                    <a:gd name="connsiteX1" fmla="*/ 140876 w 181357"/>
                    <a:gd name="connsiteY1" fmla="*/ 9081 h 266557"/>
                    <a:gd name="connsiteX2" fmla="*/ 181357 w 181357"/>
                    <a:gd name="connsiteY2" fmla="*/ 94806 h 266557"/>
                    <a:gd name="connsiteX3" fmla="*/ 36101 w 181357"/>
                    <a:gd name="connsiteY3" fmla="*/ 266256 h 266557"/>
                    <a:gd name="connsiteX0" fmla="*/ 36101 w 140876"/>
                    <a:gd name="connsiteY0" fmla="*/ 266256 h 266256"/>
                    <a:gd name="connsiteX1" fmla="*/ 140876 w 140876"/>
                    <a:gd name="connsiteY1" fmla="*/ 9081 h 266256"/>
                    <a:gd name="connsiteX2" fmla="*/ 36101 w 140876"/>
                    <a:gd name="connsiteY2" fmla="*/ 266256 h 266256"/>
                    <a:gd name="connsiteX0" fmla="*/ 36101 w 189033"/>
                    <a:gd name="connsiteY0" fmla="*/ 266256 h 266256"/>
                    <a:gd name="connsiteX1" fmla="*/ 140876 w 189033"/>
                    <a:gd name="connsiteY1" fmla="*/ 9081 h 266256"/>
                    <a:gd name="connsiteX2" fmla="*/ 36101 w 189033"/>
                    <a:gd name="connsiteY2" fmla="*/ 266256 h 266256"/>
                    <a:gd name="connsiteX0" fmla="*/ 36101 w 187451"/>
                    <a:gd name="connsiteY0" fmla="*/ 266256 h 266256"/>
                    <a:gd name="connsiteX1" fmla="*/ 140876 w 187451"/>
                    <a:gd name="connsiteY1" fmla="*/ 9081 h 266256"/>
                    <a:gd name="connsiteX2" fmla="*/ 36101 w 187451"/>
                    <a:gd name="connsiteY2" fmla="*/ 266256 h 266256"/>
                    <a:gd name="connsiteX0" fmla="*/ 36101 w 183520"/>
                    <a:gd name="connsiteY0" fmla="*/ 266256 h 266256"/>
                    <a:gd name="connsiteX1" fmla="*/ 140876 w 183520"/>
                    <a:gd name="connsiteY1" fmla="*/ 9081 h 266256"/>
                    <a:gd name="connsiteX2" fmla="*/ 36101 w 183520"/>
                    <a:gd name="connsiteY2" fmla="*/ 266256 h 266256"/>
                    <a:gd name="connsiteX0" fmla="*/ 36535 w 183954"/>
                    <a:gd name="connsiteY0" fmla="*/ 273060 h 273060"/>
                    <a:gd name="connsiteX1" fmla="*/ 141310 w 183954"/>
                    <a:gd name="connsiteY1" fmla="*/ 15885 h 273060"/>
                    <a:gd name="connsiteX2" fmla="*/ 36535 w 183954"/>
                    <a:gd name="connsiteY2" fmla="*/ 273060 h 27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3954" h="273060">
                      <a:moveTo>
                        <a:pt x="36535" y="273060"/>
                      </a:moveTo>
                      <a:cubicBezTo>
                        <a:pt x="-49984" y="115898"/>
                        <a:pt x="30185" y="-53171"/>
                        <a:pt x="141310" y="15885"/>
                      </a:cubicBezTo>
                      <a:cubicBezTo>
                        <a:pt x="273072" y="103991"/>
                        <a:pt x="59554" y="175428"/>
                        <a:pt x="36535" y="27306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5" name="Группа 63"/>
              <p:cNvGrpSpPr>
                <a:grpSpLocks/>
              </p:cNvGrpSpPr>
              <p:nvPr/>
            </p:nvGrpSpPr>
            <p:grpSpPr bwMode="auto">
              <a:xfrm>
                <a:off x="5124807" y="2842880"/>
                <a:ext cx="1780543" cy="1541420"/>
                <a:chOff x="4175641" y="1892283"/>
                <a:chExt cx="1780543" cy="1541420"/>
              </a:xfrm>
            </p:grpSpPr>
            <p:sp>
              <p:nvSpPr>
                <p:cNvPr id="25" name="Прямоугольник 24"/>
                <p:cNvSpPr/>
                <p:nvPr/>
              </p:nvSpPr>
              <p:spPr>
                <a:xfrm rot="20181939" flipH="1">
                  <a:off x="5385969" y="2988034"/>
                  <a:ext cx="32181" cy="17722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 rot="1418061">
                  <a:off x="4728945" y="2988036"/>
                  <a:ext cx="32181" cy="17722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7" name="Шестиугольник 56"/>
                <p:cNvSpPr/>
                <p:nvPr/>
              </p:nvSpPr>
              <p:spPr>
                <a:xfrm rot="1800000">
                  <a:off x="4175641" y="1892283"/>
                  <a:ext cx="1780543" cy="1541420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72251 h 1541420"/>
                    <a:gd name="connsiteX1" fmla="*/ 460625 w 1801952"/>
                    <a:gd name="connsiteY1" fmla="*/ 3081 h 1541420"/>
                    <a:gd name="connsiteX2" fmla="*/ 1303802 w 1801952"/>
                    <a:gd name="connsiteY2" fmla="*/ 0 h 1541420"/>
                    <a:gd name="connsiteX3" fmla="*/ 1801952 w 1801952"/>
                    <a:gd name="connsiteY3" fmla="*/ 772251 h 1541420"/>
                    <a:gd name="connsiteX4" fmla="*/ 1341327 w 1801952"/>
                    <a:gd name="connsiteY4" fmla="*/ 1541420 h 1541420"/>
                    <a:gd name="connsiteX5" fmla="*/ 460625 w 1801952"/>
                    <a:gd name="connsiteY5" fmla="*/ 1541420 h 1541420"/>
                    <a:gd name="connsiteX6" fmla="*/ 0 w 1801952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80543" h="1541420">
                      <a:moveTo>
                        <a:pt x="0" y="772251"/>
                      </a:moveTo>
                      <a:lnTo>
                        <a:pt x="460625" y="3081"/>
                      </a:lnTo>
                      <a:lnTo>
                        <a:pt x="1303802" y="0"/>
                      </a:lnTo>
                      <a:cubicBezTo>
                        <a:pt x="1503002" y="229112"/>
                        <a:pt x="1675246" y="506783"/>
                        <a:pt x="1780543" y="806609"/>
                      </a:cubicBezTo>
                      <a:lnTo>
                        <a:pt x="1341327" y="1541420"/>
                      </a:lnTo>
                      <a:lnTo>
                        <a:pt x="460625" y="1541420"/>
                      </a:lnTo>
                      <a:lnTo>
                        <a:pt x="0" y="772251"/>
                      </a:lnTo>
                      <a:close/>
                    </a:path>
                  </a:pathLst>
                </a:custGeom>
                <a:solidFill>
                  <a:srgbClr val="E26714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5031895" y="2092893"/>
                  <a:ext cx="86297" cy="11973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4725014" y="2753691"/>
                  <a:ext cx="677048" cy="5108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 rot="1418061">
                  <a:off x="4842307" y="2448931"/>
                  <a:ext cx="84568" cy="60284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1" name="Прямоугольник 30"/>
                <p:cNvSpPr/>
                <p:nvPr/>
              </p:nvSpPr>
              <p:spPr>
                <a:xfrm>
                  <a:off x="5036608" y="2698780"/>
                  <a:ext cx="61568" cy="16090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2" name="Кольцо 31"/>
                <p:cNvSpPr/>
                <p:nvPr/>
              </p:nvSpPr>
              <p:spPr>
                <a:xfrm>
                  <a:off x="4912845" y="2199017"/>
                  <a:ext cx="323136" cy="323136"/>
                </a:xfrm>
                <a:prstGeom prst="donut">
                  <a:avLst>
                    <a:gd name="adj" fmla="val 17066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 rot="20232152">
                  <a:off x="5211667" y="2434309"/>
                  <a:ext cx="84568" cy="60284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6" name="Группа 64"/>
              <p:cNvGrpSpPr>
                <a:grpSpLocks/>
              </p:cNvGrpSpPr>
              <p:nvPr/>
            </p:nvGrpSpPr>
            <p:grpSpPr bwMode="auto">
              <a:xfrm>
                <a:off x="4326815" y="4232204"/>
                <a:ext cx="1801952" cy="1538339"/>
                <a:chOff x="3377649" y="3281607"/>
                <a:chExt cx="1801952" cy="1538339"/>
              </a:xfrm>
            </p:grpSpPr>
            <p:sp>
              <p:nvSpPr>
                <p:cNvPr id="18" name="Шестиугольник 60"/>
                <p:cNvSpPr/>
                <p:nvPr/>
              </p:nvSpPr>
              <p:spPr>
                <a:xfrm rot="1800000">
                  <a:off x="3377649" y="3281607"/>
                  <a:ext cx="1801952" cy="153833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1952" h="1538339">
                      <a:moveTo>
                        <a:pt x="0" y="769170"/>
                      </a:moveTo>
                      <a:lnTo>
                        <a:pt x="460625" y="0"/>
                      </a:lnTo>
                      <a:lnTo>
                        <a:pt x="1341327" y="0"/>
                      </a:lnTo>
                      <a:lnTo>
                        <a:pt x="1801952" y="769170"/>
                      </a:lnTo>
                      <a:cubicBezTo>
                        <a:pt x="1695865" y="1069653"/>
                        <a:pt x="1545343" y="1340796"/>
                        <a:pt x="1341327" y="1538339"/>
                      </a:cubicBezTo>
                      <a:lnTo>
                        <a:pt x="460625" y="1538339"/>
                      </a:lnTo>
                      <a:lnTo>
                        <a:pt x="0" y="76917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 rot="9260628">
                  <a:off x="3916545" y="3601851"/>
                  <a:ext cx="724162" cy="723274"/>
                </a:xfrm>
                <a:custGeom>
                  <a:avLst/>
                  <a:gdLst>
                    <a:gd name="connsiteX0" fmla="*/ 3083863 w 6352623"/>
                    <a:gd name="connsiteY0" fmla="*/ 133135 h 6657438"/>
                    <a:gd name="connsiteX1" fmla="*/ 2997995 w 6352623"/>
                    <a:gd name="connsiteY1" fmla="*/ 16410 h 6657438"/>
                    <a:gd name="connsiteX2" fmla="*/ 3073468 w 6352623"/>
                    <a:gd name="connsiteY2" fmla="*/ 12671 h 6657438"/>
                    <a:gd name="connsiteX3" fmla="*/ 4287481 w 6352623"/>
                    <a:gd name="connsiteY3" fmla="*/ 1282707 h 6657438"/>
                    <a:gd name="connsiteX4" fmla="*/ 3934751 w 6352623"/>
                    <a:gd name="connsiteY4" fmla="*/ 794857 h 6657438"/>
                    <a:gd name="connsiteX5" fmla="*/ 3306522 w 6352623"/>
                    <a:gd name="connsiteY5" fmla="*/ 1126 h 6657438"/>
                    <a:gd name="connsiteX6" fmla="*/ 3329154 w 6352623"/>
                    <a:gd name="connsiteY6" fmla="*/ 0 h 6657438"/>
                    <a:gd name="connsiteX7" fmla="*/ 4552794 w 6352623"/>
                    <a:gd name="connsiteY7" fmla="*/ 310597 h 6657438"/>
                    <a:gd name="connsiteX8" fmla="*/ 5560095 w 6352623"/>
                    <a:gd name="connsiteY8" fmla="*/ 1071582 h 6657438"/>
                    <a:gd name="connsiteX9" fmla="*/ 5592215 w 6352623"/>
                    <a:gd name="connsiteY9" fmla="*/ 1116037 h 6657438"/>
                    <a:gd name="connsiteX10" fmla="*/ 5275773 w 6352623"/>
                    <a:gd name="connsiteY10" fmla="*/ 1158708 h 6657438"/>
                    <a:gd name="connsiteX11" fmla="*/ 4352475 w 6352623"/>
                    <a:gd name="connsiteY11" fmla="*/ 1275439 h 6657438"/>
                    <a:gd name="connsiteX12" fmla="*/ 3192871 w 6352623"/>
                    <a:gd name="connsiteY12" fmla="*/ 1396479 h 6657438"/>
                    <a:gd name="connsiteX13" fmla="*/ 3083863 w 6352623"/>
                    <a:gd name="connsiteY13" fmla="*/ 133135 h 6657438"/>
                    <a:gd name="connsiteX14" fmla="*/ 3521833 w 6352623"/>
                    <a:gd name="connsiteY14" fmla="*/ 728536 h 6657438"/>
                    <a:gd name="connsiteX15" fmla="*/ 3951788 w 6352623"/>
                    <a:gd name="connsiteY15" fmla="*/ 1320226 h 6657438"/>
                    <a:gd name="connsiteX16" fmla="*/ 3610216 w 6352623"/>
                    <a:gd name="connsiteY16" fmla="*/ 1358400 h 6657438"/>
                    <a:gd name="connsiteX17" fmla="*/ 5080835 w 6352623"/>
                    <a:gd name="connsiteY17" fmla="*/ 2887704 h 6657438"/>
                    <a:gd name="connsiteX18" fmla="*/ 5075577 w 6352623"/>
                    <a:gd name="connsiteY18" fmla="*/ 2828892 h 6657438"/>
                    <a:gd name="connsiteX19" fmla="*/ 4870827 w 6352623"/>
                    <a:gd name="connsiteY19" fmla="*/ 2225787 h 6657438"/>
                    <a:gd name="connsiteX20" fmla="*/ 4527301 w 6352623"/>
                    <a:gd name="connsiteY20" fmla="*/ 1626915 h 6657438"/>
                    <a:gd name="connsiteX21" fmla="*/ 5336497 w 6352623"/>
                    <a:gd name="connsiteY21" fmla="*/ 1510023 h 6657438"/>
                    <a:gd name="connsiteX22" fmla="*/ 5827104 w 6352623"/>
                    <a:gd name="connsiteY22" fmla="*/ 1441104 h 6657438"/>
                    <a:gd name="connsiteX23" fmla="*/ 5919962 w 6352623"/>
                    <a:gd name="connsiteY23" fmla="*/ 1569624 h 6657438"/>
                    <a:gd name="connsiteX24" fmla="*/ 6322223 w 6352623"/>
                    <a:gd name="connsiteY24" fmla="*/ 2715457 h 6657438"/>
                    <a:gd name="connsiteX25" fmla="*/ 6326244 w 6352623"/>
                    <a:gd name="connsiteY25" fmla="*/ 2796695 h 6657438"/>
                    <a:gd name="connsiteX26" fmla="*/ 1790042 w 6352623"/>
                    <a:gd name="connsiteY26" fmla="*/ 1491620 h 6657438"/>
                    <a:gd name="connsiteX27" fmla="*/ 2057262 w 6352623"/>
                    <a:gd name="connsiteY27" fmla="*/ 888122 h 6657438"/>
                    <a:gd name="connsiteX28" fmla="*/ 2502224 w 6352623"/>
                    <a:gd name="connsiteY28" fmla="*/ 83048 h 6657438"/>
                    <a:gd name="connsiteX29" fmla="*/ 2715458 w 6352623"/>
                    <a:gd name="connsiteY29" fmla="*/ 30412 h 6657438"/>
                    <a:gd name="connsiteX30" fmla="*/ 2723477 w 6352623"/>
                    <a:gd name="connsiteY30" fmla="*/ 30012 h 6657438"/>
                    <a:gd name="connsiteX31" fmla="*/ 2843908 w 6352623"/>
                    <a:gd name="connsiteY31" fmla="*/ 1425699 h 6657438"/>
                    <a:gd name="connsiteX32" fmla="*/ 2341650 w 6352623"/>
                    <a:gd name="connsiteY32" fmla="*/ 1460888 h 6657438"/>
                    <a:gd name="connsiteX33" fmla="*/ 456566 w 6352623"/>
                    <a:gd name="connsiteY33" fmla="*/ 1560803 h 6657438"/>
                    <a:gd name="connsiteX34" fmla="*/ 646218 w 6352623"/>
                    <a:gd name="connsiteY34" fmla="*/ 1250255 h 6657438"/>
                    <a:gd name="connsiteX35" fmla="*/ 2123254 w 6352623"/>
                    <a:gd name="connsiteY35" fmla="*/ 176626 h 6657438"/>
                    <a:gd name="connsiteX36" fmla="*/ 2129632 w 6352623"/>
                    <a:gd name="connsiteY36" fmla="*/ 175051 h 6657438"/>
                    <a:gd name="connsiteX37" fmla="*/ 1791341 w 6352623"/>
                    <a:gd name="connsiteY37" fmla="*/ 860818 h 6657438"/>
                    <a:gd name="connsiteX38" fmla="*/ 1497989 w 6352623"/>
                    <a:gd name="connsiteY38" fmla="*/ 1507155 h 6657438"/>
                    <a:gd name="connsiteX39" fmla="*/ 815685 w 6352623"/>
                    <a:gd name="connsiteY39" fmla="*/ 1541873 h 6657438"/>
                    <a:gd name="connsiteX40" fmla="*/ 3332566 w 6352623"/>
                    <a:gd name="connsiteY40" fmla="*/ 3015466 h 6657438"/>
                    <a:gd name="connsiteX41" fmla="*/ 3227686 w 6352623"/>
                    <a:gd name="connsiteY41" fmla="*/ 1799988 h 6657438"/>
                    <a:gd name="connsiteX42" fmla="*/ 3687369 w 6352623"/>
                    <a:gd name="connsiteY42" fmla="*/ 1744594 h 6657438"/>
                    <a:gd name="connsiteX43" fmla="*/ 4207427 w 6352623"/>
                    <a:gd name="connsiteY43" fmla="*/ 1672041 h 6657438"/>
                    <a:gd name="connsiteX44" fmla="*/ 4314817 w 6352623"/>
                    <a:gd name="connsiteY44" fmla="*/ 1819820 h 6657438"/>
                    <a:gd name="connsiteX45" fmla="*/ 4752430 w 6352623"/>
                    <a:gd name="connsiteY45" fmla="*/ 2869128 h 6657438"/>
                    <a:gd name="connsiteX46" fmla="*/ 4755993 w 6352623"/>
                    <a:gd name="connsiteY46" fmla="*/ 2911437 h 6657438"/>
                    <a:gd name="connsiteX47" fmla="*/ 5989951 w 6352623"/>
                    <a:gd name="connsiteY47" fmla="*/ 4620000 h 6657438"/>
                    <a:gd name="connsiteX48" fmla="*/ 6068313 w 6352623"/>
                    <a:gd name="connsiteY48" fmla="*/ 4480189 h 6657438"/>
                    <a:gd name="connsiteX49" fmla="*/ 6042026 w 6352623"/>
                    <a:gd name="connsiteY49" fmla="*/ 4552793 h 6657438"/>
                    <a:gd name="connsiteX50" fmla="*/ 6000985 w 6352623"/>
                    <a:gd name="connsiteY50" fmla="*/ 4620000 h 6657438"/>
                    <a:gd name="connsiteX51" fmla="*/ 5898613 w 6352623"/>
                    <a:gd name="connsiteY51" fmla="*/ 4787640 h 6657438"/>
                    <a:gd name="connsiteX52" fmla="*/ 6000985 w 6352623"/>
                    <a:gd name="connsiteY52" fmla="*/ 4620000 h 6657438"/>
                    <a:gd name="connsiteX53" fmla="*/ 6317212 w 6352623"/>
                    <a:gd name="connsiteY53" fmla="*/ 4620000 h 6657438"/>
                    <a:gd name="connsiteX54" fmla="*/ 6317212 w 6352623"/>
                    <a:gd name="connsiteY54" fmla="*/ 4787640 h 6657438"/>
                    <a:gd name="connsiteX55" fmla="*/ 5866698 w 6352623"/>
                    <a:gd name="connsiteY55" fmla="*/ 4839902 h 6657438"/>
                    <a:gd name="connsiteX56" fmla="*/ 5895990 w 6352623"/>
                    <a:gd name="connsiteY56" fmla="*/ 4787640 h 6657438"/>
                    <a:gd name="connsiteX57" fmla="*/ 5898613 w 6352623"/>
                    <a:gd name="connsiteY57" fmla="*/ 4787640 h 6657438"/>
                    <a:gd name="connsiteX58" fmla="*/ 5661892 w 6352623"/>
                    <a:gd name="connsiteY58" fmla="*/ 4787640 h 6657438"/>
                    <a:gd name="connsiteX59" fmla="*/ 5661892 w 6352623"/>
                    <a:gd name="connsiteY59" fmla="*/ 4620000 h 6657438"/>
                    <a:gd name="connsiteX60" fmla="*/ 5989951 w 6352623"/>
                    <a:gd name="connsiteY60" fmla="*/ 4620000 h 6657438"/>
                    <a:gd name="connsiteX61" fmla="*/ 5895990 w 6352623"/>
                    <a:gd name="connsiteY61" fmla="*/ 4787640 h 6657438"/>
                    <a:gd name="connsiteX62" fmla="*/ 4842211 w 6352623"/>
                    <a:gd name="connsiteY62" fmla="*/ 4504577 h 6657438"/>
                    <a:gd name="connsiteX63" fmla="*/ 4894441 w 6352623"/>
                    <a:gd name="connsiteY63" fmla="*/ 4378816 h 6657438"/>
                    <a:gd name="connsiteX64" fmla="*/ 5118410 w 6352623"/>
                    <a:gd name="connsiteY64" fmla="*/ 3308120 h 6657438"/>
                    <a:gd name="connsiteX65" fmla="*/ 5112011 w 6352623"/>
                    <a:gd name="connsiteY65" fmla="*/ 3236549 h 6657438"/>
                    <a:gd name="connsiteX66" fmla="*/ 6343574 w 6352623"/>
                    <a:gd name="connsiteY66" fmla="*/ 3146548 h 6657438"/>
                    <a:gd name="connsiteX67" fmla="*/ 6352623 w 6352623"/>
                    <a:gd name="connsiteY67" fmla="*/ 3329154 h 6657438"/>
                    <a:gd name="connsiteX68" fmla="*/ 6261216 w 6352623"/>
                    <a:gd name="connsiteY68" fmla="*/ 3947289 h 6657438"/>
                    <a:gd name="connsiteX69" fmla="*/ 6068313 w 6352623"/>
                    <a:gd name="connsiteY69" fmla="*/ 4480189 h 6657438"/>
                    <a:gd name="connsiteX70" fmla="*/ 5645377 w 6352623"/>
                    <a:gd name="connsiteY70" fmla="*/ 4489676 h 6657438"/>
                    <a:gd name="connsiteX71" fmla="*/ 1405726 w 6352623"/>
                    <a:gd name="connsiteY71" fmla="*/ 3156271 h 6657438"/>
                    <a:gd name="connsiteX72" fmla="*/ 1399341 w 6352623"/>
                    <a:gd name="connsiteY72" fmla="*/ 3089416 h 6657438"/>
                    <a:gd name="connsiteX73" fmla="*/ 1464945 w 6352623"/>
                    <a:gd name="connsiteY73" fmla="*/ 2467755 h 6657438"/>
                    <a:gd name="connsiteX74" fmla="*/ 1626959 w 6352623"/>
                    <a:gd name="connsiteY74" fmla="*/ 1918290 h 6657438"/>
                    <a:gd name="connsiteX75" fmla="*/ 1698846 w 6352623"/>
                    <a:gd name="connsiteY75" fmla="*/ 1916459 h 6657438"/>
                    <a:gd name="connsiteX76" fmla="*/ 2401423 w 6352623"/>
                    <a:gd name="connsiteY76" fmla="*/ 1879094 h 6657438"/>
                    <a:gd name="connsiteX77" fmla="*/ 2879383 w 6352623"/>
                    <a:gd name="connsiteY77" fmla="*/ 1836855 h 6657438"/>
                    <a:gd name="connsiteX78" fmla="*/ 2983285 w 6352623"/>
                    <a:gd name="connsiteY78" fmla="*/ 3040986 h 6657438"/>
                    <a:gd name="connsiteX79" fmla="*/ 3464621 w 6352623"/>
                    <a:gd name="connsiteY79" fmla="*/ 4545892 h 6657438"/>
                    <a:gd name="connsiteX80" fmla="*/ 3362673 w 6352623"/>
                    <a:gd name="connsiteY80" fmla="*/ 3364384 h 6657438"/>
                    <a:gd name="connsiteX81" fmla="*/ 4785461 w 6352623"/>
                    <a:gd name="connsiteY81" fmla="*/ 3260410 h 6657438"/>
                    <a:gd name="connsiteX82" fmla="*/ 4791965 w 6352623"/>
                    <a:gd name="connsiteY82" fmla="*/ 3337498 h 6657438"/>
                    <a:gd name="connsiteX83" fmla="*/ 4582162 w 6352623"/>
                    <a:gd name="connsiteY83" fmla="*/ 4452550 h 6657438"/>
                    <a:gd name="connsiteX84" fmla="*/ 3980007 w 6352623"/>
                    <a:gd name="connsiteY84" fmla="*/ 4524180 h 6657438"/>
                    <a:gd name="connsiteX85" fmla="*/ 11631 w 6352623"/>
                    <a:gd name="connsiteY85" fmla="*/ 3258148 h 6657438"/>
                    <a:gd name="connsiteX86" fmla="*/ 0 w 6352623"/>
                    <a:gd name="connsiteY86" fmla="*/ 3023469 h 6657438"/>
                    <a:gd name="connsiteX87" fmla="*/ 91400 w 6352623"/>
                    <a:gd name="connsiteY87" fmla="*/ 2405346 h 6657438"/>
                    <a:gd name="connsiteX88" fmla="*/ 258812 w 6352623"/>
                    <a:gd name="connsiteY88" fmla="*/ 1942855 h 6657438"/>
                    <a:gd name="connsiteX89" fmla="*/ 852081 w 6352623"/>
                    <a:gd name="connsiteY89" fmla="*/ 1937991 h 6657438"/>
                    <a:gd name="connsiteX90" fmla="*/ 1335718 w 6352623"/>
                    <a:gd name="connsiteY90" fmla="*/ 1925698 h 6657438"/>
                    <a:gd name="connsiteX91" fmla="*/ 1234430 w 6352623"/>
                    <a:gd name="connsiteY91" fmla="*/ 2196801 h 6657438"/>
                    <a:gd name="connsiteX92" fmla="*/ 1103579 w 6352623"/>
                    <a:gd name="connsiteY92" fmla="*/ 2737987 h 6657438"/>
                    <a:gd name="connsiteX93" fmla="*/ 1078099 w 6352623"/>
                    <a:gd name="connsiteY93" fmla="*/ 3180217 h 6657438"/>
                    <a:gd name="connsiteX94" fmla="*/ 1960743 w 6352623"/>
                    <a:gd name="connsiteY94" fmla="*/ 4679317 h 6657438"/>
                    <a:gd name="connsiteX95" fmla="*/ 1740896 w 6352623"/>
                    <a:gd name="connsiteY95" fmla="*/ 4337429 h 6657438"/>
                    <a:gd name="connsiteX96" fmla="*/ 1441619 w 6352623"/>
                    <a:gd name="connsiteY96" fmla="*/ 3532526 h 6657438"/>
                    <a:gd name="connsiteX97" fmla="*/ 1438988 w 6352623"/>
                    <a:gd name="connsiteY97" fmla="*/ 3504964 h 6657438"/>
                    <a:gd name="connsiteX98" fmla="*/ 3013389 w 6352623"/>
                    <a:gd name="connsiteY98" fmla="*/ 3389903 h 6657438"/>
                    <a:gd name="connsiteX99" fmla="*/ 3099126 w 6352623"/>
                    <a:gd name="connsiteY99" fmla="*/ 4562904 h 6657438"/>
                    <a:gd name="connsiteX100" fmla="*/ 2689209 w 6352623"/>
                    <a:gd name="connsiteY100" fmla="*/ 4598877 h 6657438"/>
                    <a:gd name="connsiteX101" fmla="*/ 1989796 w 6352623"/>
                    <a:gd name="connsiteY101" fmla="*/ 4675326 h 6657438"/>
                    <a:gd name="connsiteX102" fmla="*/ 4067092 w 6352623"/>
                    <a:gd name="connsiteY102" fmla="*/ 6216068 h 6657438"/>
                    <a:gd name="connsiteX103" fmla="*/ 4277892 w 6352623"/>
                    <a:gd name="connsiteY103" fmla="*/ 5788869 h 6657438"/>
                    <a:gd name="connsiteX104" fmla="*/ 4525520 w 6352623"/>
                    <a:gd name="connsiteY104" fmla="*/ 5267093 h 6657438"/>
                    <a:gd name="connsiteX105" fmla="*/ 4685770 w 6352623"/>
                    <a:gd name="connsiteY105" fmla="*/ 4881257 h 6657438"/>
                    <a:gd name="connsiteX106" fmla="*/ 4712084 w 6352623"/>
                    <a:gd name="connsiteY106" fmla="*/ 4879914 h 6657438"/>
                    <a:gd name="connsiteX107" fmla="*/ 5642123 w 6352623"/>
                    <a:gd name="connsiteY107" fmla="*/ 4846187 h 6657438"/>
                    <a:gd name="connsiteX108" fmla="*/ 5866698 w 6352623"/>
                    <a:gd name="connsiteY108" fmla="*/ 4839902 h 6657438"/>
                    <a:gd name="connsiteX109" fmla="*/ 5706398 w 6352623"/>
                    <a:gd name="connsiteY109" fmla="*/ 5102370 h 6657438"/>
                    <a:gd name="connsiteX110" fmla="*/ 4229361 w 6352623"/>
                    <a:gd name="connsiteY110" fmla="*/ 6176010 h 6657438"/>
                    <a:gd name="connsiteX111" fmla="*/ 3617977 w 6352623"/>
                    <a:gd name="connsiteY111" fmla="*/ 6323175 h 6657438"/>
                    <a:gd name="connsiteX112" fmla="*/ 3499574 w 6352623"/>
                    <a:gd name="connsiteY112" fmla="*/ 4950969 h 6657438"/>
                    <a:gd name="connsiteX113" fmla="*/ 3966167 w 6352623"/>
                    <a:gd name="connsiteY113" fmla="*/ 4917769 h 6657438"/>
                    <a:gd name="connsiteX114" fmla="*/ 4402891 w 6352623"/>
                    <a:gd name="connsiteY114" fmla="*/ 4895610 h 6657438"/>
                    <a:gd name="connsiteX115" fmla="*/ 4263840 w 6352623"/>
                    <a:gd name="connsiteY115" fmla="*/ 5239274 h 6657438"/>
                    <a:gd name="connsiteX116" fmla="*/ 3691123 w 6352623"/>
                    <a:gd name="connsiteY116" fmla="*/ 6308899 h 6657438"/>
                    <a:gd name="connsiteX117" fmla="*/ 3637169 w 6352623"/>
                    <a:gd name="connsiteY117" fmla="*/ 6322223 h 6657438"/>
                    <a:gd name="connsiteX118" fmla="*/ 509955 w 6352623"/>
                    <a:gd name="connsiteY118" fmla="*/ 4889989 h 6657438"/>
                    <a:gd name="connsiteX119" fmla="*/ 432662 w 6352623"/>
                    <a:gd name="connsiteY119" fmla="*/ 4783013 h 6657438"/>
                    <a:gd name="connsiteX120" fmla="*/ 30403 w 6352623"/>
                    <a:gd name="connsiteY120" fmla="*/ 3637168 h 6657438"/>
                    <a:gd name="connsiteX121" fmla="*/ 28957 w 6352623"/>
                    <a:gd name="connsiteY121" fmla="*/ 3608002 h 6657438"/>
                    <a:gd name="connsiteX122" fmla="*/ 1122699 w 6352623"/>
                    <a:gd name="connsiteY122" fmla="*/ 3528079 h 6657438"/>
                    <a:gd name="connsiteX123" fmla="*/ 1151870 w 6352623"/>
                    <a:gd name="connsiteY123" fmla="*/ 3709064 h 6657438"/>
                    <a:gd name="connsiteX124" fmla="*/ 1633165 w 6352623"/>
                    <a:gd name="connsiteY124" fmla="*/ 4721494 h 6657438"/>
                    <a:gd name="connsiteX125" fmla="*/ 1635001 w 6352623"/>
                    <a:gd name="connsiteY125" fmla="*/ 4724090 h 6657438"/>
                    <a:gd name="connsiteX126" fmla="*/ 1150655 w 6352623"/>
                    <a:gd name="connsiteY126" fmla="*/ 4790652 h 6657438"/>
                    <a:gd name="connsiteX127" fmla="*/ 3165956 w 6352623"/>
                    <a:gd name="connsiteY127" fmla="*/ 6345561 h 6657438"/>
                    <a:gd name="connsiteX128" fmla="*/ 2661675 w 6352623"/>
                    <a:gd name="connsiteY128" fmla="*/ 5655612 h 6657438"/>
                    <a:gd name="connsiteX129" fmla="*/ 2224080 w 6352623"/>
                    <a:gd name="connsiteY129" fmla="*/ 5071807 h 6657438"/>
                    <a:gd name="connsiteX130" fmla="*/ 2697681 w 6352623"/>
                    <a:gd name="connsiteY130" fmla="*/ 5021257 h 6657438"/>
                    <a:gd name="connsiteX131" fmla="*/ 3150545 w 6352623"/>
                    <a:gd name="connsiteY131" fmla="*/ 4979436 h 6657438"/>
                    <a:gd name="connsiteX132" fmla="*/ 3267988 w 6352623"/>
                    <a:gd name="connsiteY132" fmla="*/ 6340508 h 6657438"/>
                    <a:gd name="connsiteX133" fmla="*/ 3104320 w 6352623"/>
                    <a:gd name="connsiteY133" fmla="*/ 6348616 h 6657438"/>
                    <a:gd name="connsiteX134" fmla="*/ 3099167 w 6352623"/>
                    <a:gd name="connsiteY134" fmla="*/ 6341244 h 6657438"/>
                    <a:gd name="connsiteX135" fmla="*/ 3165956 w 6352623"/>
                    <a:gd name="connsiteY135" fmla="*/ 6345561 h 6657438"/>
                    <a:gd name="connsiteX136" fmla="*/ 2884966 w 6352623"/>
                    <a:gd name="connsiteY136" fmla="*/ 6327398 h 6657438"/>
                    <a:gd name="connsiteX137" fmla="*/ 2740226 w 6352623"/>
                    <a:gd name="connsiteY137" fmla="*/ 6120300 h 6657438"/>
                    <a:gd name="connsiteX138" fmla="*/ 2877634 w 6352623"/>
                    <a:gd name="connsiteY138" fmla="*/ 6024267 h 6657438"/>
                    <a:gd name="connsiteX139" fmla="*/ 3099167 w 6352623"/>
                    <a:gd name="connsiteY139" fmla="*/ 6341244 h 6657438"/>
                    <a:gd name="connsiteX140" fmla="*/ 2827891 w 6352623"/>
                    <a:gd name="connsiteY140" fmla="*/ 6323709 h 6657438"/>
                    <a:gd name="connsiteX141" fmla="*/ 2884966 w 6352623"/>
                    <a:gd name="connsiteY141" fmla="*/ 6327398 h 6657438"/>
                    <a:gd name="connsiteX142" fmla="*/ 2888667 w 6352623"/>
                    <a:gd name="connsiteY142" fmla="*/ 6332694 h 6657438"/>
                    <a:gd name="connsiteX143" fmla="*/ 3115629 w 6352623"/>
                    <a:gd name="connsiteY143" fmla="*/ 6657438 h 6657438"/>
                    <a:gd name="connsiteX144" fmla="*/ 2888667 w 6352623"/>
                    <a:gd name="connsiteY144" fmla="*/ 6332694 h 6657438"/>
                    <a:gd name="connsiteX145" fmla="*/ 3023470 w 6352623"/>
                    <a:gd name="connsiteY145" fmla="*/ 6352624 h 6657438"/>
                    <a:gd name="connsiteX146" fmla="*/ 3104320 w 6352623"/>
                    <a:gd name="connsiteY146" fmla="*/ 6348616 h 6657438"/>
                    <a:gd name="connsiteX147" fmla="*/ 3253037 w 6352623"/>
                    <a:gd name="connsiteY147" fmla="*/ 6561405 h 6657438"/>
                    <a:gd name="connsiteX148" fmla="*/ 1799833 w 6352623"/>
                    <a:gd name="connsiteY148" fmla="*/ 6042038 h 6657438"/>
                    <a:gd name="connsiteX149" fmla="*/ 792530 w 6352623"/>
                    <a:gd name="connsiteY149" fmla="*/ 5281044 h 6657438"/>
                    <a:gd name="connsiteX150" fmla="*/ 758259 w 6352623"/>
                    <a:gd name="connsiteY150" fmla="*/ 5233611 h 6657438"/>
                    <a:gd name="connsiteX151" fmla="*/ 1178638 w 6352623"/>
                    <a:gd name="connsiteY151" fmla="*/ 5187468 h 6657438"/>
                    <a:gd name="connsiteX152" fmla="*/ 1905324 w 6352623"/>
                    <a:gd name="connsiteY152" fmla="*/ 5106339 h 6657438"/>
                    <a:gd name="connsiteX153" fmla="*/ 2206251 w 6352623"/>
                    <a:gd name="connsiteY153" fmla="*/ 5531868 h 6657438"/>
                    <a:gd name="connsiteX154" fmla="*/ 2827891 w 6352623"/>
                    <a:gd name="connsiteY154" fmla="*/ 6323709 h 6657438"/>
                    <a:gd name="connsiteX155" fmla="*/ 2405336 w 6352623"/>
                    <a:gd name="connsiteY155" fmla="*/ 6261225 h 6657438"/>
                    <a:gd name="connsiteX156" fmla="*/ 1799833 w 6352623"/>
                    <a:gd name="connsiteY156" fmla="*/ 6042038 h 6657438"/>
                    <a:gd name="connsiteX0" fmla="*/ 3083863 w 6352623"/>
                    <a:gd name="connsiteY0" fmla="*/ 133135 h 6561405"/>
                    <a:gd name="connsiteX1" fmla="*/ 2997995 w 6352623"/>
                    <a:gd name="connsiteY1" fmla="*/ 16410 h 6561405"/>
                    <a:gd name="connsiteX2" fmla="*/ 3073468 w 6352623"/>
                    <a:gd name="connsiteY2" fmla="*/ 12671 h 6561405"/>
                    <a:gd name="connsiteX3" fmla="*/ 3083863 w 6352623"/>
                    <a:gd name="connsiteY3" fmla="*/ 133135 h 6561405"/>
                    <a:gd name="connsiteX4" fmla="*/ 4287481 w 6352623"/>
                    <a:gd name="connsiteY4" fmla="*/ 1282707 h 6561405"/>
                    <a:gd name="connsiteX5" fmla="*/ 3934751 w 6352623"/>
                    <a:gd name="connsiteY5" fmla="*/ 794857 h 6561405"/>
                    <a:gd name="connsiteX6" fmla="*/ 3306522 w 6352623"/>
                    <a:gd name="connsiteY6" fmla="*/ 1126 h 6561405"/>
                    <a:gd name="connsiteX7" fmla="*/ 3329154 w 6352623"/>
                    <a:gd name="connsiteY7" fmla="*/ 0 h 6561405"/>
                    <a:gd name="connsiteX8" fmla="*/ 4552794 w 6352623"/>
                    <a:gd name="connsiteY8" fmla="*/ 310597 h 6561405"/>
                    <a:gd name="connsiteX9" fmla="*/ 5560095 w 6352623"/>
                    <a:gd name="connsiteY9" fmla="*/ 1071582 h 6561405"/>
                    <a:gd name="connsiteX10" fmla="*/ 5592215 w 6352623"/>
                    <a:gd name="connsiteY10" fmla="*/ 1116037 h 6561405"/>
                    <a:gd name="connsiteX11" fmla="*/ 5275773 w 6352623"/>
                    <a:gd name="connsiteY11" fmla="*/ 1158708 h 6561405"/>
                    <a:gd name="connsiteX12" fmla="*/ 4352475 w 6352623"/>
                    <a:gd name="connsiteY12" fmla="*/ 1275439 h 6561405"/>
                    <a:gd name="connsiteX13" fmla="*/ 4287481 w 6352623"/>
                    <a:gd name="connsiteY13" fmla="*/ 1282707 h 6561405"/>
                    <a:gd name="connsiteX14" fmla="*/ 3192871 w 6352623"/>
                    <a:gd name="connsiteY14" fmla="*/ 1396479 h 6561405"/>
                    <a:gd name="connsiteX15" fmla="*/ 3083863 w 6352623"/>
                    <a:gd name="connsiteY15" fmla="*/ 133135 h 6561405"/>
                    <a:gd name="connsiteX16" fmla="*/ 3521833 w 6352623"/>
                    <a:gd name="connsiteY16" fmla="*/ 728536 h 6561405"/>
                    <a:gd name="connsiteX17" fmla="*/ 3951788 w 6352623"/>
                    <a:gd name="connsiteY17" fmla="*/ 1320226 h 6561405"/>
                    <a:gd name="connsiteX18" fmla="*/ 3610216 w 6352623"/>
                    <a:gd name="connsiteY18" fmla="*/ 1358400 h 6561405"/>
                    <a:gd name="connsiteX19" fmla="*/ 3192871 w 6352623"/>
                    <a:gd name="connsiteY19" fmla="*/ 1396479 h 6561405"/>
                    <a:gd name="connsiteX20" fmla="*/ 5080835 w 6352623"/>
                    <a:gd name="connsiteY20" fmla="*/ 2887704 h 6561405"/>
                    <a:gd name="connsiteX21" fmla="*/ 5075577 w 6352623"/>
                    <a:gd name="connsiteY21" fmla="*/ 2828892 h 6561405"/>
                    <a:gd name="connsiteX22" fmla="*/ 4870827 w 6352623"/>
                    <a:gd name="connsiteY22" fmla="*/ 2225787 h 6561405"/>
                    <a:gd name="connsiteX23" fmla="*/ 4527301 w 6352623"/>
                    <a:gd name="connsiteY23" fmla="*/ 1626915 h 6561405"/>
                    <a:gd name="connsiteX24" fmla="*/ 5336497 w 6352623"/>
                    <a:gd name="connsiteY24" fmla="*/ 1510023 h 6561405"/>
                    <a:gd name="connsiteX25" fmla="*/ 5827104 w 6352623"/>
                    <a:gd name="connsiteY25" fmla="*/ 1441104 h 6561405"/>
                    <a:gd name="connsiteX26" fmla="*/ 5919962 w 6352623"/>
                    <a:gd name="connsiteY26" fmla="*/ 1569624 h 6561405"/>
                    <a:gd name="connsiteX27" fmla="*/ 6322223 w 6352623"/>
                    <a:gd name="connsiteY27" fmla="*/ 2715457 h 6561405"/>
                    <a:gd name="connsiteX28" fmla="*/ 6326244 w 6352623"/>
                    <a:gd name="connsiteY28" fmla="*/ 2796695 h 6561405"/>
                    <a:gd name="connsiteX29" fmla="*/ 5080835 w 6352623"/>
                    <a:gd name="connsiteY29" fmla="*/ 2887704 h 6561405"/>
                    <a:gd name="connsiteX30" fmla="*/ 1790042 w 6352623"/>
                    <a:gd name="connsiteY30" fmla="*/ 1491620 h 6561405"/>
                    <a:gd name="connsiteX31" fmla="*/ 2057262 w 6352623"/>
                    <a:gd name="connsiteY31" fmla="*/ 888122 h 6561405"/>
                    <a:gd name="connsiteX32" fmla="*/ 2502224 w 6352623"/>
                    <a:gd name="connsiteY32" fmla="*/ 83048 h 6561405"/>
                    <a:gd name="connsiteX33" fmla="*/ 2715458 w 6352623"/>
                    <a:gd name="connsiteY33" fmla="*/ 30412 h 6561405"/>
                    <a:gd name="connsiteX34" fmla="*/ 2723477 w 6352623"/>
                    <a:gd name="connsiteY34" fmla="*/ 30012 h 6561405"/>
                    <a:gd name="connsiteX35" fmla="*/ 2843908 w 6352623"/>
                    <a:gd name="connsiteY35" fmla="*/ 1425699 h 6561405"/>
                    <a:gd name="connsiteX36" fmla="*/ 2341650 w 6352623"/>
                    <a:gd name="connsiteY36" fmla="*/ 1460888 h 6561405"/>
                    <a:gd name="connsiteX37" fmla="*/ 1790042 w 6352623"/>
                    <a:gd name="connsiteY37" fmla="*/ 1491620 h 6561405"/>
                    <a:gd name="connsiteX38" fmla="*/ 456566 w 6352623"/>
                    <a:gd name="connsiteY38" fmla="*/ 1560803 h 6561405"/>
                    <a:gd name="connsiteX39" fmla="*/ 646218 w 6352623"/>
                    <a:gd name="connsiteY39" fmla="*/ 1250255 h 6561405"/>
                    <a:gd name="connsiteX40" fmla="*/ 2123254 w 6352623"/>
                    <a:gd name="connsiteY40" fmla="*/ 176626 h 6561405"/>
                    <a:gd name="connsiteX41" fmla="*/ 2129632 w 6352623"/>
                    <a:gd name="connsiteY41" fmla="*/ 175051 h 6561405"/>
                    <a:gd name="connsiteX42" fmla="*/ 1791341 w 6352623"/>
                    <a:gd name="connsiteY42" fmla="*/ 860818 h 6561405"/>
                    <a:gd name="connsiteX43" fmla="*/ 1497989 w 6352623"/>
                    <a:gd name="connsiteY43" fmla="*/ 1507155 h 6561405"/>
                    <a:gd name="connsiteX44" fmla="*/ 815685 w 6352623"/>
                    <a:gd name="connsiteY44" fmla="*/ 1541873 h 6561405"/>
                    <a:gd name="connsiteX45" fmla="*/ 456566 w 6352623"/>
                    <a:gd name="connsiteY45" fmla="*/ 1560803 h 6561405"/>
                    <a:gd name="connsiteX46" fmla="*/ 3332566 w 6352623"/>
                    <a:gd name="connsiteY46" fmla="*/ 3015466 h 6561405"/>
                    <a:gd name="connsiteX47" fmla="*/ 3227686 w 6352623"/>
                    <a:gd name="connsiteY47" fmla="*/ 1799988 h 6561405"/>
                    <a:gd name="connsiteX48" fmla="*/ 3687369 w 6352623"/>
                    <a:gd name="connsiteY48" fmla="*/ 1744594 h 6561405"/>
                    <a:gd name="connsiteX49" fmla="*/ 4207427 w 6352623"/>
                    <a:gd name="connsiteY49" fmla="*/ 1672041 h 6561405"/>
                    <a:gd name="connsiteX50" fmla="*/ 4314817 w 6352623"/>
                    <a:gd name="connsiteY50" fmla="*/ 1819820 h 6561405"/>
                    <a:gd name="connsiteX51" fmla="*/ 4752430 w 6352623"/>
                    <a:gd name="connsiteY51" fmla="*/ 2869128 h 6561405"/>
                    <a:gd name="connsiteX52" fmla="*/ 4755993 w 6352623"/>
                    <a:gd name="connsiteY52" fmla="*/ 2911437 h 6561405"/>
                    <a:gd name="connsiteX53" fmla="*/ 3332566 w 6352623"/>
                    <a:gd name="connsiteY53" fmla="*/ 3015466 h 6561405"/>
                    <a:gd name="connsiteX54" fmla="*/ 5989951 w 6352623"/>
                    <a:gd name="connsiteY54" fmla="*/ 4620000 h 6561405"/>
                    <a:gd name="connsiteX55" fmla="*/ 6068313 w 6352623"/>
                    <a:gd name="connsiteY55" fmla="*/ 4480189 h 6561405"/>
                    <a:gd name="connsiteX56" fmla="*/ 6042026 w 6352623"/>
                    <a:gd name="connsiteY56" fmla="*/ 4552793 h 6561405"/>
                    <a:gd name="connsiteX57" fmla="*/ 6000985 w 6352623"/>
                    <a:gd name="connsiteY57" fmla="*/ 4620000 h 6561405"/>
                    <a:gd name="connsiteX58" fmla="*/ 5989951 w 6352623"/>
                    <a:gd name="connsiteY58" fmla="*/ 4620000 h 6561405"/>
                    <a:gd name="connsiteX59" fmla="*/ 5898613 w 6352623"/>
                    <a:gd name="connsiteY59" fmla="*/ 4787640 h 6561405"/>
                    <a:gd name="connsiteX60" fmla="*/ 6000985 w 6352623"/>
                    <a:gd name="connsiteY60" fmla="*/ 4620000 h 6561405"/>
                    <a:gd name="connsiteX61" fmla="*/ 6317212 w 6352623"/>
                    <a:gd name="connsiteY61" fmla="*/ 4620000 h 6561405"/>
                    <a:gd name="connsiteX62" fmla="*/ 6317212 w 6352623"/>
                    <a:gd name="connsiteY62" fmla="*/ 4787640 h 6561405"/>
                    <a:gd name="connsiteX63" fmla="*/ 5898613 w 6352623"/>
                    <a:gd name="connsiteY63" fmla="*/ 4787640 h 6561405"/>
                    <a:gd name="connsiteX64" fmla="*/ 5866698 w 6352623"/>
                    <a:gd name="connsiteY64" fmla="*/ 4839902 h 6561405"/>
                    <a:gd name="connsiteX65" fmla="*/ 5895990 w 6352623"/>
                    <a:gd name="connsiteY65" fmla="*/ 4787640 h 6561405"/>
                    <a:gd name="connsiteX66" fmla="*/ 5898613 w 6352623"/>
                    <a:gd name="connsiteY66" fmla="*/ 4787640 h 6561405"/>
                    <a:gd name="connsiteX67" fmla="*/ 5866698 w 6352623"/>
                    <a:gd name="connsiteY67" fmla="*/ 4839902 h 6561405"/>
                    <a:gd name="connsiteX68" fmla="*/ 5661892 w 6352623"/>
                    <a:gd name="connsiteY68" fmla="*/ 4787640 h 6561405"/>
                    <a:gd name="connsiteX69" fmla="*/ 5661892 w 6352623"/>
                    <a:gd name="connsiteY69" fmla="*/ 4620000 h 6561405"/>
                    <a:gd name="connsiteX70" fmla="*/ 5989951 w 6352623"/>
                    <a:gd name="connsiteY70" fmla="*/ 4620000 h 6561405"/>
                    <a:gd name="connsiteX71" fmla="*/ 5895990 w 6352623"/>
                    <a:gd name="connsiteY71" fmla="*/ 4787640 h 6561405"/>
                    <a:gd name="connsiteX72" fmla="*/ 5661892 w 6352623"/>
                    <a:gd name="connsiteY72" fmla="*/ 4787640 h 6561405"/>
                    <a:gd name="connsiteX73" fmla="*/ 4842211 w 6352623"/>
                    <a:gd name="connsiteY73" fmla="*/ 4504577 h 6561405"/>
                    <a:gd name="connsiteX74" fmla="*/ 4894441 w 6352623"/>
                    <a:gd name="connsiteY74" fmla="*/ 4378816 h 6561405"/>
                    <a:gd name="connsiteX75" fmla="*/ 5118410 w 6352623"/>
                    <a:gd name="connsiteY75" fmla="*/ 3308120 h 6561405"/>
                    <a:gd name="connsiteX76" fmla="*/ 5112011 w 6352623"/>
                    <a:gd name="connsiteY76" fmla="*/ 3236549 h 6561405"/>
                    <a:gd name="connsiteX77" fmla="*/ 6343574 w 6352623"/>
                    <a:gd name="connsiteY77" fmla="*/ 3146548 h 6561405"/>
                    <a:gd name="connsiteX78" fmla="*/ 6352623 w 6352623"/>
                    <a:gd name="connsiteY78" fmla="*/ 3329154 h 6561405"/>
                    <a:gd name="connsiteX79" fmla="*/ 6261216 w 6352623"/>
                    <a:gd name="connsiteY79" fmla="*/ 3947289 h 6561405"/>
                    <a:gd name="connsiteX80" fmla="*/ 6068313 w 6352623"/>
                    <a:gd name="connsiteY80" fmla="*/ 4480189 h 6561405"/>
                    <a:gd name="connsiteX81" fmla="*/ 5645377 w 6352623"/>
                    <a:gd name="connsiteY81" fmla="*/ 4489676 h 6561405"/>
                    <a:gd name="connsiteX82" fmla="*/ 4842211 w 6352623"/>
                    <a:gd name="connsiteY82" fmla="*/ 4504577 h 6561405"/>
                    <a:gd name="connsiteX83" fmla="*/ 1405726 w 6352623"/>
                    <a:gd name="connsiteY83" fmla="*/ 3156271 h 6561405"/>
                    <a:gd name="connsiteX84" fmla="*/ 1399341 w 6352623"/>
                    <a:gd name="connsiteY84" fmla="*/ 3089416 h 6561405"/>
                    <a:gd name="connsiteX85" fmla="*/ 1464945 w 6352623"/>
                    <a:gd name="connsiteY85" fmla="*/ 2467755 h 6561405"/>
                    <a:gd name="connsiteX86" fmla="*/ 1626959 w 6352623"/>
                    <a:gd name="connsiteY86" fmla="*/ 1918290 h 6561405"/>
                    <a:gd name="connsiteX87" fmla="*/ 1698846 w 6352623"/>
                    <a:gd name="connsiteY87" fmla="*/ 1916459 h 6561405"/>
                    <a:gd name="connsiteX88" fmla="*/ 2401423 w 6352623"/>
                    <a:gd name="connsiteY88" fmla="*/ 1879094 h 6561405"/>
                    <a:gd name="connsiteX89" fmla="*/ 2879383 w 6352623"/>
                    <a:gd name="connsiteY89" fmla="*/ 1836855 h 6561405"/>
                    <a:gd name="connsiteX90" fmla="*/ 2983285 w 6352623"/>
                    <a:gd name="connsiteY90" fmla="*/ 3040986 h 6561405"/>
                    <a:gd name="connsiteX91" fmla="*/ 1405726 w 6352623"/>
                    <a:gd name="connsiteY91" fmla="*/ 3156271 h 6561405"/>
                    <a:gd name="connsiteX92" fmla="*/ 3464621 w 6352623"/>
                    <a:gd name="connsiteY92" fmla="*/ 4545892 h 6561405"/>
                    <a:gd name="connsiteX93" fmla="*/ 3362673 w 6352623"/>
                    <a:gd name="connsiteY93" fmla="*/ 3364384 h 6561405"/>
                    <a:gd name="connsiteX94" fmla="*/ 4785461 w 6352623"/>
                    <a:gd name="connsiteY94" fmla="*/ 3260410 h 6561405"/>
                    <a:gd name="connsiteX95" fmla="*/ 4791965 w 6352623"/>
                    <a:gd name="connsiteY95" fmla="*/ 3337498 h 6561405"/>
                    <a:gd name="connsiteX96" fmla="*/ 4582162 w 6352623"/>
                    <a:gd name="connsiteY96" fmla="*/ 4452550 h 6561405"/>
                    <a:gd name="connsiteX97" fmla="*/ 3980007 w 6352623"/>
                    <a:gd name="connsiteY97" fmla="*/ 4524180 h 6561405"/>
                    <a:gd name="connsiteX98" fmla="*/ 3464621 w 6352623"/>
                    <a:gd name="connsiteY98" fmla="*/ 4545892 h 6561405"/>
                    <a:gd name="connsiteX99" fmla="*/ 11631 w 6352623"/>
                    <a:gd name="connsiteY99" fmla="*/ 3258148 h 6561405"/>
                    <a:gd name="connsiteX100" fmla="*/ 0 w 6352623"/>
                    <a:gd name="connsiteY100" fmla="*/ 3023469 h 6561405"/>
                    <a:gd name="connsiteX101" fmla="*/ 91400 w 6352623"/>
                    <a:gd name="connsiteY101" fmla="*/ 2405346 h 6561405"/>
                    <a:gd name="connsiteX102" fmla="*/ 258812 w 6352623"/>
                    <a:gd name="connsiteY102" fmla="*/ 1942855 h 6561405"/>
                    <a:gd name="connsiteX103" fmla="*/ 852081 w 6352623"/>
                    <a:gd name="connsiteY103" fmla="*/ 1937991 h 6561405"/>
                    <a:gd name="connsiteX104" fmla="*/ 1335718 w 6352623"/>
                    <a:gd name="connsiteY104" fmla="*/ 1925698 h 6561405"/>
                    <a:gd name="connsiteX105" fmla="*/ 1234430 w 6352623"/>
                    <a:gd name="connsiteY105" fmla="*/ 2196801 h 6561405"/>
                    <a:gd name="connsiteX106" fmla="*/ 1103579 w 6352623"/>
                    <a:gd name="connsiteY106" fmla="*/ 2737987 h 6561405"/>
                    <a:gd name="connsiteX107" fmla="*/ 1078099 w 6352623"/>
                    <a:gd name="connsiteY107" fmla="*/ 3180217 h 6561405"/>
                    <a:gd name="connsiteX108" fmla="*/ 11631 w 6352623"/>
                    <a:gd name="connsiteY108" fmla="*/ 3258148 h 6561405"/>
                    <a:gd name="connsiteX109" fmla="*/ 1960743 w 6352623"/>
                    <a:gd name="connsiteY109" fmla="*/ 4679317 h 6561405"/>
                    <a:gd name="connsiteX110" fmla="*/ 1740896 w 6352623"/>
                    <a:gd name="connsiteY110" fmla="*/ 4337429 h 6561405"/>
                    <a:gd name="connsiteX111" fmla="*/ 1441619 w 6352623"/>
                    <a:gd name="connsiteY111" fmla="*/ 3532526 h 6561405"/>
                    <a:gd name="connsiteX112" fmla="*/ 1438988 w 6352623"/>
                    <a:gd name="connsiteY112" fmla="*/ 3504964 h 6561405"/>
                    <a:gd name="connsiteX113" fmla="*/ 3013389 w 6352623"/>
                    <a:gd name="connsiteY113" fmla="*/ 3389903 h 6561405"/>
                    <a:gd name="connsiteX114" fmla="*/ 3099126 w 6352623"/>
                    <a:gd name="connsiteY114" fmla="*/ 4562904 h 6561405"/>
                    <a:gd name="connsiteX115" fmla="*/ 2689209 w 6352623"/>
                    <a:gd name="connsiteY115" fmla="*/ 4598877 h 6561405"/>
                    <a:gd name="connsiteX116" fmla="*/ 1989796 w 6352623"/>
                    <a:gd name="connsiteY116" fmla="*/ 4675326 h 6561405"/>
                    <a:gd name="connsiteX117" fmla="*/ 1960743 w 6352623"/>
                    <a:gd name="connsiteY117" fmla="*/ 4679317 h 6561405"/>
                    <a:gd name="connsiteX118" fmla="*/ 4067092 w 6352623"/>
                    <a:gd name="connsiteY118" fmla="*/ 6216068 h 6561405"/>
                    <a:gd name="connsiteX119" fmla="*/ 4277892 w 6352623"/>
                    <a:gd name="connsiteY119" fmla="*/ 5788869 h 6561405"/>
                    <a:gd name="connsiteX120" fmla="*/ 4525520 w 6352623"/>
                    <a:gd name="connsiteY120" fmla="*/ 5267093 h 6561405"/>
                    <a:gd name="connsiteX121" fmla="*/ 4685770 w 6352623"/>
                    <a:gd name="connsiteY121" fmla="*/ 4881257 h 6561405"/>
                    <a:gd name="connsiteX122" fmla="*/ 4712084 w 6352623"/>
                    <a:gd name="connsiteY122" fmla="*/ 4879914 h 6561405"/>
                    <a:gd name="connsiteX123" fmla="*/ 5642123 w 6352623"/>
                    <a:gd name="connsiteY123" fmla="*/ 4846187 h 6561405"/>
                    <a:gd name="connsiteX124" fmla="*/ 5866698 w 6352623"/>
                    <a:gd name="connsiteY124" fmla="*/ 4839902 h 6561405"/>
                    <a:gd name="connsiteX125" fmla="*/ 5706398 w 6352623"/>
                    <a:gd name="connsiteY125" fmla="*/ 5102370 h 6561405"/>
                    <a:gd name="connsiteX126" fmla="*/ 4229361 w 6352623"/>
                    <a:gd name="connsiteY126" fmla="*/ 6176010 h 6561405"/>
                    <a:gd name="connsiteX127" fmla="*/ 4067092 w 6352623"/>
                    <a:gd name="connsiteY127" fmla="*/ 6216068 h 6561405"/>
                    <a:gd name="connsiteX128" fmla="*/ 3617977 w 6352623"/>
                    <a:gd name="connsiteY128" fmla="*/ 6323175 h 6561405"/>
                    <a:gd name="connsiteX129" fmla="*/ 3499574 w 6352623"/>
                    <a:gd name="connsiteY129" fmla="*/ 4950969 h 6561405"/>
                    <a:gd name="connsiteX130" fmla="*/ 3966167 w 6352623"/>
                    <a:gd name="connsiteY130" fmla="*/ 4917769 h 6561405"/>
                    <a:gd name="connsiteX131" fmla="*/ 4402891 w 6352623"/>
                    <a:gd name="connsiteY131" fmla="*/ 4895610 h 6561405"/>
                    <a:gd name="connsiteX132" fmla="*/ 4263840 w 6352623"/>
                    <a:gd name="connsiteY132" fmla="*/ 5239274 h 6561405"/>
                    <a:gd name="connsiteX133" fmla="*/ 3691123 w 6352623"/>
                    <a:gd name="connsiteY133" fmla="*/ 6308899 h 6561405"/>
                    <a:gd name="connsiteX134" fmla="*/ 3637169 w 6352623"/>
                    <a:gd name="connsiteY134" fmla="*/ 6322223 h 6561405"/>
                    <a:gd name="connsiteX135" fmla="*/ 3617977 w 6352623"/>
                    <a:gd name="connsiteY135" fmla="*/ 6323175 h 6561405"/>
                    <a:gd name="connsiteX136" fmla="*/ 509955 w 6352623"/>
                    <a:gd name="connsiteY136" fmla="*/ 4889989 h 6561405"/>
                    <a:gd name="connsiteX137" fmla="*/ 432662 w 6352623"/>
                    <a:gd name="connsiteY137" fmla="*/ 4783013 h 6561405"/>
                    <a:gd name="connsiteX138" fmla="*/ 30403 w 6352623"/>
                    <a:gd name="connsiteY138" fmla="*/ 3637168 h 6561405"/>
                    <a:gd name="connsiteX139" fmla="*/ 28957 w 6352623"/>
                    <a:gd name="connsiteY139" fmla="*/ 3608002 h 6561405"/>
                    <a:gd name="connsiteX140" fmla="*/ 1122699 w 6352623"/>
                    <a:gd name="connsiteY140" fmla="*/ 3528079 h 6561405"/>
                    <a:gd name="connsiteX141" fmla="*/ 1151870 w 6352623"/>
                    <a:gd name="connsiteY141" fmla="*/ 3709064 h 6561405"/>
                    <a:gd name="connsiteX142" fmla="*/ 1633165 w 6352623"/>
                    <a:gd name="connsiteY142" fmla="*/ 4721494 h 6561405"/>
                    <a:gd name="connsiteX143" fmla="*/ 1635001 w 6352623"/>
                    <a:gd name="connsiteY143" fmla="*/ 4724090 h 6561405"/>
                    <a:gd name="connsiteX144" fmla="*/ 1150655 w 6352623"/>
                    <a:gd name="connsiteY144" fmla="*/ 4790652 h 6561405"/>
                    <a:gd name="connsiteX145" fmla="*/ 509955 w 6352623"/>
                    <a:gd name="connsiteY145" fmla="*/ 4889989 h 6561405"/>
                    <a:gd name="connsiteX146" fmla="*/ 3165956 w 6352623"/>
                    <a:gd name="connsiteY146" fmla="*/ 6345561 h 6561405"/>
                    <a:gd name="connsiteX147" fmla="*/ 2661675 w 6352623"/>
                    <a:gd name="connsiteY147" fmla="*/ 5655612 h 6561405"/>
                    <a:gd name="connsiteX148" fmla="*/ 2224080 w 6352623"/>
                    <a:gd name="connsiteY148" fmla="*/ 5071807 h 6561405"/>
                    <a:gd name="connsiteX149" fmla="*/ 2697681 w 6352623"/>
                    <a:gd name="connsiteY149" fmla="*/ 5021257 h 6561405"/>
                    <a:gd name="connsiteX150" fmla="*/ 3150545 w 6352623"/>
                    <a:gd name="connsiteY150" fmla="*/ 4979436 h 6561405"/>
                    <a:gd name="connsiteX151" fmla="*/ 3267988 w 6352623"/>
                    <a:gd name="connsiteY151" fmla="*/ 6340508 h 6561405"/>
                    <a:gd name="connsiteX152" fmla="*/ 3165956 w 6352623"/>
                    <a:gd name="connsiteY152" fmla="*/ 6345561 h 6561405"/>
                    <a:gd name="connsiteX153" fmla="*/ 3104320 w 6352623"/>
                    <a:gd name="connsiteY153" fmla="*/ 6348616 h 6561405"/>
                    <a:gd name="connsiteX154" fmla="*/ 3099167 w 6352623"/>
                    <a:gd name="connsiteY154" fmla="*/ 6341244 h 6561405"/>
                    <a:gd name="connsiteX155" fmla="*/ 3165956 w 6352623"/>
                    <a:gd name="connsiteY155" fmla="*/ 6345561 h 6561405"/>
                    <a:gd name="connsiteX156" fmla="*/ 3104320 w 6352623"/>
                    <a:gd name="connsiteY156" fmla="*/ 6348616 h 6561405"/>
                    <a:gd name="connsiteX157" fmla="*/ 2884966 w 6352623"/>
                    <a:gd name="connsiteY157" fmla="*/ 6327398 h 6561405"/>
                    <a:gd name="connsiteX158" fmla="*/ 2740226 w 6352623"/>
                    <a:gd name="connsiteY158" fmla="*/ 6120300 h 6561405"/>
                    <a:gd name="connsiteX159" fmla="*/ 2877634 w 6352623"/>
                    <a:gd name="connsiteY159" fmla="*/ 6024267 h 6561405"/>
                    <a:gd name="connsiteX160" fmla="*/ 3099167 w 6352623"/>
                    <a:gd name="connsiteY160" fmla="*/ 6341244 h 6561405"/>
                    <a:gd name="connsiteX161" fmla="*/ 2884966 w 6352623"/>
                    <a:gd name="connsiteY161" fmla="*/ 6327398 h 6561405"/>
                    <a:gd name="connsiteX162" fmla="*/ 2827891 w 6352623"/>
                    <a:gd name="connsiteY162" fmla="*/ 6323709 h 6561405"/>
                    <a:gd name="connsiteX163" fmla="*/ 2884966 w 6352623"/>
                    <a:gd name="connsiteY163" fmla="*/ 6327398 h 6561405"/>
                    <a:gd name="connsiteX164" fmla="*/ 2888667 w 6352623"/>
                    <a:gd name="connsiteY164" fmla="*/ 6332694 h 6561405"/>
                    <a:gd name="connsiteX165" fmla="*/ 2827891 w 6352623"/>
                    <a:gd name="connsiteY165" fmla="*/ 6323709 h 6561405"/>
                    <a:gd name="connsiteX166" fmla="*/ 3253037 w 6352623"/>
                    <a:gd name="connsiteY166" fmla="*/ 6561405 h 6561405"/>
                    <a:gd name="connsiteX167" fmla="*/ 2888667 w 6352623"/>
                    <a:gd name="connsiteY167" fmla="*/ 6332694 h 6561405"/>
                    <a:gd name="connsiteX168" fmla="*/ 3023470 w 6352623"/>
                    <a:gd name="connsiteY168" fmla="*/ 6352624 h 6561405"/>
                    <a:gd name="connsiteX169" fmla="*/ 3104320 w 6352623"/>
                    <a:gd name="connsiteY169" fmla="*/ 6348616 h 6561405"/>
                    <a:gd name="connsiteX170" fmla="*/ 3253037 w 6352623"/>
                    <a:gd name="connsiteY170" fmla="*/ 6561405 h 6561405"/>
                    <a:gd name="connsiteX171" fmla="*/ 1799833 w 6352623"/>
                    <a:gd name="connsiteY171" fmla="*/ 6042038 h 6561405"/>
                    <a:gd name="connsiteX172" fmla="*/ 792530 w 6352623"/>
                    <a:gd name="connsiteY172" fmla="*/ 5281044 h 6561405"/>
                    <a:gd name="connsiteX173" fmla="*/ 758259 w 6352623"/>
                    <a:gd name="connsiteY173" fmla="*/ 5233611 h 6561405"/>
                    <a:gd name="connsiteX174" fmla="*/ 1178638 w 6352623"/>
                    <a:gd name="connsiteY174" fmla="*/ 5187468 h 6561405"/>
                    <a:gd name="connsiteX175" fmla="*/ 1905324 w 6352623"/>
                    <a:gd name="connsiteY175" fmla="*/ 5106339 h 6561405"/>
                    <a:gd name="connsiteX176" fmla="*/ 2206251 w 6352623"/>
                    <a:gd name="connsiteY176" fmla="*/ 5531868 h 6561405"/>
                    <a:gd name="connsiteX177" fmla="*/ 2827891 w 6352623"/>
                    <a:gd name="connsiteY177" fmla="*/ 6323709 h 6561405"/>
                    <a:gd name="connsiteX178" fmla="*/ 2405336 w 6352623"/>
                    <a:gd name="connsiteY178" fmla="*/ 6261225 h 6561405"/>
                    <a:gd name="connsiteX179" fmla="*/ 1799833 w 6352623"/>
                    <a:gd name="connsiteY179" fmla="*/ 6042038 h 6561405"/>
                    <a:gd name="connsiteX0" fmla="*/ 3083863 w 6352623"/>
                    <a:gd name="connsiteY0" fmla="*/ 133135 h 6352624"/>
                    <a:gd name="connsiteX1" fmla="*/ 2997995 w 6352623"/>
                    <a:gd name="connsiteY1" fmla="*/ 16410 h 6352624"/>
                    <a:gd name="connsiteX2" fmla="*/ 3073468 w 6352623"/>
                    <a:gd name="connsiteY2" fmla="*/ 12671 h 6352624"/>
                    <a:gd name="connsiteX3" fmla="*/ 3083863 w 6352623"/>
                    <a:gd name="connsiteY3" fmla="*/ 133135 h 6352624"/>
                    <a:gd name="connsiteX4" fmla="*/ 4287481 w 6352623"/>
                    <a:gd name="connsiteY4" fmla="*/ 1282707 h 6352624"/>
                    <a:gd name="connsiteX5" fmla="*/ 3934751 w 6352623"/>
                    <a:gd name="connsiteY5" fmla="*/ 794857 h 6352624"/>
                    <a:gd name="connsiteX6" fmla="*/ 3306522 w 6352623"/>
                    <a:gd name="connsiteY6" fmla="*/ 1126 h 6352624"/>
                    <a:gd name="connsiteX7" fmla="*/ 3329154 w 6352623"/>
                    <a:gd name="connsiteY7" fmla="*/ 0 h 6352624"/>
                    <a:gd name="connsiteX8" fmla="*/ 4552794 w 6352623"/>
                    <a:gd name="connsiteY8" fmla="*/ 310597 h 6352624"/>
                    <a:gd name="connsiteX9" fmla="*/ 5560095 w 6352623"/>
                    <a:gd name="connsiteY9" fmla="*/ 1071582 h 6352624"/>
                    <a:gd name="connsiteX10" fmla="*/ 5592215 w 6352623"/>
                    <a:gd name="connsiteY10" fmla="*/ 1116037 h 6352624"/>
                    <a:gd name="connsiteX11" fmla="*/ 5275773 w 6352623"/>
                    <a:gd name="connsiteY11" fmla="*/ 1158708 h 6352624"/>
                    <a:gd name="connsiteX12" fmla="*/ 4352475 w 6352623"/>
                    <a:gd name="connsiteY12" fmla="*/ 1275439 h 6352624"/>
                    <a:gd name="connsiteX13" fmla="*/ 4287481 w 6352623"/>
                    <a:gd name="connsiteY13" fmla="*/ 1282707 h 6352624"/>
                    <a:gd name="connsiteX14" fmla="*/ 3192871 w 6352623"/>
                    <a:gd name="connsiteY14" fmla="*/ 1396479 h 6352624"/>
                    <a:gd name="connsiteX15" fmla="*/ 3083863 w 6352623"/>
                    <a:gd name="connsiteY15" fmla="*/ 133135 h 6352624"/>
                    <a:gd name="connsiteX16" fmla="*/ 3521833 w 6352623"/>
                    <a:gd name="connsiteY16" fmla="*/ 728536 h 6352624"/>
                    <a:gd name="connsiteX17" fmla="*/ 3951788 w 6352623"/>
                    <a:gd name="connsiteY17" fmla="*/ 1320226 h 6352624"/>
                    <a:gd name="connsiteX18" fmla="*/ 3610216 w 6352623"/>
                    <a:gd name="connsiteY18" fmla="*/ 1358400 h 6352624"/>
                    <a:gd name="connsiteX19" fmla="*/ 3192871 w 6352623"/>
                    <a:gd name="connsiteY19" fmla="*/ 1396479 h 6352624"/>
                    <a:gd name="connsiteX20" fmla="*/ 5080835 w 6352623"/>
                    <a:gd name="connsiteY20" fmla="*/ 2887704 h 6352624"/>
                    <a:gd name="connsiteX21" fmla="*/ 5075577 w 6352623"/>
                    <a:gd name="connsiteY21" fmla="*/ 2828892 h 6352624"/>
                    <a:gd name="connsiteX22" fmla="*/ 4870827 w 6352623"/>
                    <a:gd name="connsiteY22" fmla="*/ 2225787 h 6352624"/>
                    <a:gd name="connsiteX23" fmla="*/ 4527301 w 6352623"/>
                    <a:gd name="connsiteY23" fmla="*/ 1626915 h 6352624"/>
                    <a:gd name="connsiteX24" fmla="*/ 5336497 w 6352623"/>
                    <a:gd name="connsiteY24" fmla="*/ 1510023 h 6352624"/>
                    <a:gd name="connsiteX25" fmla="*/ 5827104 w 6352623"/>
                    <a:gd name="connsiteY25" fmla="*/ 1441104 h 6352624"/>
                    <a:gd name="connsiteX26" fmla="*/ 5919962 w 6352623"/>
                    <a:gd name="connsiteY26" fmla="*/ 1569624 h 6352624"/>
                    <a:gd name="connsiteX27" fmla="*/ 6322223 w 6352623"/>
                    <a:gd name="connsiteY27" fmla="*/ 2715457 h 6352624"/>
                    <a:gd name="connsiteX28" fmla="*/ 6326244 w 6352623"/>
                    <a:gd name="connsiteY28" fmla="*/ 2796695 h 6352624"/>
                    <a:gd name="connsiteX29" fmla="*/ 5080835 w 6352623"/>
                    <a:gd name="connsiteY29" fmla="*/ 2887704 h 6352624"/>
                    <a:gd name="connsiteX30" fmla="*/ 1790042 w 6352623"/>
                    <a:gd name="connsiteY30" fmla="*/ 1491620 h 6352624"/>
                    <a:gd name="connsiteX31" fmla="*/ 2057262 w 6352623"/>
                    <a:gd name="connsiteY31" fmla="*/ 888122 h 6352624"/>
                    <a:gd name="connsiteX32" fmla="*/ 2502224 w 6352623"/>
                    <a:gd name="connsiteY32" fmla="*/ 83048 h 6352624"/>
                    <a:gd name="connsiteX33" fmla="*/ 2715458 w 6352623"/>
                    <a:gd name="connsiteY33" fmla="*/ 30412 h 6352624"/>
                    <a:gd name="connsiteX34" fmla="*/ 2723477 w 6352623"/>
                    <a:gd name="connsiteY34" fmla="*/ 30012 h 6352624"/>
                    <a:gd name="connsiteX35" fmla="*/ 2843908 w 6352623"/>
                    <a:gd name="connsiteY35" fmla="*/ 1425699 h 6352624"/>
                    <a:gd name="connsiteX36" fmla="*/ 2341650 w 6352623"/>
                    <a:gd name="connsiteY36" fmla="*/ 1460888 h 6352624"/>
                    <a:gd name="connsiteX37" fmla="*/ 1790042 w 6352623"/>
                    <a:gd name="connsiteY37" fmla="*/ 1491620 h 6352624"/>
                    <a:gd name="connsiteX38" fmla="*/ 456566 w 6352623"/>
                    <a:gd name="connsiteY38" fmla="*/ 1560803 h 6352624"/>
                    <a:gd name="connsiteX39" fmla="*/ 646218 w 6352623"/>
                    <a:gd name="connsiteY39" fmla="*/ 1250255 h 6352624"/>
                    <a:gd name="connsiteX40" fmla="*/ 2123254 w 6352623"/>
                    <a:gd name="connsiteY40" fmla="*/ 176626 h 6352624"/>
                    <a:gd name="connsiteX41" fmla="*/ 2129632 w 6352623"/>
                    <a:gd name="connsiteY41" fmla="*/ 175051 h 6352624"/>
                    <a:gd name="connsiteX42" fmla="*/ 1791341 w 6352623"/>
                    <a:gd name="connsiteY42" fmla="*/ 860818 h 6352624"/>
                    <a:gd name="connsiteX43" fmla="*/ 1497989 w 6352623"/>
                    <a:gd name="connsiteY43" fmla="*/ 1507155 h 6352624"/>
                    <a:gd name="connsiteX44" fmla="*/ 815685 w 6352623"/>
                    <a:gd name="connsiteY44" fmla="*/ 1541873 h 6352624"/>
                    <a:gd name="connsiteX45" fmla="*/ 456566 w 6352623"/>
                    <a:gd name="connsiteY45" fmla="*/ 1560803 h 6352624"/>
                    <a:gd name="connsiteX46" fmla="*/ 3332566 w 6352623"/>
                    <a:gd name="connsiteY46" fmla="*/ 3015466 h 6352624"/>
                    <a:gd name="connsiteX47" fmla="*/ 3227686 w 6352623"/>
                    <a:gd name="connsiteY47" fmla="*/ 1799988 h 6352624"/>
                    <a:gd name="connsiteX48" fmla="*/ 3687369 w 6352623"/>
                    <a:gd name="connsiteY48" fmla="*/ 1744594 h 6352624"/>
                    <a:gd name="connsiteX49" fmla="*/ 4207427 w 6352623"/>
                    <a:gd name="connsiteY49" fmla="*/ 1672041 h 6352624"/>
                    <a:gd name="connsiteX50" fmla="*/ 4314817 w 6352623"/>
                    <a:gd name="connsiteY50" fmla="*/ 1819820 h 6352624"/>
                    <a:gd name="connsiteX51" fmla="*/ 4752430 w 6352623"/>
                    <a:gd name="connsiteY51" fmla="*/ 2869128 h 6352624"/>
                    <a:gd name="connsiteX52" fmla="*/ 4755993 w 6352623"/>
                    <a:gd name="connsiteY52" fmla="*/ 2911437 h 6352624"/>
                    <a:gd name="connsiteX53" fmla="*/ 3332566 w 6352623"/>
                    <a:gd name="connsiteY53" fmla="*/ 3015466 h 6352624"/>
                    <a:gd name="connsiteX54" fmla="*/ 5989951 w 6352623"/>
                    <a:gd name="connsiteY54" fmla="*/ 4620000 h 6352624"/>
                    <a:gd name="connsiteX55" fmla="*/ 6068313 w 6352623"/>
                    <a:gd name="connsiteY55" fmla="*/ 4480189 h 6352624"/>
                    <a:gd name="connsiteX56" fmla="*/ 6042026 w 6352623"/>
                    <a:gd name="connsiteY56" fmla="*/ 4552793 h 6352624"/>
                    <a:gd name="connsiteX57" fmla="*/ 6000985 w 6352623"/>
                    <a:gd name="connsiteY57" fmla="*/ 4620000 h 6352624"/>
                    <a:gd name="connsiteX58" fmla="*/ 5989951 w 6352623"/>
                    <a:gd name="connsiteY58" fmla="*/ 4620000 h 6352624"/>
                    <a:gd name="connsiteX59" fmla="*/ 5898613 w 6352623"/>
                    <a:gd name="connsiteY59" fmla="*/ 4787640 h 6352624"/>
                    <a:gd name="connsiteX60" fmla="*/ 6000985 w 6352623"/>
                    <a:gd name="connsiteY60" fmla="*/ 4620000 h 6352624"/>
                    <a:gd name="connsiteX61" fmla="*/ 6317212 w 6352623"/>
                    <a:gd name="connsiteY61" fmla="*/ 4620000 h 6352624"/>
                    <a:gd name="connsiteX62" fmla="*/ 6317212 w 6352623"/>
                    <a:gd name="connsiteY62" fmla="*/ 4787640 h 6352624"/>
                    <a:gd name="connsiteX63" fmla="*/ 5898613 w 6352623"/>
                    <a:gd name="connsiteY63" fmla="*/ 4787640 h 6352624"/>
                    <a:gd name="connsiteX64" fmla="*/ 5866698 w 6352623"/>
                    <a:gd name="connsiteY64" fmla="*/ 4839902 h 6352624"/>
                    <a:gd name="connsiteX65" fmla="*/ 5895990 w 6352623"/>
                    <a:gd name="connsiteY65" fmla="*/ 4787640 h 6352624"/>
                    <a:gd name="connsiteX66" fmla="*/ 5898613 w 6352623"/>
                    <a:gd name="connsiteY66" fmla="*/ 4787640 h 6352624"/>
                    <a:gd name="connsiteX67" fmla="*/ 5866698 w 6352623"/>
                    <a:gd name="connsiteY67" fmla="*/ 4839902 h 6352624"/>
                    <a:gd name="connsiteX68" fmla="*/ 5661892 w 6352623"/>
                    <a:gd name="connsiteY68" fmla="*/ 4787640 h 6352624"/>
                    <a:gd name="connsiteX69" fmla="*/ 5661892 w 6352623"/>
                    <a:gd name="connsiteY69" fmla="*/ 4620000 h 6352624"/>
                    <a:gd name="connsiteX70" fmla="*/ 5989951 w 6352623"/>
                    <a:gd name="connsiteY70" fmla="*/ 4620000 h 6352624"/>
                    <a:gd name="connsiteX71" fmla="*/ 5895990 w 6352623"/>
                    <a:gd name="connsiteY71" fmla="*/ 4787640 h 6352624"/>
                    <a:gd name="connsiteX72" fmla="*/ 5661892 w 6352623"/>
                    <a:gd name="connsiteY72" fmla="*/ 4787640 h 6352624"/>
                    <a:gd name="connsiteX73" fmla="*/ 4842211 w 6352623"/>
                    <a:gd name="connsiteY73" fmla="*/ 4504577 h 6352624"/>
                    <a:gd name="connsiteX74" fmla="*/ 4894441 w 6352623"/>
                    <a:gd name="connsiteY74" fmla="*/ 4378816 h 6352624"/>
                    <a:gd name="connsiteX75" fmla="*/ 5118410 w 6352623"/>
                    <a:gd name="connsiteY75" fmla="*/ 3308120 h 6352624"/>
                    <a:gd name="connsiteX76" fmla="*/ 5112011 w 6352623"/>
                    <a:gd name="connsiteY76" fmla="*/ 3236549 h 6352624"/>
                    <a:gd name="connsiteX77" fmla="*/ 6343574 w 6352623"/>
                    <a:gd name="connsiteY77" fmla="*/ 3146548 h 6352624"/>
                    <a:gd name="connsiteX78" fmla="*/ 6352623 w 6352623"/>
                    <a:gd name="connsiteY78" fmla="*/ 3329154 h 6352624"/>
                    <a:gd name="connsiteX79" fmla="*/ 6261216 w 6352623"/>
                    <a:gd name="connsiteY79" fmla="*/ 3947289 h 6352624"/>
                    <a:gd name="connsiteX80" fmla="*/ 6068313 w 6352623"/>
                    <a:gd name="connsiteY80" fmla="*/ 4480189 h 6352624"/>
                    <a:gd name="connsiteX81" fmla="*/ 5645377 w 6352623"/>
                    <a:gd name="connsiteY81" fmla="*/ 4489676 h 6352624"/>
                    <a:gd name="connsiteX82" fmla="*/ 4842211 w 6352623"/>
                    <a:gd name="connsiteY82" fmla="*/ 4504577 h 6352624"/>
                    <a:gd name="connsiteX83" fmla="*/ 1405726 w 6352623"/>
                    <a:gd name="connsiteY83" fmla="*/ 3156271 h 6352624"/>
                    <a:gd name="connsiteX84" fmla="*/ 1399341 w 6352623"/>
                    <a:gd name="connsiteY84" fmla="*/ 3089416 h 6352624"/>
                    <a:gd name="connsiteX85" fmla="*/ 1464945 w 6352623"/>
                    <a:gd name="connsiteY85" fmla="*/ 2467755 h 6352624"/>
                    <a:gd name="connsiteX86" fmla="*/ 1626959 w 6352623"/>
                    <a:gd name="connsiteY86" fmla="*/ 1918290 h 6352624"/>
                    <a:gd name="connsiteX87" fmla="*/ 1698846 w 6352623"/>
                    <a:gd name="connsiteY87" fmla="*/ 1916459 h 6352624"/>
                    <a:gd name="connsiteX88" fmla="*/ 2401423 w 6352623"/>
                    <a:gd name="connsiteY88" fmla="*/ 1879094 h 6352624"/>
                    <a:gd name="connsiteX89" fmla="*/ 2879383 w 6352623"/>
                    <a:gd name="connsiteY89" fmla="*/ 1836855 h 6352624"/>
                    <a:gd name="connsiteX90" fmla="*/ 2983285 w 6352623"/>
                    <a:gd name="connsiteY90" fmla="*/ 3040986 h 6352624"/>
                    <a:gd name="connsiteX91" fmla="*/ 1405726 w 6352623"/>
                    <a:gd name="connsiteY91" fmla="*/ 3156271 h 6352624"/>
                    <a:gd name="connsiteX92" fmla="*/ 3464621 w 6352623"/>
                    <a:gd name="connsiteY92" fmla="*/ 4545892 h 6352624"/>
                    <a:gd name="connsiteX93" fmla="*/ 3362673 w 6352623"/>
                    <a:gd name="connsiteY93" fmla="*/ 3364384 h 6352624"/>
                    <a:gd name="connsiteX94" fmla="*/ 4785461 w 6352623"/>
                    <a:gd name="connsiteY94" fmla="*/ 3260410 h 6352624"/>
                    <a:gd name="connsiteX95" fmla="*/ 4791965 w 6352623"/>
                    <a:gd name="connsiteY95" fmla="*/ 3337498 h 6352624"/>
                    <a:gd name="connsiteX96" fmla="*/ 4582162 w 6352623"/>
                    <a:gd name="connsiteY96" fmla="*/ 4452550 h 6352624"/>
                    <a:gd name="connsiteX97" fmla="*/ 3980007 w 6352623"/>
                    <a:gd name="connsiteY97" fmla="*/ 4524180 h 6352624"/>
                    <a:gd name="connsiteX98" fmla="*/ 3464621 w 6352623"/>
                    <a:gd name="connsiteY98" fmla="*/ 4545892 h 6352624"/>
                    <a:gd name="connsiteX99" fmla="*/ 11631 w 6352623"/>
                    <a:gd name="connsiteY99" fmla="*/ 3258148 h 6352624"/>
                    <a:gd name="connsiteX100" fmla="*/ 0 w 6352623"/>
                    <a:gd name="connsiteY100" fmla="*/ 3023469 h 6352624"/>
                    <a:gd name="connsiteX101" fmla="*/ 91400 w 6352623"/>
                    <a:gd name="connsiteY101" fmla="*/ 2405346 h 6352624"/>
                    <a:gd name="connsiteX102" fmla="*/ 258812 w 6352623"/>
                    <a:gd name="connsiteY102" fmla="*/ 1942855 h 6352624"/>
                    <a:gd name="connsiteX103" fmla="*/ 852081 w 6352623"/>
                    <a:gd name="connsiteY103" fmla="*/ 1937991 h 6352624"/>
                    <a:gd name="connsiteX104" fmla="*/ 1335718 w 6352623"/>
                    <a:gd name="connsiteY104" fmla="*/ 1925698 h 6352624"/>
                    <a:gd name="connsiteX105" fmla="*/ 1234430 w 6352623"/>
                    <a:gd name="connsiteY105" fmla="*/ 2196801 h 6352624"/>
                    <a:gd name="connsiteX106" fmla="*/ 1103579 w 6352623"/>
                    <a:gd name="connsiteY106" fmla="*/ 2737987 h 6352624"/>
                    <a:gd name="connsiteX107" fmla="*/ 1078099 w 6352623"/>
                    <a:gd name="connsiteY107" fmla="*/ 3180217 h 6352624"/>
                    <a:gd name="connsiteX108" fmla="*/ 11631 w 6352623"/>
                    <a:gd name="connsiteY108" fmla="*/ 3258148 h 6352624"/>
                    <a:gd name="connsiteX109" fmla="*/ 1960743 w 6352623"/>
                    <a:gd name="connsiteY109" fmla="*/ 4679317 h 6352624"/>
                    <a:gd name="connsiteX110" fmla="*/ 1740896 w 6352623"/>
                    <a:gd name="connsiteY110" fmla="*/ 4337429 h 6352624"/>
                    <a:gd name="connsiteX111" fmla="*/ 1441619 w 6352623"/>
                    <a:gd name="connsiteY111" fmla="*/ 3532526 h 6352624"/>
                    <a:gd name="connsiteX112" fmla="*/ 1438988 w 6352623"/>
                    <a:gd name="connsiteY112" fmla="*/ 3504964 h 6352624"/>
                    <a:gd name="connsiteX113" fmla="*/ 3013389 w 6352623"/>
                    <a:gd name="connsiteY113" fmla="*/ 3389903 h 6352624"/>
                    <a:gd name="connsiteX114" fmla="*/ 3099126 w 6352623"/>
                    <a:gd name="connsiteY114" fmla="*/ 4562904 h 6352624"/>
                    <a:gd name="connsiteX115" fmla="*/ 2689209 w 6352623"/>
                    <a:gd name="connsiteY115" fmla="*/ 4598877 h 6352624"/>
                    <a:gd name="connsiteX116" fmla="*/ 1989796 w 6352623"/>
                    <a:gd name="connsiteY116" fmla="*/ 4675326 h 6352624"/>
                    <a:gd name="connsiteX117" fmla="*/ 1960743 w 6352623"/>
                    <a:gd name="connsiteY117" fmla="*/ 4679317 h 6352624"/>
                    <a:gd name="connsiteX118" fmla="*/ 4067092 w 6352623"/>
                    <a:gd name="connsiteY118" fmla="*/ 6216068 h 6352624"/>
                    <a:gd name="connsiteX119" fmla="*/ 4277892 w 6352623"/>
                    <a:gd name="connsiteY119" fmla="*/ 5788869 h 6352624"/>
                    <a:gd name="connsiteX120" fmla="*/ 4525520 w 6352623"/>
                    <a:gd name="connsiteY120" fmla="*/ 5267093 h 6352624"/>
                    <a:gd name="connsiteX121" fmla="*/ 4685770 w 6352623"/>
                    <a:gd name="connsiteY121" fmla="*/ 4881257 h 6352624"/>
                    <a:gd name="connsiteX122" fmla="*/ 4712084 w 6352623"/>
                    <a:gd name="connsiteY122" fmla="*/ 4879914 h 6352624"/>
                    <a:gd name="connsiteX123" fmla="*/ 5642123 w 6352623"/>
                    <a:gd name="connsiteY123" fmla="*/ 4846187 h 6352624"/>
                    <a:gd name="connsiteX124" fmla="*/ 5866698 w 6352623"/>
                    <a:gd name="connsiteY124" fmla="*/ 4839902 h 6352624"/>
                    <a:gd name="connsiteX125" fmla="*/ 5706398 w 6352623"/>
                    <a:gd name="connsiteY125" fmla="*/ 5102370 h 6352624"/>
                    <a:gd name="connsiteX126" fmla="*/ 4229361 w 6352623"/>
                    <a:gd name="connsiteY126" fmla="*/ 6176010 h 6352624"/>
                    <a:gd name="connsiteX127" fmla="*/ 4067092 w 6352623"/>
                    <a:gd name="connsiteY127" fmla="*/ 6216068 h 6352624"/>
                    <a:gd name="connsiteX128" fmla="*/ 3617977 w 6352623"/>
                    <a:gd name="connsiteY128" fmla="*/ 6323175 h 6352624"/>
                    <a:gd name="connsiteX129" fmla="*/ 3499574 w 6352623"/>
                    <a:gd name="connsiteY129" fmla="*/ 4950969 h 6352624"/>
                    <a:gd name="connsiteX130" fmla="*/ 3966167 w 6352623"/>
                    <a:gd name="connsiteY130" fmla="*/ 4917769 h 6352624"/>
                    <a:gd name="connsiteX131" fmla="*/ 4402891 w 6352623"/>
                    <a:gd name="connsiteY131" fmla="*/ 4895610 h 6352624"/>
                    <a:gd name="connsiteX132" fmla="*/ 4263840 w 6352623"/>
                    <a:gd name="connsiteY132" fmla="*/ 5239274 h 6352624"/>
                    <a:gd name="connsiteX133" fmla="*/ 3691123 w 6352623"/>
                    <a:gd name="connsiteY133" fmla="*/ 6308899 h 6352624"/>
                    <a:gd name="connsiteX134" fmla="*/ 3637169 w 6352623"/>
                    <a:gd name="connsiteY134" fmla="*/ 6322223 h 6352624"/>
                    <a:gd name="connsiteX135" fmla="*/ 3617977 w 6352623"/>
                    <a:gd name="connsiteY135" fmla="*/ 6323175 h 6352624"/>
                    <a:gd name="connsiteX136" fmla="*/ 509955 w 6352623"/>
                    <a:gd name="connsiteY136" fmla="*/ 4889989 h 6352624"/>
                    <a:gd name="connsiteX137" fmla="*/ 432662 w 6352623"/>
                    <a:gd name="connsiteY137" fmla="*/ 4783013 h 6352624"/>
                    <a:gd name="connsiteX138" fmla="*/ 30403 w 6352623"/>
                    <a:gd name="connsiteY138" fmla="*/ 3637168 h 6352624"/>
                    <a:gd name="connsiteX139" fmla="*/ 28957 w 6352623"/>
                    <a:gd name="connsiteY139" fmla="*/ 3608002 h 6352624"/>
                    <a:gd name="connsiteX140" fmla="*/ 1122699 w 6352623"/>
                    <a:gd name="connsiteY140" fmla="*/ 3528079 h 6352624"/>
                    <a:gd name="connsiteX141" fmla="*/ 1151870 w 6352623"/>
                    <a:gd name="connsiteY141" fmla="*/ 3709064 h 6352624"/>
                    <a:gd name="connsiteX142" fmla="*/ 1633165 w 6352623"/>
                    <a:gd name="connsiteY142" fmla="*/ 4721494 h 6352624"/>
                    <a:gd name="connsiteX143" fmla="*/ 1635001 w 6352623"/>
                    <a:gd name="connsiteY143" fmla="*/ 4724090 h 6352624"/>
                    <a:gd name="connsiteX144" fmla="*/ 1150655 w 6352623"/>
                    <a:gd name="connsiteY144" fmla="*/ 4790652 h 6352624"/>
                    <a:gd name="connsiteX145" fmla="*/ 509955 w 6352623"/>
                    <a:gd name="connsiteY145" fmla="*/ 4889989 h 6352624"/>
                    <a:gd name="connsiteX146" fmla="*/ 3165956 w 6352623"/>
                    <a:gd name="connsiteY146" fmla="*/ 6345561 h 6352624"/>
                    <a:gd name="connsiteX147" fmla="*/ 2661675 w 6352623"/>
                    <a:gd name="connsiteY147" fmla="*/ 5655612 h 6352624"/>
                    <a:gd name="connsiteX148" fmla="*/ 2224080 w 6352623"/>
                    <a:gd name="connsiteY148" fmla="*/ 5071807 h 6352624"/>
                    <a:gd name="connsiteX149" fmla="*/ 2697681 w 6352623"/>
                    <a:gd name="connsiteY149" fmla="*/ 5021257 h 6352624"/>
                    <a:gd name="connsiteX150" fmla="*/ 3150545 w 6352623"/>
                    <a:gd name="connsiteY150" fmla="*/ 4979436 h 6352624"/>
                    <a:gd name="connsiteX151" fmla="*/ 3267988 w 6352623"/>
                    <a:gd name="connsiteY151" fmla="*/ 6340508 h 6352624"/>
                    <a:gd name="connsiteX152" fmla="*/ 3165956 w 6352623"/>
                    <a:gd name="connsiteY152" fmla="*/ 6345561 h 6352624"/>
                    <a:gd name="connsiteX153" fmla="*/ 3104320 w 6352623"/>
                    <a:gd name="connsiteY153" fmla="*/ 6348616 h 6352624"/>
                    <a:gd name="connsiteX154" fmla="*/ 3099167 w 6352623"/>
                    <a:gd name="connsiteY154" fmla="*/ 6341244 h 6352624"/>
                    <a:gd name="connsiteX155" fmla="*/ 3165956 w 6352623"/>
                    <a:gd name="connsiteY155" fmla="*/ 6345561 h 6352624"/>
                    <a:gd name="connsiteX156" fmla="*/ 3104320 w 6352623"/>
                    <a:gd name="connsiteY156" fmla="*/ 6348616 h 6352624"/>
                    <a:gd name="connsiteX157" fmla="*/ 2884966 w 6352623"/>
                    <a:gd name="connsiteY157" fmla="*/ 6327398 h 6352624"/>
                    <a:gd name="connsiteX158" fmla="*/ 2740226 w 6352623"/>
                    <a:gd name="connsiteY158" fmla="*/ 6120300 h 6352624"/>
                    <a:gd name="connsiteX159" fmla="*/ 2877634 w 6352623"/>
                    <a:gd name="connsiteY159" fmla="*/ 6024267 h 6352624"/>
                    <a:gd name="connsiteX160" fmla="*/ 3099167 w 6352623"/>
                    <a:gd name="connsiteY160" fmla="*/ 6341244 h 6352624"/>
                    <a:gd name="connsiteX161" fmla="*/ 2884966 w 6352623"/>
                    <a:gd name="connsiteY161" fmla="*/ 6327398 h 6352624"/>
                    <a:gd name="connsiteX162" fmla="*/ 2827891 w 6352623"/>
                    <a:gd name="connsiteY162" fmla="*/ 6323709 h 6352624"/>
                    <a:gd name="connsiteX163" fmla="*/ 2884966 w 6352623"/>
                    <a:gd name="connsiteY163" fmla="*/ 6327398 h 6352624"/>
                    <a:gd name="connsiteX164" fmla="*/ 2888667 w 6352623"/>
                    <a:gd name="connsiteY164" fmla="*/ 6332694 h 6352624"/>
                    <a:gd name="connsiteX165" fmla="*/ 2827891 w 6352623"/>
                    <a:gd name="connsiteY165" fmla="*/ 6323709 h 6352624"/>
                    <a:gd name="connsiteX166" fmla="*/ 3104320 w 6352623"/>
                    <a:gd name="connsiteY166" fmla="*/ 6348616 h 6352624"/>
                    <a:gd name="connsiteX167" fmla="*/ 2888667 w 6352623"/>
                    <a:gd name="connsiteY167" fmla="*/ 6332694 h 6352624"/>
                    <a:gd name="connsiteX168" fmla="*/ 3023470 w 6352623"/>
                    <a:gd name="connsiteY168" fmla="*/ 6352624 h 6352624"/>
                    <a:gd name="connsiteX169" fmla="*/ 3104320 w 6352623"/>
                    <a:gd name="connsiteY169" fmla="*/ 6348616 h 6352624"/>
                    <a:gd name="connsiteX170" fmla="*/ 1799833 w 6352623"/>
                    <a:gd name="connsiteY170" fmla="*/ 6042038 h 6352624"/>
                    <a:gd name="connsiteX171" fmla="*/ 792530 w 6352623"/>
                    <a:gd name="connsiteY171" fmla="*/ 5281044 h 6352624"/>
                    <a:gd name="connsiteX172" fmla="*/ 758259 w 6352623"/>
                    <a:gd name="connsiteY172" fmla="*/ 5233611 h 6352624"/>
                    <a:gd name="connsiteX173" fmla="*/ 1178638 w 6352623"/>
                    <a:gd name="connsiteY173" fmla="*/ 5187468 h 6352624"/>
                    <a:gd name="connsiteX174" fmla="*/ 1905324 w 6352623"/>
                    <a:gd name="connsiteY174" fmla="*/ 5106339 h 6352624"/>
                    <a:gd name="connsiteX175" fmla="*/ 2206251 w 6352623"/>
                    <a:gd name="connsiteY175" fmla="*/ 5531868 h 6352624"/>
                    <a:gd name="connsiteX176" fmla="*/ 2827891 w 6352623"/>
                    <a:gd name="connsiteY176" fmla="*/ 6323709 h 6352624"/>
                    <a:gd name="connsiteX177" fmla="*/ 2405336 w 6352623"/>
                    <a:gd name="connsiteY177" fmla="*/ 6261225 h 6352624"/>
                    <a:gd name="connsiteX178" fmla="*/ 1799833 w 6352623"/>
                    <a:gd name="connsiteY178" fmla="*/ 6042038 h 6352624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2740226 w 6352623"/>
                    <a:gd name="connsiteY158" fmla="*/ 6120300 h 6348616"/>
                    <a:gd name="connsiteX159" fmla="*/ 2877634 w 6352623"/>
                    <a:gd name="connsiteY159" fmla="*/ 6024267 h 6348616"/>
                    <a:gd name="connsiteX160" fmla="*/ 3099167 w 6352623"/>
                    <a:gd name="connsiteY160" fmla="*/ 6341244 h 6348616"/>
                    <a:gd name="connsiteX161" fmla="*/ 2884966 w 6352623"/>
                    <a:gd name="connsiteY161" fmla="*/ 6327398 h 6348616"/>
                    <a:gd name="connsiteX162" fmla="*/ 2827891 w 6352623"/>
                    <a:gd name="connsiteY162" fmla="*/ 6323709 h 6348616"/>
                    <a:gd name="connsiteX163" fmla="*/ 2884966 w 6352623"/>
                    <a:gd name="connsiteY163" fmla="*/ 6327398 h 6348616"/>
                    <a:gd name="connsiteX164" fmla="*/ 2888667 w 6352623"/>
                    <a:gd name="connsiteY164" fmla="*/ 6332694 h 6348616"/>
                    <a:gd name="connsiteX165" fmla="*/ 2827891 w 6352623"/>
                    <a:gd name="connsiteY165" fmla="*/ 6323709 h 6348616"/>
                    <a:gd name="connsiteX166" fmla="*/ 3104320 w 6352623"/>
                    <a:gd name="connsiteY166" fmla="*/ 6348616 h 6348616"/>
                    <a:gd name="connsiteX167" fmla="*/ 2888667 w 6352623"/>
                    <a:gd name="connsiteY167" fmla="*/ 6332694 h 6348616"/>
                    <a:gd name="connsiteX168" fmla="*/ 3104320 w 6352623"/>
                    <a:gd name="connsiteY168" fmla="*/ 6348616 h 6348616"/>
                    <a:gd name="connsiteX169" fmla="*/ 1799833 w 6352623"/>
                    <a:gd name="connsiteY169" fmla="*/ 6042038 h 6348616"/>
                    <a:gd name="connsiteX170" fmla="*/ 792530 w 6352623"/>
                    <a:gd name="connsiteY170" fmla="*/ 5281044 h 6348616"/>
                    <a:gd name="connsiteX171" fmla="*/ 758259 w 6352623"/>
                    <a:gd name="connsiteY171" fmla="*/ 5233611 h 6348616"/>
                    <a:gd name="connsiteX172" fmla="*/ 1178638 w 6352623"/>
                    <a:gd name="connsiteY172" fmla="*/ 5187468 h 6348616"/>
                    <a:gd name="connsiteX173" fmla="*/ 1905324 w 6352623"/>
                    <a:gd name="connsiteY173" fmla="*/ 5106339 h 6348616"/>
                    <a:gd name="connsiteX174" fmla="*/ 2206251 w 6352623"/>
                    <a:gd name="connsiteY174" fmla="*/ 5531868 h 6348616"/>
                    <a:gd name="connsiteX175" fmla="*/ 2827891 w 6352623"/>
                    <a:gd name="connsiteY175" fmla="*/ 6323709 h 6348616"/>
                    <a:gd name="connsiteX176" fmla="*/ 2405336 w 6352623"/>
                    <a:gd name="connsiteY176" fmla="*/ 6261225 h 6348616"/>
                    <a:gd name="connsiteX177" fmla="*/ 1799833 w 6352623"/>
                    <a:gd name="connsiteY177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2740226 w 6352623"/>
                    <a:gd name="connsiteY158" fmla="*/ 6120300 h 6348616"/>
                    <a:gd name="connsiteX159" fmla="*/ 2877634 w 6352623"/>
                    <a:gd name="connsiteY159" fmla="*/ 6024267 h 6348616"/>
                    <a:gd name="connsiteX160" fmla="*/ 3099167 w 6352623"/>
                    <a:gd name="connsiteY160" fmla="*/ 6341244 h 6348616"/>
                    <a:gd name="connsiteX161" fmla="*/ 2884966 w 6352623"/>
                    <a:gd name="connsiteY161" fmla="*/ 6327398 h 6348616"/>
                    <a:gd name="connsiteX162" fmla="*/ 2827891 w 6352623"/>
                    <a:gd name="connsiteY162" fmla="*/ 6323709 h 6348616"/>
                    <a:gd name="connsiteX163" fmla="*/ 2884966 w 6352623"/>
                    <a:gd name="connsiteY163" fmla="*/ 6327398 h 6348616"/>
                    <a:gd name="connsiteX164" fmla="*/ 2888667 w 6352623"/>
                    <a:gd name="connsiteY164" fmla="*/ 6332694 h 6348616"/>
                    <a:gd name="connsiteX165" fmla="*/ 2827891 w 6352623"/>
                    <a:gd name="connsiteY165" fmla="*/ 6323709 h 6348616"/>
                    <a:gd name="connsiteX166" fmla="*/ 1799833 w 6352623"/>
                    <a:gd name="connsiteY166" fmla="*/ 6042038 h 6348616"/>
                    <a:gd name="connsiteX167" fmla="*/ 792530 w 6352623"/>
                    <a:gd name="connsiteY167" fmla="*/ 5281044 h 6348616"/>
                    <a:gd name="connsiteX168" fmla="*/ 758259 w 6352623"/>
                    <a:gd name="connsiteY168" fmla="*/ 5233611 h 6348616"/>
                    <a:gd name="connsiteX169" fmla="*/ 1178638 w 6352623"/>
                    <a:gd name="connsiteY169" fmla="*/ 5187468 h 6348616"/>
                    <a:gd name="connsiteX170" fmla="*/ 1905324 w 6352623"/>
                    <a:gd name="connsiteY170" fmla="*/ 5106339 h 6348616"/>
                    <a:gd name="connsiteX171" fmla="*/ 2206251 w 6352623"/>
                    <a:gd name="connsiteY171" fmla="*/ 5531868 h 6348616"/>
                    <a:gd name="connsiteX172" fmla="*/ 2827891 w 6352623"/>
                    <a:gd name="connsiteY172" fmla="*/ 6323709 h 6348616"/>
                    <a:gd name="connsiteX173" fmla="*/ 2405336 w 6352623"/>
                    <a:gd name="connsiteY173" fmla="*/ 6261225 h 6348616"/>
                    <a:gd name="connsiteX174" fmla="*/ 1799833 w 6352623"/>
                    <a:gd name="connsiteY174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2877634 w 6352623"/>
                    <a:gd name="connsiteY158" fmla="*/ 6024267 h 6348616"/>
                    <a:gd name="connsiteX159" fmla="*/ 3099167 w 6352623"/>
                    <a:gd name="connsiteY159" fmla="*/ 6341244 h 6348616"/>
                    <a:gd name="connsiteX160" fmla="*/ 2884966 w 6352623"/>
                    <a:gd name="connsiteY160" fmla="*/ 6327398 h 6348616"/>
                    <a:gd name="connsiteX161" fmla="*/ 2827891 w 6352623"/>
                    <a:gd name="connsiteY161" fmla="*/ 6323709 h 6348616"/>
                    <a:gd name="connsiteX162" fmla="*/ 2884966 w 6352623"/>
                    <a:gd name="connsiteY162" fmla="*/ 6327398 h 6348616"/>
                    <a:gd name="connsiteX163" fmla="*/ 2888667 w 6352623"/>
                    <a:gd name="connsiteY163" fmla="*/ 6332694 h 6348616"/>
                    <a:gd name="connsiteX164" fmla="*/ 2827891 w 6352623"/>
                    <a:gd name="connsiteY164" fmla="*/ 6323709 h 6348616"/>
                    <a:gd name="connsiteX165" fmla="*/ 1799833 w 6352623"/>
                    <a:gd name="connsiteY165" fmla="*/ 6042038 h 6348616"/>
                    <a:gd name="connsiteX166" fmla="*/ 792530 w 6352623"/>
                    <a:gd name="connsiteY166" fmla="*/ 5281044 h 6348616"/>
                    <a:gd name="connsiteX167" fmla="*/ 758259 w 6352623"/>
                    <a:gd name="connsiteY167" fmla="*/ 5233611 h 6348616"/>
                    <a:gd name="connsiteX168" fmla="*/ 1178638 w 6352623"/>
                    <a:gd name="connsiteY168" fmla="*/ 5187468 h 6348616"/>
                    <a:gd name="connsiteX169" fmla="*/ 1905324 w 6352623"/>
                    <a:gd name="connsiteY169" fmla="*/ 5106339 h 6348616"/>
                    <a:gd name="connsiteX170" fmla="*/ 2206251 w 6352623"/>
                    <a:gd name="connsiteY170" fmla="*/ 5531868 h 6348616"/>
                    <a:gd name="connsiteX171" fmla="*/ 2827891 w 6352623"/>
                    <a:gd name="connsiteY171" fmla="*/ 6323709 h 6348616"/>
                    <a:gd name="connsiteX172" fmla="*/ 2405336 w 6352623"/>
                    <a:gd name="connsiteY172" fmla="*/ 6261225 h 6348616"/>
                    <a:gd name="connsiteX173" fmla="*/ 1799833 w 6352623"/>
                    <a:gd name="connsiteY173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3099167 w 6352623"/>
                    <a:gd name="connsiteY158" fmla="*/ 6341244 h 6348616"/>
                    <a:gd name="connsiteX159" fmla="*/ 2884966 w 6352623"/>
                    <a:gd name="connsiteY159" fmla="*/ 6327398 h 6348616"/>
                    <a:gd name="connsiteX160" fmla="*/ 2827891 w 6352623"/>
                    <a:gd name="connsiteY160" fmla="*/ 6323709 h 6348616"/>
                    <a:gd name="connsiteX161" fmla="*/ 2884966 w 6352623"/>
                    <a:gd name="connsiteY161" fmla="*/ 6327398 h 6348616"/>
                    <a:gd name="connsiteX162" fmla="*/ 2888667 w 6352623"/>
                    <a:gd name="connsiteY162" fmla="*/ 6332694 h 6348616"/>
                    <a:gd name="connsiteX163" fmla="*/ 2827891 w 6352623"/>
                    <a:gd name="connsiteY163" fmla="*/ 6323709 h 6348616"/>
                    <a:gd name="connsiteX164" fmla="*/ 1799833 w 6352623"/>
                    <a:gd name="connsiteY164" fmla="*/ 6042038 h 6348616"/>
                    <a:gd name="connsiteX165" fmla="*/ 792530 w 6352623"/>
                    <a:gd name="connsiteY165" fmla="*/ 5281044 h 6348616"/>
                    <a:gd name="connsiteX166" fmla="*/ 758259 w 6352623"/>
                    <a:gd name="connsiteY166" fmla="*/ 5233611 h 6348616"/>
                    <a:gd name="connsiteX167" fmla="*/ 1178638 w 6352623"/>
                    <a:gd name="connsiteY167" fmla="*/ 5187468 h 6348616"/>
                    <a:gd name="connsiteX168" fmla="*/ 1905324 w 6352623"/>
                    <a:gd name="connsiteY168" fmla="*/ 5106339 h 6348616"/>
                    <a:gd name="connsiteX169" fmla="*/ 2206251 w 6352623"/>
                    <a:gd name="connsiteY169" fmla="*/ 5531868 h 6348616"/>
                    <a:gd name="connsiteX170" fmla="*/ 2827891 w 6352623"/>
                    <a:gd name="connsiteY170" fmla="*/ 6323709 h 6348616"/>
                    <a:gd name="connsiteX171" fmla="*/ 2405336 w 6352623"/>
                    <a:gd name="connsiteY171" fmla="*/ 6261225 h 6348616"/>
                    <a:gd name="connsiteX172" fmla="*/ 1799833 w 6352623"/>
                    <a:gd name="connsiteY172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3099167 w 6352623"/>
                    <a:gd name="connsiteY158" fmla="*/ 6341244 h 6348616"/>
                    <a:gd name="connsiteX159" fmla="*/ 2884966 w 6352623"/>
                    <a:gd name="connsiteY159" fmla="*/ 6327398 h 6348616"/>
                    <a:gd name="connsiteX160" fmla="*/ 2827891 w 6352623"/>
                    <a:gd name="connsiteY160" fmla="*/ 6323709 h 6348616"/>
                    <a:gd name="connsiteX161" fmla="*/ 2884966 w 6352623"/>
                    <a:gd name="connsiteY161" fmla="*/ 6327398 h 6348616"/>
                    <a:gd name="connsiteX162" fmla="*/ 2827891 w 6352623"/>
                    <a:gd name="connsiteY162" fmla="*/ 6323709 h 6348616"/>
                    <a:gd name="connsiteX163" fmla="*/ 1799833 w 6352623"/>
                    <a:gd name="connsiteY163" fmla="*/ 6042038 h 6348616"/>
                    <a:gd name="connsiteX164" fmla="*/ 792530 w 6352623"/>
                    <a:gd name="connsiteY164" fmla="*/ 5281044 h 6348616"/>
                    <a:gd name="connsiteX165" fmla="*/ 758259 w 6352623"/>
                    <a:gd name="connsiteY165" fmla="*/ 5233611 h 6348616"/>
                    <a:gd name="connsiteX166" fmla="*/ 1178638 w 6352623"/>
                    <a:gd name="connsiteY166" fmla="*/ 5187468 h 6348616"/>
                    <a:gd name="connsiteX167" fmla="*/ 1905324 w 6352623"/>
                    <a:gd name="connsiteY167" fmla="*/ 5106339 h 6348616"/>
                    <a:gd name="connsiteX168" fmla="*/ 2206251 w 6352623"/>
                    <a:gd name="connsiteY168" fmla="*/ 5531868 h 6348616"/>
                    <a:gd name="connsiteX169" fmla="*/ 2827891 w 6352623"/>
                    <a:gd name="connsiteY169" fmla="*/ 6323709 h 6348616"/>
                    <a:gd name="connsiteX170" fmla="*/ 2405336 w 6352623"/>
                    <a:gd name="connsiteY170" fmla="*/ 6261225 h 6348616"/>
                    <a:gd name="connsiteX171" fmla="*/ 1799833 w 6352623"/>
                    <a:gd name="connsiteY171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27891 w 6352623"/>
                    <a:gd name="connsiteY157" fmla="*/ 6323709 h 6348616"/>
                    <a:gd name="connsiteX158" fmla="*/ 2884966 w 6352623"/>
                    <a:gd name="connsiteY158" fmla="*/ 6327398 h 6348616"/>
                    <a:gd name="connsiteX159" fmla="*/ 2827891 w 6352623"/>
                    <a:gd name="connsiteY159" fmla="*/ 6323709 h 6348616"/>
                    <a:gd name="connsiteX160" fmla="*/ 1799833 w 6352623"/>
                    <a:gd name="connsiteY160" fmla="*/ 6042038 h 6348616"/>
                    <a:gd name="connsiteX161" fmla="*/ 792530 w 6352623"/>
                    <a:gd name="connsiteY161" fmla="*/ 5281044 h 6348616"/>
                    <a:gd name="connsiteX162" fmla="*/ 758259 w 6352623"/>
                    <a:gd name="connsiteY162" fmla="*/ 5233611 h 6348616"/>
                    <a:gd name="connsiteX163" fmla="*/ 1178638 w 6352623"/>
                    <a:gd name="connsiteY163" fmla="*/ 5187468 h 6348616"/>
                    <a:gd name="connsiteX164" fmla="*/ 1905324 w 6352623"/>
                    <a:gd name="connsiteY164" fmla="*/ 5106339 h 6348616"/>
                    <a:gd name="connsiteX165" fmla="*/ 2206251 w 6352623"/>
                    <a:gd name="connsiteY165" fmla="*/ 5531868 h 6348616"/>
                    <a:gd name="connsiteX166" fmla="*/ 2827891 w 6352623"/>
                    <a:gd name="connsiteY166" fmla="*/ 6323709 h 6348616"/>
                    <a:gd name="connsiteX167" fmla="*/ 2405336 w 6352623"/>
                    <a:gd name="connsiteY167" fmla="*/ 6261225 h 6348616"/>
                    <a:gd name="connsiteX168" fmla="*/ 1799833 w 6352623"/>
                    <a:gd name="connsiteY168" fmla="*/ 6042038 h 6348616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989951 w 6352623"/>
                    <a:gd name="connsiteY70" fmla="*/ 4620000 h 6345561"/>
                    <a:gd name="connsiteX71" fmla="*/ 5895990 w 6352623"/>
                    <a:gd name="connsiteY71" fmla="*/ 4787640 h 6345561"/>
                    <a:gd name="connsiteX72" fmla="*/ 5661892 w 6352623"/>
                    <a:gd name="connsiteY72" fmla="*/ 4787640 h 6345561"/>
                    <a:gd name="connsiteX73" fmla="*/ 4842211 w 6352623"/>
                    <a:gd name="connsiteY73" fmla="*/ 4504577 h 6345561"/>
                    <a:gd name="connsiteX74" fmla="*/ 4894441 w 6352623"/>
                    <a:gd name="connsiteY74" fmla="*/ 4378816 h 6345561"/>
                    <a:gd name="connsiteX75" fmla="*/ 5118410 w 6352623"/>
                    <a:gd name="connsiteY75" fmla="*/ 3308120 h 6345561"/>
                    <a:gd name="connsiteX76" fmla="*/ 5112011 w 6352623"/>
                    <a:gd name="connsiteY76" fmla="*/ 3236549 h 6345561"/>
                    <a:gd name="connsiteX77" fmla="*/ 6343574 w 6352623"/>
                    <a:gd name="connsiteY77" fmla="*/ 3146548 h 6345561"/>
                    <a:gd name="connsiteX78" fmla="*/ 6352623 w 6352623"/>
                    <a:gd name="connsiteY78" fmla="*/ 3329154 h 6345561"/>
                    <a:gd name="connsiteX79" fmla="*/ 6261216 w 6352623"/>
                    <a:gd name="connsiteY79" fmla="*/ 3947289 h 6345561"/>
                    <a:gd name="connsiteX80" fmla="*/ 6068313 w 6352623"/>
                    <a:gd name="connsiteY80" fmla="*/ 4480189 h 6345561"/>
                    <a:gd name="connsiteX81" fmla="*/ 5645377 w 6352623"/>
                    <a:gd name="connsiteY81" fmla="*/ 4489676 h 6345561"/>
                    <a:gd name="connsiteX82" fmla="*/ 4842211 w 6352623"/>
                    <a:gd name="connsiteY82" fmla="*/ 4504577 h 6345561"/>
                    <a:gd name="connsiteX83" fmla="*/ 1405726 w 6352623"/>
                    <a:gd name="connsiteY83" fmla="*/ 3156271 h 6345561"/>
                    <a:gd name="connsiteX84" fmla="*/ 1399341 w 6352623"/>
                    <a:gd name="connsiteY84" fmla="*/ 3089416 h 6345561"/>
                    <a:gd name="connsiteX85" fmla="*/ 1464945 w 6352623"/>
                    <a:gd name="connsiteY85" fmla="*/ 2467755 h 6345561"/>
                    <a:gd name="connsiteX86" fmla="*/ 1626959 w 6352623"/>
                    <a:gd name="connsiteY86" fmla="*/ 1918290 h 6345561"/>
                    <a:gd name="connsiteX87" fmla="*/ 1698846 w 6352623"/>
                    <a:gd name="connsiteY87" fmla="*/ 1916459 h 6345561"/>
                    <a:gd name="connsiteX88" fmla="*/ 2401423 w 6352623"/>
                    <a:gd name="connsiteY88" fmla="*/ 1879094 h 6345561"/>
                    <a:gd name="connsiteX89" fmla="*/ 2879383 w 6352623"/>
                    <a:gd name="connsiteY89" fmla="*/ 1836855 h 6345561"/>
                    <a:gd name="connsiteX90" fmla="*/ 2983285 w 6352623"/>
                    <a:gd name="connsiteY90" fmla="*/ 3040986 h 6345561"/>
                    <a:gd name="connsiteX91" fmla="*/ 1405726 w 6352623"/>
                    <a:gd name="connsiteY91" fmla="*/ 3156271 h 6345561"/>
                    <a:gd name="connsiteX92" fmla="*/ 3464621 w 6352623"/>
                    <a:gd name="connsiteY92" fmla="*/ 4545892 h 6345561"/>
                    <a:gd name="connsiteX93" fmla="*/ 3362673 w 6352623"/>
                    <a:gd name="connsiteY93" fmla="*/ 3364384 h 6345561"/>
                    <a:gd name="connsiteX94" fmla="*/ 4785461 w 6352623"/>
                    <a:gd name="connsiteY94" fmla="*/ 3260410 h 6345561"/>
                    <a:gd name="connsiteX95" fmla="*/ 4791965 w 6352623"/>
                    <a:gd name="connsiteY95" fmla="*/ 3337498 h 6345561"/>
                    <a:gd name="connsiteX96" fmla="*/ 4582162 w 6352623"/>
                    <a:gd name="connsiteY96" fmla="*/ 4452550 h 6345561"/>
                    <a:gd name="connsiteX97" fmla="*/ 3980007 w 6352623"/>
                    <a:gd name="connsiteY97" fmla="*/ 4524180 h 6345561"/>
                    <a:gd name="connsiteX98" fmla="*/ 3464621 w 6352623"/>
                    <a:gd name="connsiteY98" fmla="*/ 4545892 h 6345561"/>
                    <a:gd name="connsiteX99" fmla="*/ 11631 w 6352623"/>
                    <a:gd name="connsiteY99" fmla="*/ 3258148 h 6345561"/>
                    <a:gd name="connsiteX100" fmla="*/ 0 w 6352623"/>
                    <a:gd name="connsiteY100" fmla="*/ 3023469 h 6345561"/>
                    <a:gd name="connsiteX101" fmla="*/ 91400 w 6352623"/>
                    <a:gd name="connsiteY101" fmla="*/ 2405346 h 6345561"/>
                    <a:gd name="connsiteX102" fmla="*/ 258812 w 6352623"/>
                    <a:gd name="connsiteY102" fmla="*/ 1942855 h 6345561"/>
                    <a:gd name="connsiteX103" fmla="*/ 852081 w 6352623"/>
                    <a:gd name="connsiteY103" fmla="*/ 1937991 h 6345561"/>
                    <a:gd name="connsiteX104" fmla="*/ 1335718 w 6352623"/>
                    <a:gd name="connsiteY104" fmla="*/ 1925698 h 6345561"/>
                    <a:gd name="connsiteX105" fmla="*/ 1234430 w 6352623"/>
                    <a:gd name="connsiteY105" fmla="*/ 2196801 h 6345561"/>
                    <a:gd name="connsiteX106" fmla="*/ 1103579 w 6352623"/>
                    <a:gd name="connsiteY106" fmla="*/ 2737987 h 6345561"/>
                    <a:gd name="connsiteX107" fmla="*/ 1078099 w 6352623"/>
                    <a:gd name="connsiteY107" fmla="*/ 3180217 h 6345561"/>
                    <a:gd name="connsiteX108" fmla="*/ 11631 w 6352623"/>
                    <a:gd name="connsiteY108" fmla="*/ 3258148 h 6345561"/>
                    <a:gd name="connsiteX109" fmla="*/ 1960743 w 6352623"/>
                    <a:gd name="connsiteY109" fmla="*/ 4679317 h 6345561"/>
                    <a:gd name="connsiteX110" fmla="*/ 1740896 w 6352623"/>
                    <a:gd name="connsiteY110" fmla="*/ 4337429 h 6345561"/>
                    <a:gd name="connsiteX111" fmla="*/ 1441619 w 6352623"/>
                    <a:gd name="connsiteY111" fmla="*/ 3532526 h 6345561"/>
                    <a:gd name="connsiteX112" fmla="*/ 1438988 w 6352623"/>
                    <a:gd name="connsiteY112" fmla="*/ 3504964 h 6345561"/>
                    <a:gd name="connsiteX113" fmla="*/ 3013389 w 6352623"/>
                    <a:gd name="connsiteY113" fmla="*/ 3389903 h 6345561"/>
                    <a:gd name="connsiteX114" fmla="*/ 3099126 w 6352623"/>
                    <a:gd name="connsiteY114" fmla="*/ 4562904 h 6345561"/>
                    <a:gd name="connsiteX115" fmla="*/ 2689209 w 6352623"/>
                    <a:gd name="connsiteY115" fmla="*/ 4598877 h 6345561"/>
                    <a:gd name="connsiteX116" fmla="*/ 1989796 w 6352623"/>
                    <a:gd name="connsiteY116" fmla="*/ 4675326 h 6345561"/>
                    <a:gd name="connsiteX117" fmla="*/ 1960743 w 6352623"/>
                    <a:gd name="connsiteY117" fmla="*/ 4679317 h 6345561"/>
                    <a:gd name="connsiteX118" fmla="*/ 4067092 w 6352623"/>
                    <a:gd name="connsiteY118" fmla="*/ 6216068 h 6345561"/>
                    <a:gd name="connsiteX119" fmla="*/ 4277892 w 6352623"/>
                    <a:gd name="connsiteY119" fmla="*/ 5788869 h 6345561"/>
                    <a:gd name="connsiteX120" fmla="*/ 4525520 w 6352623"/>
                    <a:gd name="connsiteY120" fmla="*/ 5267093 h 6345561"/>
                    <a:gd name="connsiteX121" fmla="*/ 4685770 w 6352623"/>
                    <a:gd name="connsiteY121" fmla="*/ 4881257 h 6345561"/>
                    <a:gd name="connsiteX122" fmla="*/ 4712084 w 6352623"/>
                    <a:gd name="connsiteY122" fmla="*/ 4879914 h 6345561"/>
                    <a:gd name="connsiteX123" fmla="*/ 5642123 w 6352623"/>
                    <a:gd name="connsiteY123" fmla="*/ 4846187 h 6345561"/>
                    <a:gd name="connsiteX124" fmla="*/ 5866698 w 6352623"/>
                    <a:gd name="connsiteY124" fmla="*/ 4839902 h 6345561"/>
                    <a:gd name="connsiteX125" fmla="*/ 5706398 w 6352623"/>
                    <a:gd name="connsiteY125" fmla="*/ 5102370 h 6345561"/>
                    <a:gd name="connsiteX126" fmla="*/ 4229361 w 6352623"/>
                    <a:gd name="connsiteY126" fmla="*/ 6176010 h 6345561"/>
                    <a:gd name="connsiteX127" fmla="*/ 4067092 w 6352623"/>
                    <a:gd name="connsiteY127" fmla="*/ 6216068 h 6345561"/>
                    <a:gd name="connsiteX128" fmla="*/ 3617977 w 6352623"/>
                    <a:gd name="connsiteY128" fmla="*/ 6323175 h 6345561"/>
                    <a:gd name="connsiteX129" fmla="*/ 3499574 w 6352623"/>
                    <a:gd name="connsiteY129" fmla="*/ 4950969 h 6345561"/>
                    <a:gd name="connsiteX130" fmla="*/ 3966167 w 6352623"/>
                    <a:gd name="connsiteY130" fmla="*/ 4917769 h 6345561"/>
                    <a:gd name="connsiteX131" fmla="*/ 4402891 w 6352623"/>
                    <a:gd name="connsiteY131" fmla="*/ 4895610 h 6345561"/>
                    <a:gd name="connsiteX132" fmla="*/ 4263840 w 6352623"/>
                    <a:gd name="connsiteY132" fmla="*/ 5239274 h 6345561"/>
                    <a:gd name="connsiteX133" fmla="*/ 3691123 w 6352623"/>
                    <a:gd name="connsiteY133" fmla="*/ 6308899 h 6345561"/>
                    <a:gd name="connsiteX134" fmla="*/ 3637169 w 6352623"/>
                    <a:gd name="connsiteY134" fmla="*/ 6322223 h 6345561"/>
                    <a:gd name="connsiteX135" fmla="*/ 3617977 w 6352623"/>
                    <a:gd name="connsiteY135" fmla="*/ 6323175 h 6345561"/>
                    <a:gd name="connsiteX136" fmla="*/ 509955 w 6352623"/>
                    <a:gd name="connsiteY136" fmla="*/ 4889989 h 6345561"/>
                    <a:gd name="connsiteX137" fmla="*/ 432662 w 6352623"/>
                    <a:gd name="connsiteY137" fmla="*/ 4783013 h 6345561"/>
                    <a:gd name="connsiteX138" fmla="*/ 30403 w 6352623"/>
                    <a:gd name="connsiteY138" fmla="*/ 3637168 h 6345561"/>
                    <a:gd name="connsiteX139" fmla="*/ 28957 w 6352623"/>
                    <a:gd name="connsiteY139" fmla="*/ 3608002 h 6345561"/>
                    <a:gd name="connsiteX140" fmla="*/ 1122699 w 6352623"/>
                    <a:gd name="connsiteY140" fmla="*/ 3528079 h 6345561"/>
                    <a:gd name="connsiteX141" fmla="*/ 1151870 w 6352623"/>
                    <a:gd name="connsiteY141" fmla="*/ 3709064 h 6345561"/>
                    <a:gd name="connsiteX142" fmla="*/ 1633165 w 6352623"/>
                    <a:gd name="connsiteY142" fmla="*/ 4721494 h 6345561"/>
                    <a:gd name="connsiteX143" fmla="*/ 1635001 w 6352623"/>
                    <a:gd name="connsiteY143" fmla="*/ 4724090 h 6345561"/>
                    <a:gd name="connsiteX144" fmla="*/ 1150655 w 6352623"/>
                    <a:gd name="connsiteY144" fmla="*/ 4790652 h 6345561"/>
                    <a:gd name="connsiteX145" fmla="*/ 509955 w 6352623"/>
                    <a:gd name="connsiteY145" fmla="*/ 4889989 h 6345561"/>
                    <a:gd name="connsiteX146" fmla="*/ 3165956 w 6352623"/>
                    <a:gd name="connsiteY146" fmla="*/ 6345561 h 6345561"/>
                    <a:gd name="connsiteX147" fmla="*/ 2661675 w 6352623"/>
                    <a:gd name="connsiteY147" fmla="*/ 5655612 h 6345561"/>
                    <a:gd name="connsiteX148" fmla="*/ 2224080 w 6352623"/>
                    <a:gd name="connsiteY148" fmla="*/ 5071807 h 6345561"/>
                    <a:gd name="connsiteX149" fmla="*/ 2697681 w 6352623"/>
                    <a:gd name="connsiteY149" fmla="*/ 5021257 h 6345561"/>
                    <a:gd name="connsiteX150" fmla="*/ 3150545 w 6352623"/>
                    <a:gd name="connsiteY150" fmla="*/ 4979436 h 6345561"/>
                    <a:gd name="connsiteX151" fmla="*/ 3267988 w 6352623"/>
                    <a:gd name="connsiteY151" fmla="*/ 6340508 h 6345561"/>
                    <a:gd name="connsiteX152" fmla="*/ 3165956 w 6352623"/>
                    <a:gd name="connsiteY152" fmla="*/ 6345561 h 6345561"/>
                    <a:gd name="connsiteX153" fmla="*/ 3165956 w 6352623"/>
                    <a:gd name="connsiteY153" fmla="*/ 6345561 h 6345561"/>
                    <a:gd name="connsiteX154" fmla="*/ 3099167 w 6352623"/>
                    <a:gd name="connsiteY154" fmla="*/ 6341244 h 6345561"/>
                    <a:gd name="connsiteX155" fmla="*/ 3165956 w 6352623"/>
                    <a:gd name="connsiteY155" fmla="*/ 6345561 h 6345561"/>
                    <a:gd name="connsiteX156" fmla="*/ 2827891 w 6352623"/>
                    <a:gd name="connsiteY156" fmla="*/ 6323709 h 6345561"/>
                    <a:gd name="connsiteX157" fmla="*/ 2884966 w 6352623"/>
                    <a:gd name="connsiteY157" fmla="*/ 6327398 h 6345561"/>
                    <a:gd name="connsiteX158" fmla="*/ 2827891 w 6352623"/>
                    <a:gd name="connsiteY158" fmla="*/ 6323709 h 6345561"/>
                    <a:gd name="connsiteX159" fmla="*/ 1799833 w 6352623"/>
                    <a:gd name="connsiteY159" fmla="*/ 6042038 h 6345561"/>
                    <a:gd name="connsiteX160" fmla="*/ 792530 w 6352623"/>
                    <a:gd name="connsiteY160" fmla="*/ 5281044 h 6345561"/>
                    <a:gd name="connsiteX161" fmla="*/ 758259 w 6352623"/>
                    <a:gd name="connsiteY161" fmla="*/ 5233611 h 6345561"/>
                    <a:gd name="connsiteX162" fmla="*/ 1178638 w 6352623"/>
                    <a:gd name="connsiteY162" fmla="*/ 5187468 h 6345561"/>
                    <a:gd name="connsiteX163" fmla="*/ 1905324 w 6352623"/>
                    <a:gd name="connsiteY163" fmla="*/ 5106339 h 6345561"/>
                    <a:gd name="connsiteX164" fmla="*/ 2206251 w 6352623"/>
                    <a:gd name="connsiteY164" fmla="*/ 5531868 h 6345561"/>
                    <a:gd name="connsiteX165" fmla="*/ 2827891 w 6352623"/>
                    <a:gd name="connsiteY165" fmla="*/ 6323709 h 6345561"/>
                    <a:gd name="connsiteX166" fmla="*/ 2405336 w 6352623"/>
                    <a:gd name="connsiteY166" fmla="*/ 6261225 h 6345561"/>
                    <a:gd name="connsiteX167" fmla="*/ 1799833 w 6352623"/>
                    <a:gd name="connsiteY167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989951 w 6352623"/>
                    <a:gd name="connsiteY70" fmla="*/ 4620000 h 6345561"/>
                    <a:gd name="connsiteX71" fmla="*/ 5895990 w 6352623"/>
                    <a:gd name="connsiteY71" fmla="*/ 4787640 h 6345561"/>
                    <a:gd name="connsiteX72" fmla="*/ 5661892 w 6352623"/>
                    <a:gd name="connsiteY72" fmla="*/ 4787640 h 6345561"/>
                    <a:gd name="connsiteX73" fmla="*/ 4842211 w 6352623"/>
                    <a:gd name="connsiteY73" fmla="*/ 4504577 h 6345561"/>
                    <a:gd name="connsiteX74" fmla="*/ 4894441 w 6352623"/>
                    <a:gd name="connsiteY74" fmla="*/ 4378816 h 6345561"/>
                    <a:gd name="connsiteX75" fmla="*/ 5118410 w 6352623"/>
                    <a:gd name="connsiteY75" fmla="*/ 3308120 h 6345561"/>
                    <a:gd name="connsiteX76" fmla="*/ 5112011 w 6352623"/>
                    <a:gd name="connsiteY76" fmla="*/ 3236549 h 6345561"/>
                    <a:gd name="connsiteX77" fmla="*/ 6343574 w 6352623"/>
                    <a:gd name="connsiteY77" fmla="*/ 3146548 h 6345561"/>
                    <a:gd name="connsiteX78" fmla="*/ 6352623 w 6352623"/>
                    <a:gd name="connsiteY78" fmla="*/ 3329154 h 6345561"/>
                    <a:gd name="connsiteX79" fmla="*/ 6261216 w 6352623"/>
                    <a:gd name="connsiteY79" fmla="*/ 3947289 h 6345561"/>
                    <a:gd name="connsiteX80" fmla="*/ 6068313 w 6352623"/>
                    <a:gd name="connsiteY80" fmla="*/ 4480189 h 6345561"/>
                    <a:gd name="connsiteX81" fmla="*/ 5645377 w 6352623"/>
                    <a:gd name="connsiteY81" fmla="*/ 4489676 h 6345561"/>
                    <a:gd name="connsiteX82" fmla="*/ 4842211 w 6352623"/>
                    <a:gd name="connsiteY82" fmla="*/ 4504577 h 6345561"/>
                    <a:gd name="connsiteX83" fmla="*/ 1405726 w 6352623"/>
                    <a:gd name="connsiteY83" fmla="*/ 3156271 h 6345561"/>
                    <a:gd name="connsiteX84" fmla="*/ 1399341 w 6352623"/>
                    <a:gd name="connsiteY84" fmla="*/ 3089416 h 6345561"/>
                    <a:gd name="connsiteX85" fmla="*/ 1464945 w 6352623"/>
                    <a:gd name="connsiteY85" fmla="*/ 2467755 h 6345561"/>
                    <a:gd name="connsiteX86" fmla="*/ 1626959 w 6352623"/>
                    <a:gd name="connsiteY86" fmla="*/ 1918290 h 6345561"/>
                    <a:gd name="connsiteX87" fmla="*/ 1698846 w 6352623"/>
                    <a:gd name="connsiteY87" fmla="*/ 1916459 h 6345561"/>
                    <a:gd name="connsiteX88" fmla="*/ 2401423 w 6352623"/>
                    <a:gd name="connsiteY88" fmla="*/ 1879094 h 6345561"/>
                    <a:gd name="connsiteX89" fmla="*/ 2879383 w 6352623"/>
                    <a:gd name="connsiteY89" fmla="*/ 1836855 h 6345561"/>
                    <a:gd name="connsiteX90" fmla="*/ 2983285 w 6352623"/>
                    <a:gd name="connsiteY90" fmla="*/ 3040986 h 6345561"/>
                    <a:gd name="connsiteX91" fmla="*/ 1405726 w 6352623"/>
                    <a:gd name="connsiteY91" fmla="*/ 3156271 h 6345561"/>
                    <a:gd name="connsiteX92" fmla="*/ 3464621 w 6352623"/>
                    <a:gd name="connsiteY92" fmla="*/ 4545892 h 6345561"/>
                    <a:gd name="connsiteX93" fmla="*/ 3362673 w 6352623"/>
                    <a:gd name="connsiteY93" fmla="*/ 3364384 h 6345561"/>
                    <a:gd name="connsiteX94" fmla="*/ 4785461 w 6352623"/>
                    <a:gd name="connsiteY94" fmla="*/ 3260410 h 6345561"/>
                    <a:gd name="connsiteX95" fmla="*/ 4791965 w 6352623"/>
                    <a:gd name="connsiteY95" fmla="*/ 3337498 h 6345561"/>
                    <a:gd name="connsiteX96" fmla="*/ 4582162 w 6352623"/>
                    <a:gd name="connsiteY96" fmla="*/ 4452550 h 6345561"/>
                    <a:gd name="connsiteX97" fmla="*/ 3980007 w 6352623"/>
                    <a:gd name="connsiteY97" fmla="*/ 4524180 h 6345561"/>
                    <a:gd name="connsiteX98" fmla="*/ 3464621 w 6352623"/>
                    <a:gd name="connsiteY98" fmla="*/ 4545892 h 6345561"/>
                    <a:gd name="connsiteX99" fmla="*/ 11631 w 6352623"/>
                    <a:gd name="connsiteY99" fmla="*/ 3258148 h 6345561"/>
                    <a:gd name="connsiteX100" fmla="*/ 0 w 6352623"/>
                    <a:gd name="connsiteY100" fmla="*/ 3023469 h 6345561"/>
                    <a:gd name="connsiteX101" fmla="*/ 91400 w 6352623"/>
                    <a:gd name="connsiteY101" fmla="*/ 2405346 h 6345561"/>
                    <a:gd name="connsiteX102" fmla="*/ 258812 w 6352623"/>
                    <a:gd name="connsiteY102" fmla="*/ 1942855 h 6345561"/>
                    <a:gd name="connsiteX103" fmla="*/ 852081 w 6352623"/>
                    <a:gd name="connsiteY103" fmla="*/ 1937991 h 6345561"/>
                    <a:gd name="connsiteX104" fmla="*/ 1335718 w 6352623"/>
                    <a:gd name="connsiteY104" fmla="*/ 1925698 h 6345561"/>
                    <a:gd name="connsiteX105" fmla="*/ 1234430 w 6352623"/>
                    <a:gd name="connsiteY105" fmla="*/ 2196801 h 6345561"/>
                    <a:gd name="connsiteX106" fmla="*/ 1103579 w 6352623"/>
                    <a:gd name="connsiteY106" fmla="*/ 2737987 h 6345561"/>
                    <a:gd name="connsiteX107" fmla="*/ 1078099 w 6352623"/>
                    <a:gd name="connsiteY107" fmla="*/ 3180217 h 6345561"/>
                    <a:gd name="connsiteX108" fmla="*/ 11631 w 6352623"/>
                    <a:gd name="connsiteY108" fmla="*/ 3258148 h 6345561"/>
                    <a:gd name="connsiteX109" fmla="*/ 1960743 w 6352623"/>
                    <a:gd name="connsiteY109" fmla="*/ 4679317 h 6345561"/>
                    <a:gd name="connsiteX110" fmla="*/ 1740896 w 6352623"/>
                    <a:gd name="connsiteY110" fmla="*/ 4337429 h 6345561"/>
                    <a:gd name="connsiteX111" fmla="*/ 1441619 w 6352623"/>
                    <a:gd name="connsiteY111" fmla="*/ 3532526 h 6345561"/>
                    <a:gd name="connsiteX112" fmla="*/ 1438988 w 6352623"/>
                    <a:gd name="connsiteY112" fmla="*/ 3504964 h 6345561"/>
                    <a:gd name="connsiteX113" fmla="*/ 3013389 w 6352623"/>
                    <a:gd name="connsiteY113" fmla="*/ 3389903 h 6345561"/>
                    <a:gd name="connsiteX114" fmla="*/ 3099126 w 6352623"/>
                    <a:gd name="connsiteY114" fmla="*/ 4562904 h 6345561"/>
                    <a:gd name="connsiteX115" fmla="*/ 2689209 w 6352623"/>
                    <a:gd name="connsiteY115" fmla="*/ 4598877 h 6345561"/>
                    <a:gd name="connsiteX116" fmla="*/ 1989796 w 6352623"/>
                    <a:gd name="connsiteY116" fmla="*/ 4675326 h 6345561"/>
                    <a:gd name="connsiteX117" fmla="*/ 1960743 w 6352623"/>
                    <a:gd name="connsiteY117" fmla="*/ 4679317 h 6345561"/>
                    <a:gd name="connsiteX118" fmla="*/ 4067092 w 6352623"/>
                    <a:gd name="connsiteY118" fmla="*/ 6216068 h 6345561"/>
                    <a:gd name="connsiteX119" fmla="*/ 4277892 w 6352623"/>
                    <a:gd name="connsiteY119" fmla="*/ 5788869 h 6345561"/>
                    <a:gd name="connsiteX120" fmla="*/ 4525520 w 6352623"/>
                    <a:gd name="connsiteY120" fmla="*/ 5267093 h 6345561"/>
                    <a:gd name="connsiteX121" fmla="*/ 4685770 w 6352623"/>
                    <a:gd name="connsiteY121" fmla="*/ 4881257 h 6345561"/>
                    <a:gd name="connsiteX122" fmla="*/ 4712084 w 6352623"/>
                    <a:gd name="connsiteY122" fmla="*/ 4879914 h 6345561"/>
                    <a:gd name="connsiteX123" fmla="*/ 5642123 w 6352623"/>
                    <a:gd name="connsiteY123" fmla="*/ 4846187 h 6345561"/>
                    <a:gd name="connsiteX124" fmla="*/ 5866698 w 6352623"/>
                    <a:gd name="connsiteY124" fmla="*/ 4839902 h 6345561"/>
                    <a:gd name="connsiteX125" fmla="*/ 5706398 w 6352623"/>
                    <a:gd name="connsiteY125" fmla="*/ 5102370 h 6345561"/>
                    <a:gd name="connsiteX126" fmla="*/ 4229361 w 6352623"/>
                    <a:gd name="connsiteY126" fmla="*/ 6176010 h 6345561"/>
                    <a:gd name="connsiteX127" fmla="*/ 4067092 w 6352623"/>
                    <a:gd name="connsiteY127" fmla="*/ 6216068 h 6345561"/>
                    <a:gd name="connsiteX128" fmla="*/ 3617977 w 6352623"/>
                    <a:gd name="connsiteY128" fmla="*/ 6323175 h 6345561"/>
                    <a:gd name="connsiteX129" fmla="*/ 3499574 w 6352623"/>
                    <a:gd name="connsiteY129" fmla="*/ 4950969 h 6345561"/>
                    <a:gd name="connsiteX130" fmla="*/ 3966167 w 6352623"/>
                    <a:gd name="connsiteY130" fmla="*/ 4917769 h 6345561"/>
                    <a:gd name="connsiteX131" fmla="*/ 4402891 w 6352623"/>
                    <a:gd name="connsiteY131" fmla="*/ 4895610 h 6345561"/>
                    <a:gd name="connsiteX132" fmla="*/ 4263840 w 6352623"/>
                    <a:gd name="connsiteY132" fmla="*/ 5239274 h 6345561"/>
                    <a:gd name="connsiteX133" fmla="*/ 3691123 w 6352623"/>
                    <a:gd name="connsiteY133" fmla="*/ 6308899 h 6345561"/>
                    <a:gd name="connsiteX134" fmla="*/ 3637169 w 6352623"/>
                    <a:gd name="connsiteY134" fmla="*/ 6322223 h 6345561"/>
                    <a:gd name="connsiteX135" fmla="*/ 3617977 w 6352623"/>
                    <a:gd name="connsiteY135" fmla="*/ 6323175 h 6345561"/>
                    <a:gd name="connsiteX136" fmla="*/ 509955 w 6352623"/>
                    <a:gd name="connsiteY136" fmla="*/ 4889989 h 6345561"/>
                    <a:gd name="connsiteX137" fmla="*/ 432662 w 6352623"/>
                    <a:gd name="connsiteY137" fmla="*/ 4783013 h 6345561"/>
                    <a:gd name="connsiteX138" fmla="*/ 30403 w 6352623"/>
                    <a:gd name="connsiteY138" fmla="*/ 3637168 h 6345561"/>
                    <a:gd name="connsiteX139" fmla="*/ 28957 w 6352623"/>
                    <a:gd name="connsiteY139" fmla="*/ 3608002 h 6345561"/>
                    <a:gd name="connsiteX140" fmla="*/ 1122699 w 6352623"/>
                    <a:gd name="connsiteY140" fmla="*/ 3528079 h 6345561"/>
                    <a:gd name="connsiteX141" fmla="*/ 1151870 w 6352623"/>
                    <a:gd name="connsiteY141" fmla="*/ 3709064 h 6345561"/>
                    <a:gd name="connsiteX142" fmla="*/ 1633165 w 6352623"/>
                    <a:gd name="connsiteY142" fmla="*/ 4721494 h 6345561"/>
                    <a:gd name="connsiteX143" fmla="*/ 1635001 w 6352623"/>
                    <a:gd name="connsiteY143" fmla="*/ 4724090 h 6345561"/>
                    <a:gd name="connsiteX144" fmla="*/ 1150655 w 6352623"/>
                    <a:gd name="connsiteY144" fmla="*/ 4790652 h 6345561"/>
                    <a:gd name="connsiteX145" fmla="*/ 509955 w 6352623"/>
                    <a:gd name="connsiteY145" fmla="*/ 4889989 h 6345561"/>
                    <a:gd name="connsiteX146" fmla="*/ 3165956 w 6352623"/>
                    <a:gd name="connsiteY146" fmla="*/ 6345561 h 6345561"/>
                    <a:gd name="connsiteX147" fmla="*/ 2661675 w 6352623"/>
                    <a:gd name="connsiteY147" fmla="*/ 5655612 h 6345561"/>
                    <a:gd name="connsiteX148" fmla="*/ 2224080 w 6352623"/>
                    <a:gd name="connsiteY148" fmla="*/ 5071807 h 6345561"/>
                    <a:gd name="connsiteX149" fmla="*/ 2697681 w 6352623"/>
                    <a:gd name="connsiteY149" fmla="*/ 5021257 h 6345561"/>
                    <a:gd name="connsiteX150" fmla="*/ 3150545 w 6352623"/>
                    <a:gd name="connsiteY150" fmla="*/ 4979436 h 6345561"/>
                    <a:gd name="connsiteX151" fmla="*/ 3267988 w 6352623"/>
                    <a:gd name="connsiteY151" fmla="*/ 6340508 h 6345561"/>
                    <a:gd name="connsiteX152" fmla="*/ 3165956 w 6352623"/>
                    <a:gd name="connsiteY152" fmla="*/ 6345561 h 6345561"/>
                    <a:gd name="connsiteX153" fmla="*/ 2827891 w 6352623"/>
                    <a:gd name="connsiteY153" fmla="*/ 6323709 h 6345561"/>
                    <a:gd name="connsiteX154" fmla="*/ 2884966 w 6352623"/>
                    <a:gd name="connsiteY154" fmla="*/ 6327398 h 6345561"/>
                    <a:gd name="connsiteX155" fmla="*/ 2827891 w 6352623"/>
                    <a:gd name="connsiteY155" fmla="*/ 6323709 h 6345561"/>
                    <a:gd name="connsiteX156" fmla="*/ 1799833 w 6352623"/>
                    <a:gd name="connsiteY156" fmla="*/ 6042038 h 6345561"/>
                    <a:gd name="connsiteX157" fmla="*/ 792530 w 6352623"/>
                    <a:gd name="connsiteY157" fmla="*/ 5281044 h 6345561"/>
                    <a:gd name="connsiteX158" fmla="*/ 758259 w 6352623"/>
                    <a:gd name="connsiteY158" fmla="*/ 5233611 h 6345561"/>
                    <a:gd name="connsiteX159" fmla="*/ 1178638 w 6352623"/>
                    <a:gd name="connsiteY159" fmla="*/ 5187468 h 6345561"/>
                    <a:gd name="connsiteX160" fmla="*/ 1905324 w 6352623"/>
                    <a:gd name="connsiteY160" fmla="*/ 5106339 h 6345561"/>
                    <a:gd name="connsiteX161" fmla="*/ 2206251 w 6352623"/>
                    <a:gd name="connsiteY161" fmla="*/ 5531868 h 6345561"/>
                    <a:gd name="connsiteX162" fmla="*/ 2827891 w 6352623"/>
                    <a:gd name="connsiteY162" fmla="*/ 6323709 h 6345561"/>
                    <a:gd name="connsiteX163" fmla="*/ 2405336 w 6352623"/>
                    <a:gd name="connsiteY163" fmla="*/ 6261225 h 6345561"/>
                    <a:gd name="connsiteX164" fmla="*/ 1799833 w 6352623"/>
                    <a:gd name="connsiteY164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895990 w 6352623"/>
                    <a:gd name="connsiteY70" fmla="*/ 4787640 h 6345561"/>
                    <a:gd name="connsiteX71" fmla="*/ 5661892 w 6352623"/>
                    <a:gd name="connsiteY71" fmla="*/ 4787640 h 6345561"/>
                    <a:gd name="connsiteX72" fmla="*/ 4842211 w 6352623"/>
                    <a:gd name="connsiteY72" fmla="*/ 4504577 h 6345561"/>
                    <a:gd name="connsiteX73" fmla="*/ 4894441 w 6352623"/>
                    <a:gd name="connsiteY73" fmla="*/ 4378816 h 6345561"/>
                    <a:gd name="connsiteX74" fmla="*/ 5118410 w 6352623"/>
                    <a:gd name="connsiteY74" fmla="*/ 3308120 h 6345561"/>
                    <a:gd name="connsiteX75" fmla="*/ 5112011 w 6352623"/>
                    <a:gd name="connsiteY75" fmla="*/ 3236549 h 6345561"/>
                    <a:gd name="connsiteX76" fmla="*/ 6343574 w 6352623"/>
                    <a:gd name="connsiteY76" fmla="*/ 3146548 h 6345561"/>
                    <a:gd name="connsiteX77" fmla="*/ 6352623 w 6352623"/>
                    <a:gd name="connsiteY77" fmla="*/ 3329154 h 6345561"/>
                    <a:gd name="connsiteX78" fmla="*/ 6261216 w 6352623"/>
                    <a:gd name="connsiteY78" fmla="*/ 3947289 h 6345561"/>
                    <a:gd name="connsiteX79" fmla="*/ 6068313 w 6352623"/>
                    <a:gd name="connsiteY79" fmla="*/ 4480189 h 6345561"/>
                    <a:gd name="connsiteX80" fmla="*/ 5645377 w 6352623"/>
                    <a:gd name="connsiteY80" fmla="*/ 4489676 h 6345561"/>
                    <a:gd name="connsiteX81" fmla="*/ 4842211 w 6352623"/>
                    <a:gd name="connsiteY81" fmla="*/ 4504577 h 6345561"/>
                    <a:gd name="connsiteX82" fmla="*/ 1405726 w 6352623"/>
                    <a:gd name="connsiteY82" fmla="*/ 3156271 h 6345561"/>
                    <a:gd name="connsiteX83" fmla="*/ 1399341 w 6352623"/>
                    <a:gd name="connsiteY83" fmla="*/ 3089416 h 6345561"/>
                    <a:gd name="connsiteX84" fmla="*/ 1464945 w 6352623"/>
                    <a:gd name="connsiteY84" fmla="*/ 2467755 h 6345561"/>
                    <a:gd name="connsiteX85" fmla="*/ 1626959 w 6352623"/>
                    <a:gd name="connsiteY85" fmla="*/ 1918290 h 6345561"/>
                    <a:gd name="connsiteX86" fmla="*/ 1698846 w 6352623"/>
                    <a:gd name="connsiteY86" fmla="*/ 1916459 h 6345561"/>
                    <a:gd name="connsiteX87" fmla="*/ 2401423 w 6352623"/>
                    <a:gd name="connsiteY87" fmla="*/ 1879094 h 6345561"/>
                    <a:gd name="connsiteX88" fmla="*/ 2879383 w 6352623"/>
                    <a:gd name="connsiteY88" fmla="*/ 1836855 h 6345561"/>
                    <a:gd name="connsiteX89" fmla="*/ 2983285 w 6352623"/>
                    <a:gd name="connsiteY89" fmla="*/ 3040986 h 6345561"/>
                    <a:gd name="connsiteX90" fmla="*/ 1405726 w 6352623"/>
                    <a:gd name="connsiteY90" fmla="*/ 3156271 h 6345561"/>
                    <a:gd name="connsiteX91" fmla="*/ 3464621 w 6352623"/>
                    <a:gd name="connsiteY91" fmla="*/ 4545892 h 6345561"/>
                    <a:gd name="connsiteX92" fmla="*/ 3362673 w 6352623"/>
                    <a:gd name="connsiteY92" fmla="*/ 3364384 h 6345561"/>
                    <a:gd name="connsiteX93" fmla="*/ 4785461 w 6352623"/>
                    <a:gd name="connsiteY93" fmla="*/ 3260410 h 6345561"/>
                    <a:gd name="connsiteX94" fmla="*/ 4791965 w 6352623"/>
                    <a:gd name="connsiteY94" fmla="*/ 3337498 h 6345561"/>
                    <a:gd name="connsiteX95" fmla="*/ 4582162 w 6352623"/>
                    <a:gd name="connsiteY95" fmla="*/ 4452550 h 6345561"/>
                    <a:gd name="connsiteX96" fmla="*/ 3980007 w 6352623"/>
                    <a:gd name="connsiteY96" fmla="*/ 4524180 h 6345561"/>
                    <a:gd name="connsiteX97" fmla="*/ 3464621 w 6352623"/>
                    <a:gd name="connsiteY97" fmla="*/ 4545892 h 6345561"/>
                    <a:gd name="connsiteX98" fmla="*/ 11631 w 6352623"/>
                    <a:gd name="connsiteY98" fmla="*/ 3258148 h 6345561"/>
                    <a:gd name="connsiteX99" fmla="*/ 0 w 6352623"/>
                    <a:gd name="connsiteY99" fmla="*/ 3023469 h 6345561"/>
                    <a:gd name="connsiteX100" fmla="*/ 91400 w 6352623"/>
                    <a:gd name="connsiteY100" fmla="*/ 2405346 h 6345561"/>
                    <a:gd name="connsiteX101" fmla="*/ 258812 w 6352623"/>
                    <a:gd name="connsiteY101" fmla="*/ 1942855 h 6345561"/>
                    <a:gd name="connsiteX102" fmla="*/ 852081 w 6352623"/>
                    <a:gd name="connsiteY102" fmla="*/ 1937991 h 6345561"/>
                    <a:gd name="connsiteX103" fmla="*/ 1335718 w 6352623"/>
                    <a:gd name="connsiteY103" fmla="*/ 1925698 h 6345561"/>
                    <a:gd name="connsiteX104" fmla="*/ 1234430 w 6352623"/>
                    <a:gd name="connsiteY104" fmla="*/ 2196801 h 6345561"/>
                    <a:gd name="connsiteX105" fmla="*/ 1103579 w 6352623"/>
                    <a:gd name="connsiteY105" fmla="*/ 2737987 h 6345561"/>
                    <a:gd name="connsiteX106" fmla="*/ 1078099 w 6352623"/>
                    <a:gd name="connsiteY106" fmla="*/ 3180217 h 6345561"/>
                    <a:gd name="connsiteX107" fmla="*/ 11631 w 6352623"/>
                    <a:gd name="connsiteY107" fmla="*/ 3258148 h 6345561"/>
                    <a:gd name="connsiteX108" fmla="*/ 1960743 w 6352623"/>
                    <a:gd name="connsiteY108" fmla="*/ 4679317 h 6345561"/>
                    <a:gd name="connsiteX109" fmla="*/ 1740896 w 6352623"/>
                    <a:gd name="connsiteY109" fmla="*/ 4337429 h 6345561"/>
                    <a:gd name="connsiteX110" fmla="*/ 1441619 w 6352623"/>
                    <a:gd name="connsiteY110" fmla="*/ 3532526 h 6345561"/>
                    <a:gd name="connsiteX111" fmla="*/ 1438988 w 6352623"/>
                    <a:gd name="connsiteY111" fmla="*/ 3504964 h 6345561"/>
                    <a:gd name="connsiteX112" fmla="*/ 3013389 w 6352623"/>
                    <a:gd name="connsiteY112" fmla="*/ 3389903 h 6345561"/>
                    <a:gd name="connsiteX113" fmla="*/ 3099126 w 6352623"/>
                    <a:gd name="connsiteY113" fmla="*/ 4562904 h 6345561"/>
                    <a:gd name="connsiteX114" fmla="*/ 2689209 w 6352623"/>
                    <a:gd name="connsiteY114" fmla="*/ 4598877 h 6345561"/>
                    <a:gd name="connsiteX115" fmla="*/ 1989796 w 6352623"/>
                    <a:gd name="connsiteY115" fmla="*/ 4675326 h 6345561"/>
                    <a:gd name="connsiteX116" fmla="*/ 1960743 w 6352623"/>
                    <a:gd name="connsiteY116" fmla="*/ 4679317 h 6345561"/>
                    <a:gd name="connsiteX117" fmla="*/ 4067092 w 6352623"/>
                    <a:gd name="connsiteY117" fmla="*/ 6216068 h 6345561"/>
                    <a:gd name="connsiteX118" fmla="*/ 4277892 w 6352623"/>
                    <a:gd name="connsiteY118" fmla="*/ 5788869 h 6345561"/>
                    <a:gd name="connsiteX119" fmla="*/ 4525520 w 6352623"/>
                    <a:gd name="connsiteY119" fmla="*/ 5267093 h 6345561"/>
                    <a:gd name="connsiteX120" fmla="*/ 4685770 w 6352623"/>
                    <a:gd name="connsiteY120" fmla="*/ 4881257 h 6345561"/>
                    <a:gd name="connsiteX121" fmla="*/ 4712084 w 6352623"/>
                    <a:gd name="connsiteY121" fmla="*/ 4879914 h 6345561"/>
                    <a:gd name="connsiteX122" fmla="*/ 5642123 w 6352623"/>
                    <a:gd name="connsiteY122" fmla="*/ 4846187 h 6345561"/>
                    <a:gd name="connsiteX123" fmla="*/ 5866698 w 6352623"/>
                    <a:gd name="connsiteY123" fmla="*/ 4839902 h 6345561"/>
                    <a:gd name="connsiteX124" fmla="*/ 5706398 w 6352623"/>
                    <a:gd name="connsiteY124" fmla="*/ 5102370 h 6345561"/>
                    <a:gd name="connsiteX125" fmla="*/ 4229361 w 6352623"/>
                    <a:gd name="connsiteY125" fmla="*/ 6176010 h 6345561"/>
                    <a:gd name="connsiteX126" fmla="*/ 4067092 w 6352623"/>
                    <a:gd name="connsiteY126" fmla="*/ 6216068 h 6345561"/>
                    <a:gd name="connsiteX127" fmla="*/ 3617977 w 6352623"/>
                    <a:gd name="connsiteY127" fmla="*/ 6323175 h 6345561"/>
                    <a:gd name="connsiteX128" fmla="*/ 3499574 w 6352623"/>
                    <a:gd name="connsiteY128" fmla="*/ 4950969 h 6345561"/>
                    <a:gd name="connsiteX129" fmla="*/ 3966167 w 6352623"/>
                    <a:gd name="connsiteY129" fmla="*/ 4917769 h 6345561"/>
                    <a:gd name="connsiteX130" fmla="*/ 4402891 w 6352623"/>
                    <a:gd name="connsiteY130" fmla="*/ 4895610 h 6345561"/>
                    <a:gd name="connsiteX131" fmla="*/ 4263840 w 6352623"/>
                    <a:gd name="connsiteY131" fmla="*/ 5239274 h 6345561"/>
                    <a:gd name="connsiteX132" fmla="*/ 3691123 w 6352623"/>
                    <a:gd name="connsiteY132" fmla="*/ 6308899 h 6345561"/>
                    <a:gd name="connsiteX133" fmla="*/ 3637169 w 6352623"/>
                    <a:gd name="connsiteY133" fmla="*/ 6322223 h 6345561"/>
                    <a:gd name="connsiteX134" fmla="*/ 3617977 w 6352623"/>
                    <a:gd name="connsiteY134" fmla="*/ 6323175 h 6345561"/>
                    <a:gd name="connsiteX135" fmla="*/ 509955 w 6352623"/>
                    <a:gd name="connsiteY135" fmla="*/ 4889989 h 6345561"/>
                    <a:gd name="connsiteX136" fmla="*/ 432662 w 6352623"/>
                    <a:gd name="connsiteY136" fmla="*/ 4783013 h 6345561"/>
                    <a:gd name="connsiteX137" fmla="*/ 30403 w 6352623"/>
                    <a:gd name="connsiteY137" fmla="*/ 3637168 h 6345561"/>
                    <a:gd name="connsiteX138" fmla="*/ 28957 w 6352623"/>
                    <a:gd name="connsiteY138" fmla="*/ 3608002 h 6345561"/>
                    <a:gd name="connsiteX139" fmla="*/ 1122699 w 6352623"/>
                    <a:gd name="connsiteY139" fmla="*/ 3528079 h 6345561"/>
                    <a:gd name="connsiteX140" fmla="*/ 1151870 w 6352623"/>
                    <a:gd name="connsiteY140" fmla="*/ 3709064 h 6345561"/>
                    <a:gd name="connsiteX141" fmla="*/ 1633165 w 6352623"/>
                    <a:gd name="connsiteY141" fmla="*/ 4721494 h 6345561"/>
                    <a:gd name="connsiteX142" fmla="*/ 1635001 w 6352623"/>
                    <a:gd name="connsiteY142" fmla="*/ 4724090 h 6345561"/>
                    <a:gd name="connsiteX143" fmla="*/ 1150655 w 6352623"/>
                    <a:gd name="connsiteY143" fmla="*/ 4790652 h 6345561"/>
                    <a:gd name="connsiteX144" fmla="*/ 509955 w 6352623"/>
                    <a:gd name="connsiteY144" fmla="*/ 4889989 h 6345561"/>
                    <a:gd name="connsiteX145" fmla="*/ 3165956 w 6352623"/>
                    <a:gd name="connsiteY145" fmla="*/ 6345561 h 6345561"/>
                    <a:gd name="connsiteX146" fmla="*/ 2661675 w 6352623"/>
                    <a:gd name="connsiteY146" fmla="*/ 5655612 h 6345561"/>
                    <a:gd name="connsiteX147" fmla="*/ 2224080 w 6352623"/>
                    <a:gd name="connsiteY147" fmla="*/ 5071807 h 6345561"/>
                    <a:gd name="connsiteX148" fmla="*/ 2697681 w 6352623"/>
                    <a:gd name="connsiteY148" fmla="*/ 5021257 h 6345561"/>
                    <a:gd name="connsiteX149" fmla="*/ 3150545 w 6352623"/>
                    <a:gd name="connsiteY149" fmla="*/ 4979436 h 6345561"/>
                    <a:gd name="connsiteX150" fmla="*/ 3267988 w 6352623"/>
                    <a:gd name="connsiteY150" fmla="*/ 6340508 h 6345561"/>
                    <a:gd name="connsiteX151" fmla="*/ 3165956 w 6352623"/>
                    <a:gd name="connsiteY151" fmla="*/ 6345561 h 6345561"/>
                    <a:gd name="connsiteX152" fmla="*/ 2827891 w 6352623"/>
                    <a:gd name="connsiteY152" fmla="*/ 6323709 h 6345561"/>
                    <a:gd name="connsiteX153" fmla="*/ 2884966 w 6352623"/>
                    <a:gd name="connsiteY153" fmla="*/ 6327398 h 6345561"/>
                    <a:gd name="connsiteX154" fmla="*/ 2827891 w 6352623"/>
                    <a:gd name="connsiteY154" fmla="*/ 6323709 h 6345561"/>
                    <a:gd name="connsiteX155" fmla="*/ 1799833 w 6352623"/>
                    <a:gd name="connsiteY155" fmla="*/ 6042038 h 6345561"/>
                    <a:gd name="connsiteX156" fmla="*/ 792530 w 6352623"/>
                    <a:gd name="connsiteY156" fmla="*/ 5281044 h 6345561"/>
                    <a:gd name="connsiteX157" fmla="*/ 758259 w 6352623"/>
                    <a:gd name="connsiteY157" fmla="*/ 5233611 h 6345561"/>
                    <a:gd name="connsiteX158" fmla="*/ 1178638 w 6352623"/>
                    <a:gd name="connsiteY158" fmla="*/ 5187468 h 6345561"/>
                    <a:gd name="connsiteX159" fmla="*/ 1905324 w 6352623"/>
                    <a:gd name="connsiteY159" fmla="*/ 5106339 h 6345561"/>
                    <a:gd name="connsiteX160" fmla="*/ 2206251 w 6352623"/>
                    <a:gd name="connsiteY160" fmla="*/ 5531868 h 6345561"/>
                    <a:gd name="connsiteX161" fmla="*/ 2827891 w 6352623"/>
                    <a:gd name="connsiteY161" fmla="*/ 6323709 h 6345561"/>
                    <a:gd name="connsiteX162" fmla="*/ 2405336 w 6352623"/>
                    <a:gd name="connsiteY162" fmla="*/ 6261225 h 6345561"/>
                    <a:gd name="connsiteX163" fmla="*/ 1799833 w 6352623"/>
                    <a:gd name="connsiteY163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661892 w 6352623"/>
                    <a:gd name="connsiteY70" fmla="*/ 4787640 h 6345561"/>
                    <a:gd name="connsiteX71" fmla="*/ 4842211 w 6352623"/>
                    <a:gd name="connsiteY71" fmla="*/ 4504577 h 6345561"/>
                    <a:gd name="connsiteX72" fmla="*/ 4894441 w 6352623"/>
                    <a:gd name="connsiteY72" fmla="*/ 4378816 h 6345561"/>
                    <a:gd name="connsiteX73" fmla="*/ 5118410 w 6352623"/>
                    <a:gd name="connsiteY73" fmla="*/ 3308120 h 6345561"/>
                    <a:gd name="connsiteX74" fmla="*/ 5112011 w 6352623"/>
                    <a:gd name="connsiteY74" fmla="*/ 3236549 h 6345561"/>
                    <a:gd name="connsiteX75" fmla="*/ 6343574 w 6352623"/>
                    <a:gd name="connsiteY75" fmla="*/ 3146548 h 6345561"/>
                    <a:gd name="connsiteX76" fmla="*/ 6352623 w 6352623"/>
                    <a:gd name="connsiteY76" fmla="*/ 3329154 h 6345561"/>
                    <a:gd name="connsiteX77" fmla="*/ 6261216 w 6352623"/>
                    <a:gd name="connsiteY77" fmla="*/ 3947289 h 6345561"/>
                    <a:gd name="connsiteX78" fmla="*/ 6068313 w 6352623"/>
                    <a:gd name="connsiteY78" fmla="*/ 4480189 h 6345561"/>
                    <a:gd name="connsiteX79" fmla="*/ 5645377 w 6352623"/>
                    <a:gd name="connsiteY79" fmla="*/ 4489676 h 6345561"/>
                    <a:gd name="connsiteX80" fmla="*/ 4842211 w 6352623"/>
                    <a:gd name="connsiteY80" fmla="*/ 4504577 h 6345561"/>
                    <a:gd name="connsiteX81" fmla="*/ 1405726 w 6352623"/>
                    <a:gd name="connsiteY81" fmla="*/ 3156271 h 6345561"/>
                    <a:gd name="connsiteX82" fmla="*/ 1399341 w 6352623"/>
                    <a:gd name="connsiteY82" fmla="*/ 3089416 h 6345561"/>
                    <a:gd name="connsiteX83" fmla="*/ 1464945 w 6352623"/>
                    <a:gd name="connsiteY83" fmla="*/ 2467755 h 6345561"/>
                    <a:gd name="connsiteX84" fmla="*/ 1626959 w 6352623"/>
                    <a:gd name="connsiteY84" fmla="*/ 1918290 h 6345561"/>
                    <a:gd name="connsiteX85" fmla="*/ 1698846 w 6352623"/>
                    <a:gd name="connsiteY85" fmla="*/ 1916459 h 6345561"/>
                    <a:gd name="connsiteX86" fmla="*/ 2401423 w 6352623"/>
                    <a:gd name="connsiteY86" fmla="*/ 1879094 h 6345561"/>
                    <a:gd name="connsiteX87" fmla="*/ 2879383 w 6352623"/>
                    <a:gd name="connsiteY87" fmla="*/ 1836855 h 6345561"/>
                    <a:gd name="connsiteX88" fmla="*/ 2983285 w 6352623"/>
                    <a:gd name="connsiteY88" fmla="*/ 3040986 h 6345561"/>
                    <a:gd name="connsiteX89" fmla="*/ 1405726 w 6352623"/>
                    <a:gd name="connsiteY89" fmla="*/ 3156271 h 6345561"/>
                    <a:gd name="connsiteX90" fmla="*/ 3464621 w 6352623"/>
                    <a:gd name="connsiteY90" fmla="*/ 4545892 h 6345561"/>
                    <a:gd name="connsiteX91" fmla="*/ 3362673 w 6352623"/>
                    <a:gd name="connsiteY91" fmla="*/ 3364384 h 6345561"/>
                    <a:gd name="connsiteX92" fmla="*/ 4785461 w 6352623"/>
                    <a:gd name="connsiteY92" fmla="*/ 3260410 h 6345561"/>
                    <a:gd name="connsiteX93" fmla="*/ 4791965 w 6352623"/>
                    <a:gd name="connsiteY93" fmla="*/ 3337498 h 6345561"/>
                    <a:gd name="connsiteX94" fmla="*/ 4582162 w 6352623"/>
                    <a:gd name="connsiteY94" fmla="*/ 4452550 h 6345561"/>
                    <a:gd name="connsiteX95" fmla="*/ 3980007 w 6352623"/>
                    <a:gd name="connsiteY95" fmla="*/ 4524180 h 6345561"/>
                    <a:gd name="connsiteX96" fmla="*/ 3464621 w 6352623"/>
                    <a:gd name="connsiteY96" fmla="*/ 4545892 h 6345561"/>
                    <a:gd name="connsiteX97" fmla="*/ 11631 w 6352623"/>
                    <a:gd name="connsiteY97" fmla="*/ 3258148 h 6345561"/>
                    <a:gd name="connsiteX98" fmla="*/ 0 w 6352623"/>
                    <a:gd name="connsiteY98" fmla="*/ 3023469 h 6345561"/>
                    <a:gd name="connsiteX99" fmla="*/ 91400 w 6352623"/>
                    <a:gd name="connsiteY99" fmla="*/ 2405346 h 6345561"/>
                    <a:gd name="connsiteX100" fmla="*/ 258812 w 6352623"/>
                    <a:gd name="connsiteY100" fmla="*/ 1942855 h 6345561"/>
                    <a:gd name="connsiteX101" fmla="*/ 852081 w 6352623"/>
                    <a:gd name="connsiteY101" fmla="*/ 1937991 h 6345561"/>
                    <a:gd name="connsiteX102" fmla="*/ 1335718 w 6352623"/>
                    <a:gd name="connsiteY102" fmla="*/ 1925698 h 6345561"/>
                    <a:gd name="connsiteX103" fmla="*/ 1234430 w 6352623"/>
                    <a:gd name="connsiteY103" fmla="*/ 2196801 h 6345561"/>
                    <a:gd name="connsiteX104" fmla="*/ 1103579 w 6352623"/>
                    <a:gd name="connsiteY104" fmla="*/ 2737987 h 6345561"/>
                    <a:gd name="connsiteX105" fmla="*/ 1078099 w 6352623"/>
                    <a:gd name="connsiteY105" fmla="*/ 3180217 h 6345561"/>
                    <a:gd name="connsiteX106" fmla="*/ 11631 w 6352623"/>
                    <a:gd name="connsiteY106" fmla="*/ 3258148 h 6345561"/>
                    <a:gd name="connsiteX107" fmla="*/ 1960743 w 6352623"/>
                    <a:gd name="connsiteY107" fmla="*/ 4679317 h 6345561"/>
                    <a:gd name="connsiteX108" fmla="*/ 1740896 w 6352623"/>
                    <a:gd name="connsiteY108" fmla="*/ 4337429 h 6345561"/>
                    <a:gd name="connsiteX109" fmla="*/ 1441619 w 6352623"/>
                    <a:gd name="connsiteY109" fmla="*/ 3532526 h 6345561"/>
                    <a:gd name="connsiteX110" fmla="*/ 1438988 w 6352623"/>
                    <a:gd name="connsiteY110" fmla="*/ 3504964 h 6345561"/>
                    <a:gd name="connsiteX111" fmla="*/ 3013389 w 6352623"/>
                    <a:gd name="connsiteY111" fmla="*/ 3389903 h 6345561"/>
                    <a:gd name="connsiteX112" fmla="*/ 3099126 w 6352623"/>
                    <a:gd name="connsiteY112" fmla="*/ 4562904 h 6345561"/>
                    <a:gd name="connsiteX113" fmla="*/ 2689209 w 6352623"/>
                    <a:gd name="connsiteY113" fmla="*/ 4598877 h 6345561"/>
                    <a:gd name="connsiteX114" fmla="*/ 1989796 w 6352623"/>
                    <a:gd name="connsiteY114" fmla="*/ 4675326 h 6345561"/>
                    <a:gd name="connsiteX115" fmla="*/ 1960743 w 6352623"/>
                    <a:gd name="connsiteY115" fmla="*/ 4679317 h 6345561"/>
                    <a:gd name="connsiteX116" fmla="*/ 4067092 w 6352623"/>
                    <a:gd name="connsiteY116" fmla="*/ 6216068 h 6345561"/>
                    <a:gd name="connsiteX117" fmla="*/ 4277892 w 6352623"/>
                    <a:gd name="connsiteY117" fmla="*/ 5788869 h 6345561"/>
                    <a:gd name="connsiteX118" fmla="*/ 4525520 w 6352623"/>
                    <a:gd name="connsiteY118" fmla="*/ 5267093 h 6345561"/>
                    <a:gd name="connsiteX119" fmla="*/ 4685770 w 6352623"/>
                    <a:gd name="connsiteY119" fmla="*/ 4881257 h 6345561"/>
                    <a:gd name="connsiteX120" fmla="*/ 4712084 w 6352623"/>
                    <a:gd name="connsiteY120" fmla="*/ 4879914 h 6345561"/>
                    <a:gd name="connsiteX121" fmla="*/ 5642123 w 6352623"/>
                    <a:gd name="connsiteY121" fmla="*/ 4846187 h 6345561"/>
                    <a:gd name="connsiteX122" fmla="*/ 5866698 w 6352623"/>
                    <a:gd name="connsiteY122" fmla="*/ 4839902 h 6345561"/>
                    <a:gd name="connsiteX123" fmla="*/ 5706398 w 6352623"/>
                    <a:gd name="connsiteY123" fmla="*/ 5102370 h 6345561"/>
                    <a:gd name="connsiteX124" fmla="*/ 4229361 w 6352623"/>
                    <a:gd name="connsiteY124" fmla="*/ 6176010 h 6345561"/>
                    <a:gd name="connsiteX125" fmla="*/ 4067092 w 6352623"/>
                    <a:gd name="connsiteY125" fmla="*/ 6216068 h 6345561"/>
                    <a:gd name="connsiteX126" fmla="*/ 3617977 w 6352623"/>
                    <a:gd name="connsiteY126" fmla="*/ 6323175 h 6345561"/>
                    <a:gd name="connsiteX127" fmla="*/ 3499574 w 6352623"/>
                    <a:gd name="connsiteY127" fmla="*/ 4950969 h 6345561"/>
                    <a:gd name="connsiteX128" fmla="*/ 3966167 w 6352623"/>
                    <a:gd name="connsiteY128" fmla="*/ 4917769 h 6345561"/>
                    <a:gd name="connsiteX129" fmla="*/ 4402891 w 6352623"/>
                    <a:gd name="connsiteY129" fmla="*/ 4895610 h 6345561"/>
                    <a:gd name="connsiteX130" fmla="*/ 4263840 w 6352623"/>
                    <a:gd name="connsiteY130" fmla="*/ 5239274 h 6345561"/>
                    <a:gd name="connsiteX131" fmla="*/ 3691123 w 6352623"/>
                    <a:gd name="connsiteY131" fmla="*/ 6308899 h 6345561"/>
                    <a:gd name="connsiteX132" fmla="*/ 3637169 w 6352623"/>
                    <a:gd name="connsiteY132" fmla="*/ 6322223 h 6345561"/>
                    <a:gd name="connsiteX133" fmla="*/ 3617977 w 6352623"/>
                    <a:gd name="connsiteY133" fmla="*/ 6323175 h 6345561"/>
                    <a:gd name="connsiteX134" fmla="*/ 509955 w 6352623"/>
                    <a:gd name="connsiteY134" fmla="*/ 4889989 h 6345561"/>
                    <a:gd name="connsiteX135" fmla="*/ 432662 w 6352623"/>
                    <a:gd name="connsiteY135" fmla="*/ 4783013 h 6345561"/>
                    <a:gd name="connsiteX136" fmla="*/ 30403 w 6352623"/>
                    <a:gd name="connsiteY136" fmla="*/ 3637168 h 6345561"/>
                    <a:gd name="connsiteX137" fmla="*/ 28957 w 6352623"/>
                    <a:gd name="connsiteY137" fmla="*/ 3608002 h 6345561"/>
                    <a:gd name="connsiteX138" fmla="*/ 1122699 w 6352623"/>
                    <a:gd name="connsiteY138" fmla="*/ 3528079 h 6345561"/>
                    <a:gd name="connsiteX139" fmla="*/ 1151870 w 6352623"/>
                    <a:gd name="connsiteY139" fmla="*/ 3709064 h 6345561"/>
                    <a:gd name="connsiteX140" fmla="*/ 1633165 w 6352623"/>
                    <a:gd name="connsiteY140" fmla="*/ 4721494 h 6345561"/>
                    <a:gd name="connsiteX141" fmla="*/ 1635001 w 6352623"/>
                    <a:gd name="connsiteY141" fmla="*/ 4724090 h 6345561"/>
                    <a:gd name="connsiteX142" fmla="*/ 1150655 w 6352623"/>
                    <a:gd name="connsiteY142" fmla="*/ 4790652 h 6345561"/>
                    <a:gd name="connsiteX143" fmla="*/ 509955 w 6352623"/>
                    <a:gd name="connsiteY143" fmla="*/ 4889989 h 6345561"/>
                    <a:gd name="connsiteX144" fmla="*/ 3165956 w 6352623"/>
                    <a:gd name="connsiteY144" fmla="*/ 6345561 h 6345561"/>
                    <a:gd name="connsiteX145" fmla="*/ 2661675 w 6352623"/>
                    <a:gd name="connsiteY145" fmla="*/ 5655612 h 6345561"/>
                    <a:gd name="connsiteX146" fmla="*/ 2224080 w 6352623"/>
                    <a:gd name="connsiteY146" fmla="*/ 5071807 h 6345561"/>
                    <a:gd name="connsiteX147" fmla="*/ 2697681 w 6352623"/>
                    <a:gd name="connsiteY147" fmla="*/ 5021257 h 6345561"/>
                    <a:gd name="connsiteX148" fmla="*/ 3150545 w 6352623"/>
                    <a:gd name="connsiteY148" fmla="*/ 4979436 h 6345561"/>
                    <a:gd name="connsiteX149" fmla="*/ 3267988 w 6352623"/>
                    <a:gd name="connsiteY149" fmla="*/ 6340508 h 6345561"/>
                    <a:gd name="connsiteX150" fmla="*/ 3165956 w 6352623"/>
                    <a:gd name="connsiteY150" fmla="*/ 6345561 h 6345561"/>
                    <a:gd name="connsiteX151" fmla="*/ 2827891 w 6352623"/>
                    <a:gd name="connsiteY151" fmla="*/ 6323709 h 6345561"/>
                    <a:gd name="connsiteX152" fmla="*/ 2884966 w 6352623"/>
                    <a:gd name="connsiteY152" fmla="*/ 6327398 h 6345561"/>
                    <a:gd name="connsiteX153" fmla="*/ 2827891 w 6352623"/>
                    <a:gd name="connsiteY153" fmla="*/ 6323709 h 6345561"/>
                    <a:gd name="connsiteX154" fmla="*/ 1799833 w 6352623"/>
                    <a:gd name="connsiteY154" fmla="*/ 6042038 h 6345561"/>
                    <a:gd name="connsiteX155" fmla="*/ 792530 w 6352623"/>
                    <a:gd name="connsiteY155" fmla="*/ 5281044 h 6345561"/>
                    <a:gd name="connsiteX156" fmla="*/ 758259 w 6352623"/>
                    <a:gd name="connsiteY156" fmla="*/ 5233611 h 6345561"/>
                    <a:gd name="connsiteX157" fmla="*/ 1178638 w 6352623"/>
                    <a:gd name="connsiteY157" fmla="*/ 5187468 h 6345561"/>
                    <a:gd name="connsiteX158" fmla="*/ 1905324 w 6352623"/>
                    <a:gd name="connsiteY158" fmla="*/ 5106339 h 6345561"/>
                    <a:gd name="connsiteX159" fmla="*/ 2206251 w 6352623"/>
                    <a:gd name="connsiteY159" fmla="*/ 5531868 h 6345561"/>
                    <a:gd name="connsiteX160" fmla="*/ 2827891 w 6352623"/>
                    <a:gd name="connsiteY160" fmla="*/ 6323709 h 6345561"/>
                    <a:gd name="connsiteX161" fmla="*/ 2405336 w 6352623"/>
                    <a:gd name="connsiteY161" fmla="*/ 6261225 h 6345561"/>
                    <a:gd name="connsiteX162" fmla="*/ 1799833 w 6352623"/>
                    <a:gd name="connsiteY16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898613 w 6352623"/>
                    <a:gd name="connsiteY62" fmla="*/ 4787640 h 6345561"/>
                    <a:gd name="connsiteX63" fmla="*/ 5866698 w 6352623"/>
                    <a:gd name="connsiteY63" fmla="*/ 4839902 h 6345561"/>
                    <a:gd name="connsiteX64" fmla="*/ 5895990 w 6352623"/>
                    <a:gd name="connsiteY64" fmla="*/ 4787640 h 6345561"/>
                    <a:gd name="connsiteX65" fmla="*/ 5898613 w 6352623"/>
                    <a:gd name="connsiteY65" fmla="*/ 4787640 h 6345561"/>
                    <a:gd name="connsiteX66" fmla="*/ 5866698 w 6352623"/>
                    <a:gd name="connsiteY66" fmla="*/ 4839902 h 6345561"/>
                    <a:gd name="connsiteX67" fmla="*/ 5661892 w 6352623"/>
                    <a:gd name="connsiteY67" fmla="*/ 4787640 h 6345561"/>
                    <a:gd name="connsiteX68" fmla="*/ 5661892 w 6352623"/>
                    <a:gd name="connsiteY68" fmla="*/ 4620000 h 6345561"/>
                    <a:gd name="connsiteX69" fmla="*/ 5661892 w 6352623"/>
                    <a:gd name="connsiteY69" fmla="*/ 4787640 h 6345561"/>
                    <a:gd name="connsiteX70" fmla="*/ 4842211 w 6352623"/>
                    <a:gd name="connsiteY70" fmla="*/ 4504577 h 6345561"/>
                    <a:gd name="connsiteX71" fmla="*/ 4894441 w 6352623"/>
                    <a:gd name="connsiteY71" fmla="*/ 4378816 h 6345561"/>
                    <a:gd name="connsiteX72" fmla="*/ 5118410 w 6352623"/>
                    <a:gd name="connsiteY72" fmla="*/ 3308120 h 6345561"/>
                    <a:gd name="connsiteX73" fmla="*/ 5112011 w 6352623"/>
                    <a:gd name="connsiteY73" fmla="*/ 3236549 h 6345561"/>
                    <a:gd name="connsiteX74" fmla="*/ 6343574 w 6352623"/>
                    <a:gd name="connsiteY74" fmla="*/ 3146548 h 6345561"/>
                    <a:gd name="connsiteX75" fmla="*/ 6352623 w 6352623"/>
                    <a:gd name="connsiteY75" fmla="*/ 3329154 h 6345561"/>
                    <a:gd name="connsiteX76" fmla="*/ 6261216 w 6352623"/>
                    <a:gd name="connsiteY76" fmla="*/ 3947289 h 6345561"/>
                    <a:gd name="connsiteX77" fmla="*/ 6068313 w 6352623"/>
                    <a:gd name="connsiteY77" fmla="*/ 4480189 h 6345561"/>
                    <a:gd name="connsiteX78" fmla="*/ 5645377 w 6352623"/>
                    <a:gd name="connsiteY78" fmla="*/ 4489676 h 6345561"/>
                    <a:gd name="connsiteX79" fmla="*/ 4842211 w 6352623"/>
                    <a:gd name="connsiteY79" fmla="*/ 4504577 h 6345561"/>
                    <a:gd name="connsiteX80" fmla="*/ 1405726 w 6352623"/>
                    <a:gd name="connsiteY80" fmla="*/ 3156271 h 6345561"/>
                    <a:gd name="connsiteX81" fmla="*/ 1399341 w 6352623"/>
                    <a:gd name="connsiteY81" fmla="*/ 3089416 h 6345561"/>
                    <a:gd name="connsiteX82" fmla="*/ 1464945 w 6352623"/>
                    <a:gd name="connsiteY82" fmla="*/ 2467755 h 6345561"/>
                    <a:gd name="connsiteX83" fmla="*/ 1626959 w 6352623"/>
                    <a:gd name="connsiteY83" fmla="*/ 1918290 h 6345561"/>
                    <a:gd name="connsiteX84" fmla="*/ 1698846 w 6352623"/>
                    <a:gd name="connsiteY84" fmla="*/ 1916459 h 6345561"/>
                    <a:gd name="connsiteX85" fmla="*/ 2401423 w 6352623"/>
                    <a:gd name="connsiteY85" fmla="*/ 1879094 h 6345561"/>
                    <a:gd name="connsiteX86" fmla="*/ 2879383 w 6352623"/>
                    <a:gd name="connsiteY86" fmla="*/ 1836855 h 6345561"/>
                    <a:gd name="connsiteX87" fmla="*/ 2983285 w 6352623"/>
                    <a:gd name="connsiteY87" fmla="*/ 3040986 h 6345561"/>
                    <a:gd name="connsiteX88" fmla="*/ 1405726 w 6352623"/>
                    <a:gd name="connsiteY88" fmla="*/ 3156271 h 6345561"/>
                    <a:gd name="connsiteX89" fmla="*/ 3464621 w 6352623"/>
                    <a:gd name="connsiteY89" fmla="*/ 4545892 h 6345561"/>
                    <a:gd name="connsiteX90" fmla="*/ 3362673 w 6352623"/>
                    <a:gd name="connsiteY90" fmla="*/ 3364384 h 6345561"/>
                    <a:gd name="connsiteX91" fmla="*/ 4785461 w 6352623"/>
                    <a:gd name="connsiteY91" fmla="*/ 3260410 h 6345561"/>
                    <a:gd name="connsiteX92" fmla="*/ 4791965 w 6352623"/>
                    <a:gd name="connsiteY92" fmla="*/ 3337498 h 6345561"/>
                    <a:gd name="connsiteX93" fmla="*/ 4582162 w 6352623"/>
                    <a:gd name="connsiteY93" fmla="*/ 4452550 h 6345561"/>
                    <a:gd name="connsiteX94" fmla="*/ 3980007 w 6352623"/>
                    <a:gd name="connsiteY94" fmla="*/ 4524180 h 6345561"/>
                    <a:gd name="connsiteX95" fmla="*/ 3464621 w 6352623"/>
                    <a:gd name="connsiteY95" fmla="*/ 4545892 h 6345561"/>
                    <a:gd name="connsiteX96" fmla="*/ 11631 w 6352623"/>
                    <a:gd name="connsiteY96" fmla="*/ 3258148 h 6345561"/>
                    <a:gd name="connsiteX97" fmla="*/ 0 w 6352623"/>
                    <a:gd name="connsiteY97" fmla="*/ 3023469 h 6345561"/>
                    <a:gd name="connsiteX98" fmla="*/ 91400 w 6352623"/>
                    <a:gd name="connsiteY98" fmla="*/ 2405346 h 6345561"/>
                    <a:gd name="connsiteX99" fmla="*/ 258812 w 6352623"/>
                    <a:gd name="connsiteY99" fmla="*/ 1942855 h 6345561"/>
                    <a:gd name="connsiteX100" fmla="*/ 852081 w 6352623"/>
                    <a:gd name="connsiteY100" fmla="*/ 1937991 h 6345561"/>
                    <a:gd name="connsiteX101" fmla="*/ 1335718 w 6352623"/>
                    <a:gd name="connsiteY101" fmla="*/ 1925698 h 6345561"/>
                    <a:gd name="connsiteX102" fmla="*/ 1234430 w 6352623"/>
                    <a:gd name="connsiteY102" fmla="*/ 2196801 h 6345561"/>
                    <a:gd name="connsiteX103" fmla="*/ 1103579 w 6352623"/>
                    <a:gd name="connsiteY103" fmla="*/ 2737987 h 6345561"/>
                    <a:gd name="connsiteX104" fmla="*/ 1078099 w 6352623"/>
                    <a:gd name="connsiteY104" fmla="*/ 3180217 h 6345561"/>
                    <a:gd name="connsiteX105" fmla="*/ 11631 w 6352623"/>
                    <a:gd name="connsiteY105" fmla="*/ 3258148 h 6345561"/>
                    <a:gd name="connsiteX106" fmla="*/ 1960743 w 6352623"/>
                    <a:gd name="connsiteY106" fmla="*/ 4679317 h 6345561"/>
                    <a:gd name="connsiteX107" fmla="*/ 1740896 w 6352623"/>
                    <a:gd name="connsiteY107" fmla="*/ 4337429 h 6345561"/>
                    <a:gd name="connsiteX108" fmla="*/ 1441619 w 6352623"/>
                    <a:gd name="connsiteY108" fmla="*/ 3532526 h 6345561"/>
                    <a:gd name="connsiteX109" fmla="*/ 1438988 w 6352623"/>
                    <a:gd name="connsiteY109" fmla="*/ 3504964 h 6345561"/>
                    <a:gd name="connsiteX110" fmla="*/ 3013389 w 6352623"/>
                    <a:gd name="connsiteY110" fmla="*/ 3389903 h 6345561"/>
                    <a:gd name="connsiteX111" fmla="*/ 3099126 w 6352623"/>
                    <a:gd name="connsiteY111" fmla="*/ 4562904 h 6345561"/>
                    <a:gd name="connsiteX112" fmla="*/ 2689209 w 6352623"/>
                    <a:gd name="connsiteY112" fmla="*/ 4598877 h 6345561"/>
                    <a:gd name="connsiteX113" fmla="*/ 1989796 w 6352623"/>
                    <a:gd name="connsiteY113" fmla="*/ 4675326 h 6345561"/>
                    <a:gd name="connsiteX114" fmla="*/ 1960743 w 6352623"/>
                    <a:gd name="connsiteY114" fmla="*/ 4679317 h 6345561"/>
                    <a:gd name="connsiteX115" fmla="*/ 4067092 w 6352623"/>
                    <a:gd name="connsiteY115" fmla="*/ 6216068 h 6345561"/>
                    <a:gd name="connsiteX116" fmla="*/ 4277892 w 6352623"/>
                    <a:gd name="connsiteY116" fmla="*/ 5788869 h 6345561"/>
                    <a:gd name="connsiteX117" fmla="*/ 4525520 w 6352623"/>
                    <a:gd name="connsiteY117" fmla="*/ 5267093 h 6345561"/>
                    <a:gd name="connsiteX118" fmla="*/ 4685770 w 6352623"/>
                    <a:gd name="connsiteY118" fmla="*/ 4881257 h 6345561"/>
                    <a:gd name="connsiteX119" fmla="*/ 4712084 w 6352623"/>
                    <a:gd name="connsiteY119" fmla="*/ 4879914 h 6345561"/>
                    <a:gd name="connsiteX120" fmla="*/ 5642123 w 6352623"/>
                    <a:gd name="connsiteY120" fmla="*/ 4846187 h 6345561"/>
                    <a:gd name="connsiteX121" fmla="*/ 5866698 w 6352623"/>
                    <a:gd name="connsiteY121" fmla="*/ 4839902 h 6345561"/>
                    <a:gd name="connsiteX122" fmla="*/ 5706398 w 6352623"/>
                    <a:gd name="connsiteY122" fmla="*/ 5102370 h 6345561"/>
                    <a:gd name="connsiteX123" fmla="*/ 4229361 w 6352623"/>
                    <a:gd name="connsiteY123" fmla="*/ 6176010 h 6345561"/>
                    <a:gd name="connsiteX124" fmla="*/ 4067092 w 6352623"/>
                    <a:gd name="connsiteY124" fmla="*/ 6216068 h 6345561"/>
                    <a:gd name="connsiteX125" fmla="*/ 3617977 w 6352623"/>
                    <a:gd name="connsiteY125" fmla="*/ 6323175 h 6345561"/>
                    <a:gd name="connsiteX126" fmla="*/ 3499574 w 6352623"/>
                    <a:gd name="connsiteY126" fmla="*/ 4950969 h 6345561"/>
                    <a:gd name="connsiteX127" fmla="*/ 3966167 w 6352623"/>
                    <a:gd name="connsiteY127" fmla="*/ 4917769 h 6345561"/>
                    <a:gd name="connsiteX128" fmla="*/ 4402891 w 6352623"/>
                    <a:gd name="connsiteY128" fmla="*/ 4895610 h 6345561"/>
                    <a:gd name="connsiteX129" fmla="*/ 4263840 w 6352623"/>
                    <a:gd name="connsiteY129" fmla="*/ 5239274 h 6345561"/>
                    <a:gd name="connsiteX130" fmla="*/ 3691123 w 6352623"/>
                    <a:gd name="connsiteY130" fmla="*/ 6308899 h 6345561"/>
                    <a:gd name="connsiteX131" fmla="*/ 3637169 w 6352623"/>
                    <a:gd name="connsiteY131" fmla="*/ 6322223 h 6345561"/>
                    <a:gd name="connsiteX132" fmla="*/ 3617977 w 6352623"/>
                    <a:gd name="connsiteY132" fmla="*/ 6323175 h 6345561"/>
                    <a:gd name="connsiteX133" fmla="*/ 509955 w 6352623"/>
                    <a:gd name="connsiteY133" fmla="*/ 4889989 h 6345561"/>
                    <a:gd name="connsiteX134" fmla="*/ 432662 w 6352623"/>
                    <a:gd name="connsiteY134" fmla="*/ 4783013 h 6345561"/>
                    <a:gd name="connsiteX135" fmla="*/ 30403 w 6352623"/>
                    <a:gd name="connsiteY135" fmla="*/ 3637168 h 6345561"/>
                    <a:gd name="connsiteX136" fmla="*/ 28957 w 6352623"/>
                    <a:gd name="connsiteY136" fmla="*/ 3608002 h 6345561"/>
                    <a:gd name="connsiteX137" fmla="*/ 1122699 w 6352623"/>
                    <a:gd name="connsiteY137" fmla="*/ 3528079 h 6345561"/>
                    <a:gd name="connsiteX138" fmla="*/ 1151870 w 6352623"/>
                    <a:gd name="connsiteY138" fmla="*/ 3709064 h 6345561"/>
                    <a:gd name="connsiteX139" fmla="*/ 1633165 w 6352623"/>
                    <a:gd name="connsiteY139" fmla="*/ 4721494 h 6345561"/>
                    <a:gd name="connsiteX140" fmla="*/ 1635001 w 6352623"/>
                    <a:gd name="connsiteY140" fmla="*/ 4724090 h 6345561"/>
                    <a:gd name="connsiteX141" fmla="*/ 1150655 w 6352623"/>
                    <a:gd name="connsiteY141" fmla="*/ 4790652 h 6345561"/>
                    <a:gd name="connsiteX142" fmla="*/ 509955 w 6352623"/>
                    <a:gd name="connsiteY142" fmla="*/ 4889989 h 6345561"/>
                    <a:gd name="connsiteX143" fmla="*/ 3165956 w 6352623"/>
                    <a:gd name="connsiteY143" fmla="*/ 6345561 h 6345561"/>
                    <a:gd name="connsiteX144" fmla="*/ 2661675 w 6352623"/>
                    <a:gd name="connsiteY144" fmla="*/ 5655612 h 6345561"/>
                    <a:gd name="connsiteX145" fmla="*/ 2224080 w 6352623"/>
                    <a:gd name="connsiteY145" fmla="*/ 5071807 h 6345561"/>
                    <a:gd name="connsiteX146" fmla="*/ 2697681 w 6352623"/>
                    <a:gd name="connsiteY146" fmla="*/ 5021257 h 6345561"/>
                    <a:gd name="connsiteX147" fmla="*/ 3150545 w 6352623"/>
                    <a:gd name="connsiteY147" fmla="*/ 4979436 h 6345561"/>
                    <a:gd name="connsiteX148" fmla="*/ 3267988 w 6352623"/>
                    <a:gd name="connsiteY148" fmla="*/ 6340508 h 6345561"/>
                    <a:gd name="connsiteX149" fmla="*/ 3165956 w 6352623"/>
                    <a:gd name="connsiteY149" fmla="*/ 6345561 h 6345561"/>
                    <a:gd name="connsiteX150" fmla="*/ 2827891 w 6352623"/>
                    <a:gd name="connsiteY150" fmla="*/ 6323709 h 6345561"/>
                    <a:gd name="connsiteX151" fmla="*/ 2884966 w 6352623"/>
                    <a:gd name="connsiteY151" fmla="*/ 6327398 h 6345561"/>
                    <a:gd name="connsiteX152" fmla="*/ 2827891 w 6352623"/>
                    <a:gd name="connsiteY152" fmla="*/ 6323709 h 6345561"/>
                    <a:gd name="connsiteX153" fmla="*/ 1799833 w 6352623"/>
                    <a:gd name="connsiteY153" fmla="*/ 6042038 h 6345561"/>
                    <a:gd name="connsiteX154" fmla="*/ 792530 w 6352623"/>
                    <a:gd name="connsiteY154" fmla="*/ 5281044 h 6345561"/>
                    <a:gd name="connsiteX155" fmla="*/ 758259 w 6352623"/>
                    <a:gd name="connsiteY155" fmla="*/ 5233611 h 6345561"/>
                    <a:gd name="connsiteX156" fmla="*/ 1178638 w 6352623"/>
                    <a:gd name="connsiteY156" fmla="*/ 5187468 h 6345561"/>
                    <a:gd name="connsiteX157" fmla="*/ 1905324 w 6352623"/>
                    <a:gd name="connsiteY157" fmla="*/ 5106339 h 6345561"/>
                    <a:gd name="connsiteX158" fmla="*/ 2206251 w 6352623"/>
                    <a:gd name="connsiteY158" fmla="*/ 5531868 h 6345561"/>
                    <a:gd name="connsiteX159" fmla="*/ 2827891 w 6352623"/>
                    <a:gd name="connsiteY159" fmla="*/ 6323709 h 6345561"/>
                    <a:gd name="connsiteX160" fmla="*/ 2405336 w 6352623"/>
                    <a:gd name="connsiteY160" fmla="*/ 6261225 h 6345561"/>
                    <a:gd name="connsiteX161" fmla="*/ 1799833 w 6352623"/>
                    <a:gd name="connsiteY161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898613 w 6352623"/>
                    <a:gd name="connsiteY62" fmla="*/ 4787640 h 6345561"/>
                    <a:gd name="connsiteX63" fmla="*/ 5866698 w 6352623"/>
                    <a:gd name="connsiteY63" fmla="*/ 4839902 h 6345561"/>
                    <a:gd name="connsiteX64" fmla="*/ 5895990 w 6352623"/>
                    <a:gd name="connsiteY64" fmla="*/ 4787640 h 6345561"/>
                    <a:gd name="connsiteX65" fmla="*/ 5866698 w 6352623"/>
                    <a:gd name="connsiteY65" fmla="*/ 4839902 h 6345561"/>
                    <a:gd name="connsiteX66" fmla="*/ 5661892 w 6352623"/>
                    <a:gd name="connsiteY66" fmla="*/ 4787640 h 6345561"/>
                    <a:gd name="connsiteX67" fmla="*/ 5661892 w 6352623"/>
                    <a:gd name="connsiteY67" fmla="*/ 4620000 h 6345561"/>
                    <a:gd name="connsiteX68" fmla="*/ 5661892 w 6352623"/>
                    <a:gd name="connsiteY68" fmla="*/ 4787640 h 6345561"/>
                    <a:gd name="connsiteX69" fmla="*/ 4842211 w 6352623"/>
                    <a:gd name="connsiteY69" fmla="*/ 4504577 h 6345561"/>
                    <a:gd name="connsiteX70" fmla="*/ 4894441 w 6352623"/>
                    <a:gd name="connsiteY70" fmla="*/ 4378816 h 6345561"/>
                    <a:gd name="connsiteX71" fmla="*/ 5118410 w 6352623"/>
                    <a:gd name="connsiteY71" fmla="*/ 3308120 h 6345561"/>
                    <a:gd name="connsiteX72" fmla="*/ 5112011 w 6352623"/>
                    <a:gd name="connsiteY72" fmla="*/ 3236549 h 6345561"/>
                    <a:gd name="connsiteX73" fmla="*/ 6343574 w 6352623"/>
                    <a:gd name="connsiteY73" fmla="*/ 3146548 h 6345561"/>
                    <a:gd name="connsiteX74" fmla="*/ 6352623 w 6352623"/>
                    <a:gd name="connsiteY74" fmla="*/ 3329154 h 6345561"/>
                    <a:gd name="connsiteX75" fmla="*/ 6261216 w 6352623"/>
                    <a:gd name="connsiteY75" fmla="*/ 3947289 h 6345561"/>
                    <a:gd name="connsiteX76" fmla="*/ 6068313 w 6352623"/>
                    <a:gd name="connsiteY76" fmla="*/ 4480189 h 6345561"/>
                    <a:gd name="connsiteX77" fmla="*/ 5645377 w 6352623"/>
                    <a:gd name="connsiteY77" fmla="*/ 4489676 h 6345561"/>
                    <a:gd name="connsiteX78" fmla="*/ 4842211 w 6352623"/>
                    <a:gd name="connsiteY78" fmla="*/ 4504577 h 6345561"/>
                    <a:gd name="connsiteX79" fmla="*/ 1405726 w 6352623"/>
                    <a:gd name="connsiteY79" fmla="*/ 3156271 h 6345561"/>
                    <a:gd name="connsiteX80" fmla="*/ 1399341 w 6352623"/>
                    <a:gd name="connsiteY80" fmla="*/ 3089416 h 6345561"/>
                    <a:gd name="connsiteX81" fmla="*/ 1464945 w 6352623"/>
                    <a:gd name="connsiteY81" fmla="*/ 2467755 h 6345561"/>
                    <a:gd name="connsiteX82" fmla="*/ 1626959 w 6352623"/>
                    <a:gd name="connsiteY82" fmla="*/ 1918290 h 6345561"/>
                    <a:gd name="connsiteX83" fmla="*/ 1698846 w 6352623"/>
                    <a:gd name="connsiteY83" fmla="*/ 1916459 h 6345561"/>
                    <a:gd name="connsiteX84" fmla="*/ 2401423 w 6352623"/>
                    <a:gd name="connsiteY84" fmla="*/ 1879094 h 6345561"/>
                    <a:gd name="connsiteX85" fmla="*/ 2879383 w 6352623"/>
                    <a:gd name="connsiteY85" fmla="*/ 1836855 h 6345561"/>
                    <a:gd name="connsiteX86" fmla="*/ 2983285 w 6352623"/>
                    <a:gd name="connsiteY86" fmla="*/ 3040986 h 6345561"/>
                    <a:gd name="connsiteX87" fmla="*/ 1405726 w 6352623"/>
                    <a:gd name="connsiteY87" fmla="*/ 3156271 h 6345561"/>
                    <a:gd name="connsiteX88" fmla="*/ 3464621 w 6352623"/>
                    <a:gd name="connsiteY88" fmla="*/ 4545892 h 6345561"/>
                    <a:gd name="connsiteX89" fmla="*/ 3362673 w 6352623"/>
                    <a:gd name="connsiteY89" fmla="*/ 3364384 h 6345561"/>
                    <a:gd name="connsiteX90" fmla="*/ 4785461 w 6352623"/>
                    <a:gd name="connsiteY90" fmla="*/ 3260410 h 6345561"/>
                    <a:gd name="connsiteX91" fmla="*/ 4791965 w 6352623"/>
                    <a:gd name="connsiteY91" fmla="*/ 3337498 h 6345561"/>
                    <a:gd name="connsiteX92" fmla="*/ 4582162 w 6352623"/>
                    <a:gd name="connsiteY92" fmla="*/ 4452550 h 6345561"/>
                    <a:gd name="connsiteX93" fmla="*/ 3980007 w 6352623"/>
                    <a:gd name="connsiteY93" fmla="*/ 4524180 h 6345561"/>
                    <a:gd name="connsiteX94" fmla="*/ 3464621 w 6352623"/>
                    <a:gd name="connsiteY94" fmla="*/ 4545892 h 6345561"/>
                    <a:gd name="connsiteX95" fmla="*/ 11631 w 6352623"/>
                    <a:gd name="connsiteY95" fmla="*/ 3258148 h 6345561"/>
                    <a:gd name="connsiteX96" fmla="*/ 0 w 6352623"/>
                    <a:gd name="connsiteY96" fmla="*/ 3023469 h 6345561"/>
                    <a:gd name="connsiteX97" fmla="*/ 91400 w 6352623"/>
                    <a:gd name="connsiteY97" fmla="*/ 2405346 h 6345561"/>
                    <a:gd name="connsiteX98" fmla="*/ 258812 w 6352623"/>
                    <a:gd name="connsiteY98" fmla="*/ 1942855 h 6345561"/>
                    <a:gd name="connsiteX99" fmla="*/ 852081 w 6352623"/>
                    <a:gd name="connsiteY99" fmla="*/ 1937991 h 6345561"/>
                    <a:gd name="connsiteX100" fmla="*/ 1335718 w 6352623"/>
                    <a:gd name="connsiteY100" fmla="*/ 1925698 h 6345561"/>
                    <a:gd name="connsiteX101" fmla="*/ 1234430 w 6352623"/>
                    <a:gd name="connsiteY101" fmla="*/ 2196801 h 6345561"/>
                    <a:gd name="connsiteX102" fmla="*/ 1103579 w 6352623"/>
                    <a:gd name="connsiteY102" fmla="*/ 2737987 h 6345561"/>
                    <a:gd name="connsiteX103" fmla="*/ 1078099 w 6352623"/>
                    <a:gd name="connsiteY103" fmla="*/ 3180217 h 6345561"/>
                    <a:gd name="connsiteX104" fmla="*/ 11631 w 6352623"/>
                    <a:gd name="connsiteY104" fmla="*/ 3258148 h 6345561"/>
                    <a:gd name="connsiteX105" fmla="*/ 1960743 w 6352623"/>
                    <a:gd name="connsiteY105" fmla="*/ 4679317 h 6345561"/>
                    <a:gd name="connsiteX106" fmla="*/ 1740896 w 6352623"/>
                    <a:gd name="connsiteY106" fmla="*/ 4337429 h 6345561"/>
                    <a:gd name="connsiteX107" fmla="*/ 1441619 w 6352623"/>
                    <a:gd name="connsiteY107" fmla="*/ 3532526 h 6345561"/>
                    <a:gd name="connsiteX108" fmla="*/ 1438988 w 6352623"/>
                    <a:gd name="connsiteY108" fmla="*/ 3504964 h 6345561"/>
                    <a:gd name="connsiteX109" fmla="*/ 3013389 w 6352623"/>
                    <a:gd name="connsiteY109" fmla="*/ 3389903 h 6345561"/>
                    <a:gd name="connsiteX110" fmla="*/ 3099126 w 6352623"/>
                    <a:gd name="connsiteY110" fmla="*/ 4562904 h 6345561"/>
                    <a:gd name="connsiteX111" fmla="*/ 2689209 w 6352623"/>
                    <a:gd name="connsiteY111" fmla="*/ 4598877 h 6345561"/>
                    <a:gd name="connsiteX112" fmla="*/ 1989796 w 6352623"/>
                    <a:gd name="connsiteY112" fmla="*/ 4675326 h 6345561"/>
                    <a:gd name="connsiteX113" fmla="*/ 1960743 w 6352623"/>
                    <a:gd name="connsiteY113" fmla="*/ 4679317 h 6345561"/>
                    <a:gd name="connsiteX114" fmla="*/ 4067092 w 6352623"/>
                    <a:gd name="connsiteY114" fmla="*/ 6216068 h 6345561"/>
                    <a:gd name="connsiteX115" fmla="*/ 4277892 w 6352623"/>
                    <a:gd name="connsiteY115" fmla="*/ 5788869 h 6345561"/>
                    <a:gd name="connsiteX116" fmla="*/ 4525520 w 6352623"/>
                    <a:gd name="connsiteY116" fmla="*/ 5267093 h 6345561"/>
                    <a:gd name="connsiteX117" fmla="*/ 4685770 w 6352623"/>
                    <a:gd name="connsiteY117" fmla="*/ 4881257 h 6345561"/>
                    <a:gd name="connsiteX118" fmla="*/ 4712084 w 6352623"/>
                    <a:gd name="connsiteY118" fmla="*/ 4879914 h 6345561"/>
                    <a:gd name="connsiteX119" fmla="*/ 5642123 w 6352623"/>
                    <a:gd name="connsiteY119" fmla="*/ 4846187 h 6345561"/>
                    <a:gd name="connsiteX120" fmla="*/ 5866698 w 6352623"/>
                    <a:gd name="connsiteY120" fmla="*/ 4839902 h 6345561"/>
                    <a:gd name="connsiteX121" fmla="*/ 5706398 w 6352623"/>
                    <a:gd name="connsiteY121" fmla="*/ 5102370 h 6345561"/>
                    <a:gd name="connsiteX122" fmla="*/ 4229361 w 6352623"/>
                    <a:gd name="connsiteY122" fmla="*/ 6176010 h 6345561"/>
                    <a:gd name="connsiteX123" fmla="*/ 4067092 w 6352623"/>
                    <a:gd name="connsiteY123" fmla="*/ 6216068 h 6345561"/>
                    <a:gd name="connsiteX124" fmla="*/ 3617977 w 6352623"/>
                    <a:gd name="connsiteY124" fmla="*/ 6323175 h 6345561"/>
                    <a:gd name="connsiteX125" fmla="*/ 3499574 w 6352623"/>
                    <a:gd name="connsiteY125" fmla="*/ 4950969 h 6345561"/>
                    <a:gd name="connsiteX126" fmla="*/ 3966167 w 6352623"/>
                    <a:gd name="connsiteY126" fmla="*/ 4917769 h 6345561"/>
                    <a:gd name="connsiteX127" fmla="*/ 4402891 w 6352623"/>
                    <a:gd name="connsiteY127" fmla="*/ 4895610 h 6345561"/>
                    <a:gd name="connsiteX128" fmla="*/ 4263840 w 6352623"/>
                    <a:gd name="connsiteY128" fmla="*/ 5239274 h 6345561"/>
                    <a:gd name="connsiteX129" fmla="*/ 3691123 w 6352623"/>
                    <a:gd name="connsiteY129" fmla="*/ 6308899 h 6345561"/>
                    <a:gd name="connsiteX130" fmla="*/ 3637169 w 6352623"/>
                    <a:gd name="connsiteY130" fmla="*/ 6322223 h 6345561"/>
                    <a:gd name="connsiteX131" fmla="*/ 3617977 w 6352623"/>
                    <a:gd name="connsiteY131" fmla="*/ 6323175 h 6345561"/>
                    <a:gd name="connsiteX132" fmla="*/ 509955 w 6352623"/>
                    <a:gd name="connsiteY132" fmla="*/ 4889989 h 6345561"/>
                    <a:gd name="connsiteX133" fmla="*/ 432662 w 6352623"/>
                    <a:gd name="connsiteY133" fmla="*/ 4783013 h 6345561"/>
                    <a:gd name="connsiteX134" fmla="*/ 30403 w 6352623"/>
                    <a:gd name="connsiteY134" fmla="*/ 3637168 h 6345561"/>
                    <a:gd name="connsiteX135" fmla="*/ 28957 w 6352623"/>
                    <a:gd name="connsiteY135" fmla="*/ 3608002 h 6345561"/>
                    <a:gd name="connsiteX136" fmla="*/ 1122699 w 6352623"/>
                    <a:gd name="connsiteY136" fmla="*/ 3528079 h 6345561"/>
                    <a:gd name="connsiteX137" fmla="*/ 1151870 w 6352623"/>
                    <a:gd name="connsiteY137" fmla="*/ 3709064 h 6345561"/>
                    <a:gd name="connsiteX138" fmla="*/ 1633165 w 6352623"/>
                    <a:gd name="connsiteY138" fmla="*/ 4721494 h 6345561"/>
                    <a:gd name="connsiteX139" fmla="*/ 1635001 w 6352623"/>
                    <a:gd name="connsiteY139" fmla="*/ 4724090 h 6345561"/>
                    <a:gd name="connsiteX140" fmla="*/ 1150655 w 6352623"/>
                    <a:gd name="connsiteY140" fmla="*/ 4790652 h 6345561"/>
                    <a:gd name="connsiteX141" fmla="*/ 509955 w 6352623"/>
                    <a:gd name="connsiteY141" fmla="*/ 4889989 h 6345561"/>
                    <a:gd name="connsiteX142" fmla="*/ 3165956 w 6352623"/>
                    <a:gd name="connsiteY142" fmla="*/ 6345561 h 6345561"/>
                    <a:gd name="connsiteX143" fmla="*/ 2661675 w 6352623"/>
                    <a:gd name="connsiteY143" fmla="*/ 5655612 h 6345561"/>
                    <a:gd name="connsiteX144" fmla="*/ 2224080 w 6352623"/>
                    <a:gd name="connsiteY144" fmla="*/ 5071807 h 6345561"/>
                    <a:gd name="connsiteX145" fmla="*/ 2697681 w 6352623"/>
                    <a:gd name="connsiteY145" fmla="*/ 5021257 h 6345561"/>
                    <a:gd name="connsiteX146" fmla="*/ 3150545 w 6352623"/>
                    <a:gd name="connsiteY146" fmla="*/ 4979436 h 6345561"/>
                    <a:gd name="connsiteX147" fmla="*/ 3267988 w 6352623"/>
                    <a:gd name="connsiteY147" fmla="*/ 6340508 h 6345561"/>
                    <a:gd name="connsiteX148" fmla="*/ 3165956 w 6352623"/>
                    <a:gd name="connsiteY148" fmla="*/ 6345561 h 6345561"/>
                    <a:gd name="connsiteX149" fmla="*/ 2827891 w 6352623"/>
                    <a:gd name="connsiteY149" fmla="*/ 6323709 h 6345561"/>
                    <a:gd name="connsiteX150" fmla="*/ 2884966 w 6352623"/>
                    <a:gd name="connsiteY150" fmla="*/ 6327398 h 6345561"/>
                    <a:gd name="connsiteX151" fmla="*/ 2827891 w 6352623"/>
                    <a:gd name="connsiteY151" fmla="*/ 6323709 h 6345561"/>
                    <a:gd name="connsiteX152" fmla="*/ 1799833 w 6352623"/>
                    <a:gd name="connsiteY152" fmla="*/ 6042038 h 6345561"/>
                    <a:gd name="connsiteX153" fmla="*/ 792530 w 6352623"/>
                    <a:gd name="connsiteY153" fmla="*/ 5281044 h 6345561"/>
                    <a:gd name="connsiteX154" fmla="*/ 758259 w 6352623"/>
                    <a:gd name="connsiteY154" fmla="*/ 5233611 h 6345561"/>
                    <a:gd name="connsiteX155" fmla="*/ 1178638 w 6352623"/>
                    <a:gd name="connsiteY155" fmla="*/ 5187468 h 6345561"/>
                    <a:gd name="connsiteX156" fmla="*/ 1905324 w 6352623"/>
                    <a:gd name="connsiteY156" fmla="*/ 5106339 h 6345561"/>
                    <a:gd name="connsiteX157" fmla="*/ 2206251 w 6352623"/>
                    <a:gd name="connsiteY157" fmla="*/ 5531868 h 6345561"/>
                    <a:gd name="connsiteX158" fmla="*/ 2827891 w 6352623"/>
                    <a:gd name="connsiteY158" fmla="*/ 6323709 h 6345561"/>
                    <a:gd name="connsiteX159" fmla="*/ 2405336 w 6352623"/>
                    <a:gd name="connsiteY159" fmla="*/ 6261225 h 6345561"/>
                    <a:gd name="connsiteX160" fmla="*/ 1799833 w 6352623"/>
                    <a:gd name="connsiteY160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898613 w 6352623"/>
                    <a:gd name="connsiteY62" fmla="*/ 4787640 h 6345561"/>
                    <a:gd name="connsiteX63" fmla="*/ 5661892 w 6352623"/>
                    <a:gd name="connsiteY63" fmla="*/ 4787640 h 6345561"/>
                    <a:gd name="connsiteX64" fmla="*/ 5661892 w 6352623"/>
                    <a:gd name="connsiteY64" fmla="*/ 4620000 h 6345561"/>
                    <a:gd name="connsiteX65" fmla="*/ 5661892 w 6352623"/>
                    <a:gd name="connsiteY65" fmla="*/ 4787640 h 6345561"/>
                    <a:gd name="connsiteX66" fmla="*/ 4842211 w 6352623"/>
                    <a:gd name="connsiteY66" fmla="*/ 4504577 h 6345561"/>
                    <a:gd name="connsiteX67" fmla="*/ 4894441 w 6352623"/>
                    <a:gd name="connsiteY67" fmla="*/ 4378816 h 6345561"/>
                    <a:gd name="connsiteX68" fmla="*/ 5118410 w 6352623"/>
                    <a:gd name="connsiteY68" fmla="*/ 3308120 h 6345561"/>
                    <a:gd name="connsiteX69" fmla="*/ 5112011 w 6352623"/>
                    <a:gd name="connsiteY69" fmla="*/ 3236549 h 6345561"/>
                    <a:gd name="connsiteX70" fmla="*/ 6343574 w 6352623"/>
                    <a:gd name="connsiteY70" fmla="*/ 3146548 h 6345561"/>
                    <a:gd name="connsiteX71" fmla="*/ 6352623 w 6352623"/>
                    <a:gd name="connsiteY71" fmla="*/ 3329154 h 6345561"/>
                    <a:gd name="connsiteX72" fmla="*/ 6261216 w 6352623"/>
                    <a:gd name="connsiteY72" fmla="*/ 3947289 h 6345561"/>
                    <a:gd name="connsiteX73" fmla="*/ 6068313 w 6352623"/>
                    <a:gd name="connsiteY73" fmla="*/ 4480189 h 6345561"/>
                    <a:gd name="connsiteX74" fmla="*/ 5645377 w 6352623"/>
                    <a:gd name="connsiteY74" fmla="*/ 4489676 h 6345561"/>
                    <a:gd name="connsiteX75" fmla="*/ 4842211 w 6352623"/>
                    <a:gd name="connsiteY75" fmla="*/ 4504577 h 6345561"/>
                    <a:gd name="connsiteX76" fmla="*/ 1405726 w 6352623"/>
                    <a:gd name="connsiteY76" fmla="*/ 3156271 h 6345561"/>
                    <a:gd name="connsiteX77" fmla="*/ 1399341 w 6352623"/>
                    <a:gd name="connsiteY77" fmla="*/ 3089416 h 6345561"/>
                    <a:gd name="connsiteX78" fmla="*/ 1464945 w 6352623"/>
                    <a:gd name="connsiteY78" fmla="*/ 2467755 h 6345561"/>
                    <a:gd name="connsiteX79" fmla="*/ 1626959 w 6352623"/>
                    <a:gd name="connsiteY79" fmla="*/ 1918290 h 6345561"/>
                    <a:gd name="connsiteX80" fmla="*/ 1698846 w 6352623"/>
                    <a:gd name="connsiteY80" fmla="*/ 1916459 h 6345561"/>
                    <a:gd name="connsiteX81" fmla="*/ 2401423 w 6352623"/>
                    <a:gd name="connsiteY81" fmla="*/ 1879094 h 6345561"/>
                    <a:gd name="connsiteX82" fmla="*/ 2879383 w 6352623"/>
                    <a:gd name="connsiteY82" fmla="*/ 1836855 h 6345561"/>
                    <a:gd name="connsiteX83" fmla="*/ 2983285 w 6352623"/>
                    <a:gd name="connsiteY83" fmla="*/ 3040986 h 6345561"/>
                    <a:gd name="connsiteX84" fmla="*/ 1405726 w 6352623"/>
                    <a:gd name="connsiteY84" fmla="*/ 3156271 h 6345561"/>
                    <a:gd name="connsiteX85" fmla="*/ 3464621 w 6352623"/>
                    <a:gd name="connsiteY85" fmla="*/ 4545892 h 6345561"/>
                    <a:gd name="connsiteX86" fmla="*/ 3362673 w 6352623"/>
                    <a:gd name="connsiteY86" fmla="*/ 3364384 h 6345561"/>
                    <a:gd name="connsiteX87" fmla="*/ 4785461 w 6352623"/>
                    <a:gd name="connsiteY87" fmla="*/ 3260410 h 6345561"/>
                    <a:gd name="connsiteX88" fmla="*/ 4791965 w 6352623"/>
                    <a:gd name="connsiteY88" fmla="*/ 3337498 h 6345561"/>
                    <a:gd name="connsiteX89" fmla="*/ 4582162 w 6352623"/>
                    <a:gd name="connsiteY89" fmla="*/ 4452550 h 6345561"/>
                    <a:gd name="connsiteX90" fmla="*/ 3980007 w 6352623"/>
                    <a:gd name="connsiteY90" fmla="*/ 4524180 h 6345561"/>
                    <a:gd name="connsiteX91" fmla="*/ 3464621 w 6352623"/>
                    <a:gd name="connsiteY91" fmla="*/ 4545892 h 6345561"/>
                    <a:gd name="connsiteX92" fmla="*/ 11631 w 6352623"/>
                    <a:gd name="connsiteY92" fmla="*/ 3258148 h 6345561"/>
                    <a:gd name="connsiteX93" fmla="*/ 0 w 6352623"/>
                    <a:gd name="connsiteY93" fmla="*/ 3023469 h 6345561"/>
                    <a:gd name="connsiteX94" fmla="*/ 91400 w 6352623"/>
                    <a:gd name="connsiteY94" fmla="*/ 2405346 h 6345561"/>
                    <a:gd name="connsiteX95" fmla="*/ 258812 w 6352623"/>
                    <a:gd name="connsiteY95" fmla="*/ 1942855 h 6345561"/>
                    <a:gd name="connsiteX96" fmla="*/ 852081 w 6352623"/>
                    <a:gd name="connsiteY96" fmla="*/ 1937991 h 6345561"/>
                    <a:gd name="connsiteX97" fmla="*/ 1335718 w 6352623"/>
                    <a:gd name="connsiteY97" fmla="*/ 1925698 h 6345561"/>
                    <a:gd name="connsiteX98" fmla="*/ 1234430 w 6352623"/>
                    <a:gd name="connsiteY98" fmla="*/ 2196801 h 6345561"/>
                    <a:gd name="connsiteX99" fmla="*/ 1103579 w 6352623"/>
                    <a:gd name="connsiteY99" fmla="*/ 2737987 h 6345561"/>
                    <a:gd name="connsiteX100" fmla="*/ 1078099 w 6352623"/>
                    <a:gd name="connsiteY100" fmla="*/ 3180217 h 6345561"/>
                    <a:gd name="connsiteX101" fmla="*/ 11631 w 6352623"/>
                    <a:gd name="connsiteY101" fmla="*/ 3258148 h 6345561"/>
                    <a:gd name="connsiteX102" fmla="*/ 1960743 w 6352623"/>
                    <a:gd name="connsiteY102" fmla="*/ 4679317 h 6345561"/>
                    <a:gd name="connsiteX103" fmla="*/ 1740896 w 6352623"/>
                    <a:gd name="connsiteY103" fmla="*/ 4337429 h 6345561"/>
                    <a:gd name="connsiteX104" fmla="*/ 1441619 w 6352623"/>
                    <a:gd name="connsiteY104" fmla="*/ 3532526 h 6345561"/>
                    <a:gd name="connsiteX105" fmla="*/ 1438988 w 6352623"/>
                    <a:gd name="connsiteY105" fmla="*/ 3504964 h 6345561"/>
                    <a:gd name="connsiteX106" fmla="*/ 3013389 w 6352623"/>
                    <a:gd name="connsiteY106" fmla="*/ 3389903 h 6345561"/>
                    <a:gd name="connsiteX107" fmla="*/ 3099126 w 6352623"/>
                    <a:gd name="connsiteY107" fmla="*/ 4562904 h 6345561"/>
                    <a:gd name="connsiteX108" fmla="*/ 2689209 w 6352623"/>
                    <a:gd name="connsiteY108" fmla="*/ 4598877 h 6345561"/>
                    <a:gd name="connsiteX109" fmla="*/ 1989796 w 6352623"/>
                    <a:gd name="connsiteY109" fmla="*/ 4675326 h 6345561"/>
                    <a:gd name="connsiteX110" fmla="*/ 1960743 w 6352623"/>
                    <a:gd name="connsiteY110" fmla="*/ 4679317 h 6345561"/>
                    <a:gd name="connsiteX111" fmla="*/ 4067092 w 6352623"/>
                    <a:gd name="connsiteY111" fmla="*/ 6216068 h 6345561"/>
                    <a:gd name="connsiteX112" fmla="*/ 4277892 w 6352623"/>
                    <a:gd name="connsiteY112" fmla="*/ 5788869 h 6345561"/>
                    <a:gd name="connsiteX113" fmla="*/ 4525520 w 6352623"/>
                    <a:gd name="connsiteY113" fmla="*/ 5267093 h 6345561"/>
                    <a:gd name="connsiteX114" fmla="*/ 4685770 w 6352623"/>
                    <a:gd name="connsiteY114" fmla="*/ 4881257 h 6345561"/>
                    <a:gd name="connsiteX115" fmla="*/ 4712084 w 6352623"/>
                    <a:gd name="connsiteY115" fmla="*/ 4879914 h 6345561"/>
                    <a:gd name="connsiteX116" fmla="*/ 5642123 w 6352623"/>
                    <a:gd name="connsiteY116" fmla="*/ 4846187 h 6345561"/>
                    <a:gd name="connsiteX117" fmla="*/ 5866698 w 6352623"/>
                    <a:gd name="connsiteY117" fmla="*/ 4839902 h 6345561"/>
                    <a:gd name="connsiteX118" fmla="*/ 5706398 w 6352623"/>
                    <a:gd name="connsiteY118" fmla="*/ 5102370 h 6345561"/>
                    <a:gd name="connsiteX119" fmla="*/ 4229361 w 6352623"/>
                    <a:gd name="connsiteY119" fmla="*/ 6176010 h 6345561"/>
                    <a:gd name="connsiteX120" fmla="*/ 4067092 w 6352623"/>
                    <a:gd name="connsiteY120" fmla="*/ 6216068 h 6345561"/>
                    <a:gd name="connsiteX121" fmla="*/ 3617977 w 6352623"/>
                    <a:gd name="connsiteY121" fmla="*/ 6323175 h 6345561"/>
                    <a:gd name="connsiteX122" fmla="*/ 3499574 w 6352623"/>
                    <a:gd name="connsiteY122" fmla="*/ 4950969 h 6345561"/>
                    <a:gd name="connsiteX123" fmla="*/ 3966167 w 6352623"/>
                    <a:gd name="connsiteY123" fmla="*/ 4917769 h 6345561"/>
                    <a:gd name="connsiteX124" fmla="*/ 4402891 w 6352623"/>
                    <a:gd name="connsiteY124" fmla="*/ 4895610 h 6345561"/>
                    <a:gd name="connsiteX125" fmla="*/ 4263840 w 6352623"/>
                    <a:gd name="connsiteY125" fmla="*/ 5239274 h 6345561"/>
                    <a:gd name="connsiteX126" fmla="*/ 3691123 w 6352623"/>
                    <a:gd name="connsiteY126" fmla="*/ 6308899 h 6345561"/>
                    <a:gd name="connsiteX127" fmla="*/ 3637169 w 6352623"/>
                    <a:gd name="connsiteY127" fmla="*/ 6322223 h 6345561"/>
                    <a:gd name="connsiteX128" fmla="*/ 3617977 w 6352623"/>
                    <a:gd name="connsiteY128" fmla="*/ 6323175 h 6345561"/>
                    <a:gd name="connsiteX129" fmla="*/ 509955 w 6352623"/>
                    <a:gd name="connsiteY129" fmla="*/ 4889989 h 6345561"/>
                    <a:gd name="connsiteX130" fmla="*/ 432662 w 6352623"/>
                    <a:gd name="connsiteY130" fmla="*/ 4783013 h 6345561"/>
                    <a:gd name="connsiteX131" fmla="*/ 30403 w 6352623"/>
                    <a:gd name="connsiteY131" fmla="*/ 3637168 h 6345561"/>
                    <a:gd name="connsiteX132" fmla="*/ 28957 w 6352623"/>
                    <a:gd name="connsiteY132" fmla="*/ 3608002 h 6345561"/>
                    <a:gd name="connsiteX133" fmla="*/ 1122699 w 6352623"/>
                    <a:gd name="connsiteY133" fmla="*/ 3528079 h 6345561"/>
                    <a:gd name="connsiteX134" fmla="*/ 1151870 w 6352623"/>
                    <a:gd name="connsiteY134" fmla="*/ 3709064 h 6345561"/>
                    <a:gd name="connsiteX135" fmla="*/ 1633165 w 6352623"/>
                    <a:gd name="connsiteY135" fmla="*/ 4721494 h 6345561"/>
                    <a:gd name="connsiteX136" fmla="*/ 1635001 w 6352623"/>
                    <a:gd name="connsiteY136" fmla="*/ 4724090 h 6345561"/>
                    <a:gd name="connsiteX137" fmla="*/ 1150655 w 6352623"/>
                    <a:gd name="connsiteY137" fmla="*/ 4790652 h 6345561"/>
                    <a:gd name="connsiteX138" fmla="*/ 509955 w 6352623"/>
                    <a:gd name="connsiteY138" fmla="*/ 4889989 h 6345561"/>
                    <a:gd name="connsiteX139" fmla="*/ 3165956 w 6352623"/>
                    <a:gd name="connsiteY139" fmla="*/ 6345561 h 6345561"/>
                    <a:gd name="connsiteX140" fmla="*/ 2661675 w 6352623"/>
                    <a:gd name="connsiteY140" fmla="*/ 5655612 h 6345561"/>
                    <a:gd name="connsiteX141" fmla="*/ 2224080 w 6352623"/>
                    <a:gd name="connsiteY141" fmla="*/ 5071807 h 6345561"/>
                    <a:gd name="connsiteX142" fmla="*/ 2697681 w 6352623"/>
                    <a:gd name="connsiteY142" fmla="*/ 5021257 h 6345561"/>
                    <a:gd name="connsiteX143" fmla="*/ 3150545 w 6352623"/>
                    <a:gd name="connsiteY143" fmla="*/ 4979436 h 6345561"/>
                    <a:gd name="connsiteX144" fmla="*/ 3267988 w 6352623"/>
                    <a:gd name="connsiteY144" fmla="*/ 6340508 h 6345561"/>
                    <a:gd name="connsiteX145" fmla="*/ 3165956 w 6352623"/>
                    <a:gd name="connsiteY145" fmla="*/ 6345561 h 6345561"/>
                    <a:gd name="connsiteX146" fmla="*/ 2827891 w 6352623"/>
                    <a:gd name="connsiteY146" fmla="*/ 6323709 h 6345561"/>
                    <a:gd name="connsiteX147" fmla="*/ 2884966 w 6352623"/>
                    <a:gd name="connsiteY147" fmla="*/ 6327398 h 6345561"/>
                    <a:gd name="connsiteX148" fmla="*/ 2827891 w 6352623"/>
                    <a:gd name="connsiteY148" fmla="*/ 6323709 h 6345561"/>
                    <a:gd name="connsiteX149" fmla="*/ 1799833 w 6352623"/>
                    <a:gd name="connsiteY149" fmla="*/ 6042038 h 6345561"/>
                    <a:gd name="connsiteX150" fmla="*/ 792530 w 6352623"/>
                    <a:gd name="connsiteY150" fmla="*/ 5281044 h 6345561"/>
                    <a:gd name="connsiteX151" fmla="*/ 758259 w 6352623"/>
                    <a:gd name="connsiteY151" fmla="*/ 5233611 h 6345561"/>
                    <a:gd name="connsiteX152" fmla="*/ 1178638 w 6352623"/>
                    <a:gd name="connsiteY152" fmla="*/ 5187468 h 6345561"/>
                    <a:gd name="connsiteX153" fmla="*/ 1905324 w 6352623"/>
                    <a:gd name="connsiteY153" fmla="*/ 5106339 h 6345561"/>
                    <a:gd name="connsiteX154" fmla="*/ 2206251 w 6352623"/>
                    <a:gd name="connsiteY154" fmla="*/ 5531868 h 6345561"/>
                    <a:gd name="connsiteX155" fmla="*/ 2827891 w 6352623"/>
                    <a:gd name="connsiteY155" fmla="*/ 6323709 h 6345561"/>
                    <a:gd name="connsiteX156" fmla="*/ 2405336 w 6352623"/>
                    <a:gd name="connsiteY156" fmla="*/ 6261225 h 6345561"/>
                    <a:gd name="connsiteX157" fmla="*/ 1799833 w 6352623"/>
                    <a:gd name="connsiteY157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6317212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661892 w 6352623"/>
                    <a:gd name="connsiteY62" fmla="*/ 4787640 h 6345561"/>
                    <a:gd name="connsiteX63" fmla="*/ 5661892 w 6352623"/>
                    <a:gd name="connsiteY63" fmla="*/ 4620000 h 6345561"/>
                    <a:gd name="connsiteX64" fmla="*/ 5661892 w 6352623"/>
                    <a:gd name="connsiteY64" fmla="*/ 4787640 h 6345561"/>
                    <a:gd name="connsiteX65" fmla="*/ 4842211 w 6352623"/>
                    <a:gd name="connsiteY65" fmla="*/ 4504577 h 6345561"/>
                    <a:gd name="connsiteX66" fmla="*/ 4894441 w 6352623"/>
                    <a:gd name="connsiteY66" fmla="*/ 4378816 h 6345561"/>
                    <a:gd name="connsiteX67" fmla="*/ 5118410 w 6352623"/>
                    <a:gd name="connsiteY67" fmla="*/ 3308120 h 6345561"/>
                    <a:gd name="connsiteX68" fmla="*/ 5112011 w 6352623"/>
                    <a:gd name="connsiteY68" fmla="*/ 3236549 h 6345561"/>
                    <a:gd name="connsiteX69" fmla="*/ 6343574 w 6352623"/>
                    <a:gd name="connsiteY69" fmla="*/ 3146548 h 6345561"/>
                    <a:gd name="connsiteX70" fmla="*/ 6352623 w 6352623"/>
                    <a:gd name="connsiteY70" fmla="*/ 3329154 h 6345561"/>
                    <a:gd name="connsiteX71" fmla="*/ 6261216 w 6352623"/>
                    <a:gd name="connsiteY71" fmla="*/ 3947289 h 6345561"/>
                    <a:gd name="connsiteX72" fmla="*/ 6068313 w 6352623"/>
                    <a:gd name="connsiteY72" fmla="*/ 4480189 h 6345561"/>
                    <a:gd name="connsiteX73" fmla="*/ 5645377 w 6352623"/>
                    <a:gd name="connsiteY73" fmla="*/ 4489676 h 6345561"/>
                    <a:gd name="connsiteX74" fmla="*/ 4842211 w 6352623"/>
                    <a:gd name="connsiteY74" fmla="*/ 4504577 h 6345561"/>
                    <a:gd name="connsiteX75" fmla="*/ 1405726 w 6352623"/>
                    <a:gd name="connsiteY75" fmla="*/ 3156271 h 6345561"/>
                    <a:gd name="connsiteX76" fmla="*/ 1399341 w 6352623"/>
                    <a:gd name="connsiteY76" fmla="*/ 3089416 h 6345561"/>
                    <a:gd name="connsiteX77" fmla="*/ 1464945 w 6352623"/>
                    <a:gd name="connsiteY77" fmla="*/ 2467755 h 6345561"/>
                    <a:gd name="connsiteX78" fmla="*/ 1626959 w 6352623"/>
                    <a:gd name="connsiteY78" fmla="*/ 1918290 h 6345561"/>
                    <a:gd name="connsiteX79" fmla="*/ 1698846 w 6352623"/>
                    <a:gd name="connsiteY79" fmla="*/ 1916459 h 6345561"/>
                    <a:gd name="connsiteX80" fmla="*/ 2401423 w 6352623"/>
                    <a:gd name="connsiteY80" fmla="*/ 1879094 h 6345561"/>
                    <a:gd name="connsiteX81" fmla="*/ 2879383 w 6352623"/>
                    <a:gd name="connsiteY81" fmla="*/ 1836855 h 6345561"/>
                    <a:gd name="connsiteX82" fmla="*/ 2983285 w 6352623"/>
                    <a:gd name="connsiteY82" fmla="*/ 3040986 h 6345561"/>
                    <a:gd name="connsiteX83" fmla="*/ 1405726 w 6352623"/>
                    <a:gd name="connsiteY83" fmla="*/ 3156271 h 6345561"/>
                    <a:gd name="connsiteX84" fmla="*/ 3464621 w 6352623"/>
                    <a:gd name="connsiteY84" fmla="*/ 4545892 h 6345561"/>
                    <a:gd name="connsiteX85" fmla="*/ 3362673 w 6352623"/>
                    <a:gd name="connsiteY85" fmla="*/ 3364384 h 6345561"/>
                    <a:gd name="connsiteX86" fmla="*/ 4785461 w 6352623"/>
                    <a:gd name="connsiteY86" fmla="*/ 3260410 h 6345561"/>
                    <a:gd name="connsiteX87" fmla="*/ 4791965 w 6352623"/>
                    <a:gd name="connsiteY87" fmla="*/ 3337498 h 6345561"/>
                    <a:gd name="connsiteX88" fmla="*/ 4582162 w 6352623"/>
                    <a:gd name="connsiteY88" fmla="*/ 4452550 h 6345561"/>
                    <a:gd name="connsiteX89" fmla="*/ 3980007 w 6352623"/>
                    <a:gd name="connsiteY89" fmla="*/ 4524180 h 6345561"/>
                    <a:gd name="connsiteX90" fmla="*/ 3464621 w 6352623"/>
                    <a:gd name="connsiteY90" fmla="*/ 4545892 h 6345561"/>
                    <a:gd name="connsiteX91" fmla="*/ 11631 w 6352623"/>
                    <a:gd name="connsiteY91" fmla="*/ 3258148 h 6345561"/>
                    <a:gd name="connsiteX92" fmla="*/ 0 w 6352623"/>
                    <a:gd name="connsiteY92" fmla="*/ 3023469 h 6345561"/>
                    <a:gd name="connsiteX93" fmla="*/ 91400 w 6352623"/>
                    <a:gd name="connsiteY93" fmla="*/ 2405346 h 6345561"/>
                    <a:gd name="connsiteX94" fmla="*/ 258812 w 6352623"/>
                    <a:gd name="connsiteY94" fmla="*/ 1942855 h 6345561"/>
                    <a:gd name="connsiteX95" fmla="*/ 852081 w 6352623"/>
                    <a:gd name="connsiteY95" fmla="*/ 1937991 h 6345561"/>
                    <a:gd name="connsiteX96" fmla="*/ 1335718 w 6352623"/>
                    <a:gd name="connsiteY96" fmla="*/ 1925698 h 6345561"/>
                    <a:gd name="connsiteX97" fmla="*/ 1234430 w 6352623"/>
                    <a:gd name="connsiteY97" fmla="*/ 2196801 h 6345561"/>
                    <a:gd name="connsiteX98" fmla="*/ 1103579 w 6352623"/>
                    <a:gd name="connsiteY98" fmla="*/ 2737987 h 6345561"/>
                    <a:gd name="connsiteX99" fmla="*/ 1078099 w 6352623"/>
                    <a:gd name="connsiteY99" fmla="*/ 3180217 h 6345561"/>
                    <a:gd name="connsiteX100" fmla="*/ 11631 w 6352623"/>
                    <a:gd name="connsiteY100" fmla="*/ 3258148 h 6345561"/>
                    <a:gd name="connsiteX101" fmla="*/ 1960743 w 6352623"/>
                    <a:gd name="connsiteY101" fmla="*/ 4679317 h 6345561"/>
                    <a:gd name="connsiteX102" fmla="*/ 1740896 w 6352623"/>
                    <a:gd name="connsiteY102" fmla="*/ 4337429 h 6345561"/>
                    <a:gd name="connsiteX103" fmla="*/ 1441619 w 6352623"/>
                    <a:gd name="connsiteY103" fmla="*/ 3532526 h 6345561"/>
                    <a:gd name="connsiteX104" fmla="*/ 1438988 w 6352623"/>
                    <a:gd name="connsiteY104" fmla="*/ 3504964 h 6345561"/>
                    <a:gd name="connsiteX105" fmla="*/ 3013389 w 6352623"/>
                    <a:gd name="connsiteY105" fmla="*/ 3389903 h 6345561"/>
                    <a:gd name="connsiteX106" fmla="*/ 3099126 w 6352623"/>
                    <a:gd name="connsiteY106" fmla="*/ 4562904 h 6345561"/>
                    <a:gd name="connsiteX107" fmla="*/ 2689209 w 6352623"/>
                    <a:gd name="connsiteY107" fmla="*/ 4598877 h 6345561"/>
                    <a:gd name="connsiteX108" fmla="*/ 1989796 w 6352623"/>
                    <a:gd name="connsiteY108" fmla="*/ 4675326 h 6345561"/>
                    <a:gd name="connsiteX109" fmla="*/ 1960743 w 6352623"/>
                    <a:gd name="connsiteY109" fmla="*/ 4679317 h 6345561"/>
                    <a:gd name="connsiteX110" fmla="*/ 4067092 w 6352623"/>
                    <a:gd name="connsiteY110" fmla="*/ 6216068 h 6345561"/>
                    <a:gd name="connsiteX111" fmla="*/ 4277892 w 6352623"/>
                    <a:gd name="connsiteY111" fmla="*/ 5788869 h 6345561"/>
                    <a:gd name="connsiteX112" fmla="*/ 4525520 w 6352623"/>
                    <a:gd name="connsiteY112" fmla="*/ 5267093 h 6345561"/>
                    <a:gd name="connsiteX113" fmla="*/ 4685770 w 6352623"/>
                    <a:gd name="connsiteY113" fmla="*/ 4881257 h 6345561"/>
                    <a:gd name="connsiteX114" fmla="*/ 4712084 w 6352623"/>
                    <a:gd name="connsiteY114" fmla="*/ 4879914 h 6345561"/>
                    <a:gd name="connsiteX115" fmla="*/ 5642123 w 6352623"/>
                    <a:gd name="connsiteY115" fmla="*/ 4846187 h 6345561"/>
                    <a:gd name="connsiteX116" fmla="*/ 5866698 w 6352623"/>
                    <a:gd name="connsiteY116" fmla="*/ 4839902 h 6345561"/>
                    <a:gd name="connsiteX117" fmla="*/ 5706398 w 6352623"/>
                    <a:gd name="connsiteY117" fmla="*/ 5102370 h 6345561"/>
                    <a:gd name="connsiteX118" fmla="*/ 4229361 w 6352623"/>
                    <a:gd name="connsiteY118" fmla="*/ 6176010 h 6345561"/>
                    <a:gd name="connsiteX119" fmla="*/ 4067092 w 6352623"/>
                    <a:gd name="connsiteY119" fmla="*/ 6216068 h 6345561"/>
                    <a:gd name="connsiteX120" fmla="*/ 3617977 w 6352623"/>
                    <a:gd name="connsiteY120" fmla="*/ 6323175 h 6345561"/>
                    <a:gd name="connsiteX121" fmla="*/ 3499574 w 6352623"/>
                    <a:gd name="connsiteY121" fmla="*/ 4950969 h 6345561"/>
                    <a:gd name="connsiteX122" fmla="*/ 3966167 w 6352623"/>
                    <a:gd name="connsiteY122" fmla="*/ 4917769 h 6345561"/>
                    <a:gd name="connsiteX123" fmla="*/ 4402891 w 6352623"/>
                    <a:gd name="connsiteY123" fmla="*/ 4895610 h 6345561"/>
                    <a:gd name="connsiteX124" fmla="*/ 4263840 w 6352623"/>
                    <a:gd name="connsiteY124" fmla="*/ 5239274 h 6345561"/>
                    <a:gd name="connsiteX125" fmla="*/ 3691123 w 6352623"/>
                    <a:gd name="connsiteY125" fmla="*/ 6308899 h 6345561"/>
                    <a:gd name="connsiteX126" fmla="*/ 3637169 w 6352623"/>
                    <a:gd name="connsiteY126" fmla="*/ 6322223 h 6345561"/>
                    <a:gd name="connsiteX127" fmla="*/ 3617977 w 6352623"/>
                    <a:gd name="connsiteY127" fmla="*/ 6323175 h 6345561"/>
                    <a:gd name="connsiteX128" fmla="*/ 509955 w 6352623"/>
                    <a:gd name="connsiteY128" fmla="*/ 4889989 h 6345561"/>
                    <a:gd name="connsiteX129" fmla="*/ 432662 w 6352623"/>
                    <a:gd name="connsiteY129" fmla="*/ 4783013 h 6345561"/>
                    <a:gd name="connsiteX130" fmla="*/ 30403 w 6352623"/>
                    <a:gd name="connsiteY130" fmla="*/ 3637168 h 6345561"/>
                    <a:gd name="connsiteX131" fmla="*/ 28957 w 6352623"/>
                    <a:gd name="connsiteY131" fmla="*/ 3608002 h 6345561"/>
                    <a:gd name="connsiteX132" fmla="*/ 1122699 w 6352623"/>
                    <a:gd name="connsiteY132" fmla="*/ 3528079 h 6345561"/>
                    <a:gd name="connsiteX133" fmla="*/ 1151870 w 6352623"/>
                    <a:gd name="connsiteY133" fmla="*/ 3709064 h 6345561"/>
                    <a:gd name="connsiteX134" fmla="*/ 1633165 w 6352623"/>
                    <a:gd name="connsiteY134" fmla="*/ 4721494 h 6345561"/>
                    <a:gd name="connsiteX135" fmla="*/ 1635001 w 6352623"/>
                    <a:gd name="connsiteY135" fmla="*/ 4724090 h 6345561"/>
                    <a:gd name="connsiteX136" fmla="*/ 1150655 w 6352623"/>
                    <a:gd name="connsiteY136" fmla="*/ 4790652 h 6345561"/>
                    <a:gd name="connsiteX137" fmla="*/ 509955 w 6352623"/>
                    <a:gd name="connsiteY137" fmla="*/ 4889989 h 6345561"/>
                    <a:gd name="connsiteX138" fmla="*/ 3165956 w 6352623"/>
                    <a:gd name="connsiteY138" fmla="*/ 6345561 h 6345561"/>
                    <a:gd name="connsiteX139" fmla="*/ 2661675 w 6352623"/>
                    <a:gd name="connsiteY139" fmla="*/ 5655612 h 6345561"/>
                    <a:gd name="connsiteX140" fmla="*/ 2224080 w 6352623"/>
                    <a:gd name="connsiteY140" fmla="*/ 5071807 h 6345561"/>
                    <a:gd name="connsiteX141" fmla="*/ 2697681 w 6352623"/>
                    <a:gd name="connsiteY141" fmla="*/ 5021257 h 6345561"/>
                    <a:gd name="connsiteX142" fmla="*/ 3150545 w 6352623"/>
                    <a:gd name="connsiteY142" fmla="*/ 4979436 h 6345561"/>
                    <a:gd name="connsiteX143" fmla="*/ 3267988 w 6352623"/>
                    <a:gd name="connsiteY143" fmla="*/ 6340508 h 6345561"/>
                    <a:gd name="connsiteX144" fmla="*/ 3165956 w 6352623"/>
                    <a:gd name="connsiteY144" fmla="*/ 6345561 h 6345561"/>
                    <a:gd name="connsiteX145" fmla="*/ 2827891 w 6352623"/>
                    <a:gd name="connsiteY145" fmla="*/ 6323709 h 6345561"/>
                    <a:gd name="connsiteX146" fmla="*/ 2884966 w 6352623"/>
                    <a:gd name="connsiteY146" fmla="*/ 6327398 h 6345561"/>
                    <a:gd name="connsiteX147" fmla="*/ 2827891 w 6352623"/>
                    <a:gd name="connsiteY147" fmla="*/ 6323709 h 6345561"/>
                    <a:gd name="connsiteX148" fmla="*/ 1799833 w 6352623"/>
                    <a:gd name="connsiteY148" fmla="*/ 6042038 h 6345561"/>
                    <a:gd name="connsiteX149" fmla="*/ 792530 w 6352623"/>
                    <a:gd name="connsiteY149" fmla="*/ 5281044 h 6345561"/>
                    <a:gd name="connsiteX150" fmla="*/ 758259 w 6352623"/>
                    <a:gd name="connsiteY150" fmla="*/ 5233611 h 6345561"/>
                    <a:gd name="connsiteX151" fmla="*/ 1178638 w 6352623"/>
                    <a:gd name="connsiteY151" fmla="*/ 5187468 h 6345561"/>
                    <a:gd name="connsiteX152" fmla="*/ 1905324 w 6352623"/>
                    <a:gd name="connsiteY152" fmla="*/ 5106339 h 6345561"/>
                    <a:gd name="connsiteX153" fmla="*/ 2206251 w 6352623"/>
                    <a:gd name="connsiteY153" fmla="*/ 5531868 h 6345561"/>
                    <a:gd name="connsiteX154" fmla="*/ 2827891 w 6352623"/>
                    <a:gd name="connsiteY154" fmla="*/ 6323709 h 6345561"/>
                    <a:gd name="connsiteX155" fmla="*/ 2405336 w 6352623"/>
                    <a:gd name="connsiteY155" fmla="*/ 6261225 h 6345561"/>
                    <a:gd name="connsiteX156" fmla="*/ 1799833 w 6352623"/>
                    <a:gd name="connsiteY156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661892 w 6352623"/>
                    <a:gd name="connsiteY59" fmla="*/ 4787640 h 6345561"/>
                    <a:gd name="connsiteX60" fmla="*/ 5661892 w 6352623"/>
                    <a:gd name="connsiteY60" fmla="*/ 4620000 h 6345561"/>
                    <a:gd name="connsiteX61" fmla="*/ 5661892 w 6352623"/>
                    <a:gd name="connsiteY61" fmla="*/ 4787640 h 6345561"/>
                    <a:gd name="connsiteX62" fmla="*/ 4842211 w 6352623"/>
                    <a:gd name="connsiteY62" fmla="*/ 4504577 h 6345561"/>
                    <a:gd name="connsiteX63" fmla="*/ 4894441 w 6352623"/>
                    <a:gd name="connsiteY63" fmla="*/ 4378816 h 6345561"/>
                    <a:gd name="connsiteX64" fmla="*/ 5118410 w 6352623"/>
                    <a:gd name="connsiteY64" fmla="*/ 3308120 h 6345561"/>
                    <a:gd name="connsiteX65" fmla="*/ 5112011 w 6352623"/>
                    <a:gd name="connsiteY65" fmla="*/ 3236549 h 6345561"/>
                    <a:gd name="connsiteX66" fmla="*/ 6343574 w 6352623"/>
                    <a:gd name="connsiteY66" fmla="*/ 3146548 h 6345561"/>
                    <a:gd name="connsiteX67" fmla="*/ 6352623 w 6352623"/>
                    <a:gd name="connsiteY67" fmla="*/ 3329154 h 6345561"/>
                    <a:gd name="connsiteX68" fmla="*/ 6261216 w 6352623"/>
                    <a:gd name="connsiteY68" fmla="*/ 3947289 h 6345561"/>
                    <a:gd name="connsiteX69" fmla="*/ 6068313 w 6352623"/>
                    <a:gd name="connsiteY69" fmla="*/ 4480189 h 6345561"/>
                    <a:gd name="connsiteX70" fmla="*/ 5645377 w 6352623"/>
                    <a:gd name="connsiteY70" fmla="*/ 4489676 h 6345561"/>
                    <a:gd name="connsiteX71" fmla="*/ 4842211 w 6352623"/>
                    <a:gd name="connsiteY71" fmla="*/ 4504577 h 6345561"/>
                    <a:gd name="connsiteX72" fmla="*/ 1405726 w 6352623"/>
                    <a:gd name="connsiteY72" fmla="*/ 3156271 h 6345561"/>
                    <a:gd name="connsiteX73" fmla="*/ 1399341 w 6352623"/>
                    <a:gd name="connsiteY73" fmla="*/ 3089416 h 6345561"/>
                    <a:gd name="connsiteX74" fmla="*/ 1464945 w 6352623"/>
                    <a:gd name="connsiteY74" fmla="*/ 2467755 h 6345561"/>
                    <a:gd name="connsiteX75" fmla="*/ 1626959 w 6352623"/>
                    <a:gd name="connsiteY75" fmla="*/ 1918290 h 6345561"/>
                    <a:gd name="connsiteX76" fmla="*/ 1698846 w 6352623"/>
                    <a:gd name="connsiteY76" fmla="*/ 1916459 h 6345561"/>
                    <a:gd name="connsiteX77" fmla="*/ 2401423 w 6352623"/>
                    <a:gd name="connsiteY77" fmla="*/ 1879094 h 6345561"/>
                    <a:gd name="connsiteX78" fmla="*/ 2879383 w 6352623"/>
                    <a:gd name="connsiteY78" fmla="*/ 1836855 h 6345561"/>
                    <a:gd name="connsiteX79" fmla="*/ 2983285 w 6352623"/>
                    <a:gd name="connsiteY79" fmla="*/ 3040986 h 6345561"/>
                    <a:gd name="connsiteX80" fmla="*/ 1405726 w 6352623"/>
                    <a:gd name="connsiteY80" fmla="*/ 3156271 h 6345561"/>
                    <a:gd name="connsiteX81" fmla="*/ 3464621 w 6352623"/>
                    <a:gd name="connsiteY81" fmla="*/ 4545892 h 6345561"/>
                    <a:gd name="connsiteX82" fmla="*/ 3362673 w 6352623"/>
                    <a:gd name="connsiteY82" fmla="*/ 3364384 h 6345561"/>
                    <a:gd name="connsiteX83" fmla="*/ 4785461 w 6352623"/>
                    <a:gd name="connsiteY83" fmla="*/ 3260410 h 6345561"/>
                    <a:gd name="connsiteX84" fmla="*/ 4791965 w 6352623"/>
                    <a:gd name="connsiteY84" fmla="*/ 3337498 h 6345561"/>
                    <a:gd name="connsiteX85" fmla="*/ 4582162 w 6352623"/>
                    <a:gd name="connsiteY85" fmla="*/ 4452550 h 6345561"/>
                    <a:gd name="connsiteX86" fmla="*/ 3980007 w 6352623"/>
                    <a:gd name="connsiteY86" fmla="*/ 4524180 h 6345561"/>
                    <a:gd name="connsiteX87" fmla="*/ 3464621 w 6352623"/>
                    <a:gd name="connsiteY87" fmla="*/ 4545892 h 6345561"/>
                    <a:gd name="connsiteX88" fmla="*/ 11631 w 6352623"/>
                    <a:gd name="connsiteY88" fmla="*/ 3258148 h 6345561"/>
                    <a:gd name="connsiteX89" fmla="*/ 0 w 6352623"/>
                    <a:gd name="connsiteY89" fmla="*/ 3023469 h 6345561"/>
                    <a:gd name="connsiteX90" fmla="*/ 91400 w 6352623"/>
                    <a:gd name="connsiteY90" fmla="*/ 2405346 h 6345561"/>
                    <a:gd name="connsiteX91" fmla="*/ 258812 w 6352623"/>
                    <a:gd name="connsiteY91" fmla="*/ 1942855 h 6345561"/>
                    <a:gd name="connsiteX92" fmla="*/ 852081 w 6352623"/>
                    <a:gd name="connsiteY92" fmla="*/ 1937991 h 6345561"/>
                    <a:gd name="connsiteX93" fmla="*/ 1335718 w 6352623"/>
                    <a:gd name="connsiteY93" fmla="*/ 1925698 h 6345561"/>
                    <a:gd name="connsiteX94" fmla="*/ 1234430 w 6352623"/>
                    <a:gd name="connsiteY94" fmla="*/ 2196801 h 6345561"/>
                    <a:gd name="connsiteX95" fmla="*/ 1103579 w 6352623"/>
                    <a:gd name="connsiteY95" fmla="*/ 2737987 h 6345561"/>
                    <a:gd name="connsiteX96" fmla="*/ 1078099 w 6352623"/>
                    <a:gd name="connsiteY96" fmla="*/ 3180217 h 6345561"/>
                    <a:gd name="connsiteX97" fmla="*/ 11631 w 6352623"/>
                    <a:gd name="connsiteY97" fmla="*/ 3258148 h 6345561"/>
                    <a:gd name="connsiteX98" fmla="*/ 1960743 w 6352623"/>
                    <a:gd name="connsiteY98" fmla="*/ 4679317 h 6345561"/>
                    <a:gd name="connsiteX99" fmla="*/ 1740896 w 6352623"/>
                    <a:gd name="connsiteY99" fmla="*/ 4337429 h 6345561"/>
                    <a:gd name="connsiteX100" fmla="*/ 1441619 w 6352623"/>
                    <a:gd name="connsiteY100" fmla="*/ 3532526 h 6345561"/>
                    <a:gd name="connsiteX101" fmla="*/ 1438988 w 6352623"/>
                    <a:gd name="connsiteY101" fmla="*/ 3504964 h 6345561"/>
                    <a:gd name="connsiteX102" fmla="*/ 3013389 w 6352623"/>
                    <a:gd name="connsiteY102" fmla="*/ 3389903 h 6345561"/>
                    <a:gd name="connsiteX103" fmla="*/ 3099126 w 6352623"/>
                    <a:gd name="connsiteY103" fmla="*/ 4562904 h 6345561"/>
                    <a:gd name="connsiteX104" fmla="*/ 2689209 w 6352623"/>
                    <a:gd name="connsiteY104" fmla="*/ 4598877 h 6345561"/>
                    <a:gd name="connsiteX105" fmla="*/ 1989796 w 6352623"/>
                    <a:gd name="connsiteY105" fmla="*/ 4675326 h 6345561"/>
                    <a:gd name="connsiteX106" fmla="*/ 1960743 w 6352623"/>
                    <a:gd name="connsiteY106" fmla="*/ 4679317 h 6345561"/>
                    <a:gd name="connsiteX107" fmla="*/ 4067092 w 6352623"/>
                    <a:gd name="connsiteY107" fmla="*/ 6216068 h 6345561"/>
                    <a:gd name="connsiteX108" fmla="*/ 4277892 w 6352623"/>
                    <a:gd name="connsiteY108" fmla="*/ 5788869 h 6345561"/>
                    <a:gd name="connsiteX109" fmla="*/ 4525520 w 6352623"/>
                    <a:gd name="connsiteY109" fmla="*/ 5267093 h 6345561"/>
                    <a:gd name="connsiteX110" fmla="*/ 4685770 w 6352623"/>
                    <a:gd name="connsiteY110" fmla="*/ 4881257 h 6345561"/>
                    <a:gd name="connsiteX111" fmla="*/ 4712084 w 6352623"/>
                    <a:gd name="connsiteY111" fmla="*/ 4879914 h 6345561"/>
                    <a:gd name="connsiteX112" fmla="*/ 5642123 w 6352623"/>
                    <a:gd name="connsiteY112" fmla="*/ 4846187 h 6345561"/>
                    <a:gd name="connsiteX113" fmla="*/ 5866698 w 6352623"/>
                    <a:gd name="connsiteY113" fmla="*/ 4839902 h 6345561"/>
                    <a:gd name="connsiteX114" fmla="*/ 5706398 w 6352623"/>
                    <a:gd name="connsiteY114" fmla="*/ 5102370 h 6345561"/>
                    <a:gd name="connsiteX115" fmla="*/ 4229361 w 6352623"/>
                    <a:gd name="connsiteY115" fmla="*/ 6176010 h 6345561"/>
                    <a:gd name="connsiteX116" fmla="*/ 4067092 w 6352623"/>
                    <a:gd name="connsiteY116" fmla="*/ 6216068 h 6345561"/>
                    <a:gd name="connsiteX117" fmla="*/ 3617977 w 6352623"/>
                    <a:gd name="connsiteY117" fmla="*/ 6323175 h 6345561"/>
                    <a:gd name="connsiteX118" fmla="*/ 3499574 w 6352623"/>
                    <a:gd name="connsiteY118" fmla="*/ 4950969 h 6345561"/>
                    <a:gd name="connsiteX119" fmla="*/ 3966167 w 6352623"/>
                    <a:gd name="connsiteY119" fmla="*/ 4917769 h 6345561"/>
                    <a:gd name="connsiteX120" fmla="*/ 4402891 w 6352623"/>
                    <a:gd name="connsiteY120" fmla="*/ 4895610 h 6345561"/>
                    <a:gd name="connsiteX121" fmla="*/ 4263840 w 6352623"/>
                    <a:gd name="connsiteY121" fmla="*/ 5239274 h 6345561"/>
                    <a:gd name="connsiteX122" fmla="*/ 3691123 w 6352623"/>
                    <a:gd name="connsiteY122" fmla="*/ 6308899 h 6345561"/>
                    <a:gd name="connsiteX123" fmla="*/ 3637169 w 6352623"/>
                    <a:gd name="connsiteY123" fmla="*/ 6322223 h 6345561"/>
                    <a:gd name="connsiteX124" fmla="*/ 3617977 w 6352623"/>
                    <a:gd name="connsiteY124" fmla="*/ 6323175 h 6345561"/>
                    <a:gd name="connsiteX125" fmla="*/ 509955 w 6352623"/>
                    <a:gd name="connsiteY125" fmla="*/ 4889989 h 6345561"/>
                    <a:gd name="connsiteX126" fmla="*/ 432662 w 6352623"/>
                    <a:gd name="connsiteY126" fmla="*/ 4783013 h 6345561"/>
                    <a:gd name="connsiteX127" fmla="*/ 30403 w 6352623"/>
                    <a:gd name="connsiteY127" fmla="*/ 3637168 h 6345561"/>
                    <a:gd name="connsiteX128" fmla="*/ 28957 w 6352623"/>
                    <a:gd name="connsiteY128" fmla="*/ 3608002 h 6345561"/>
                    <a:gd name="connsiteX129" fmla="*/ 1122699 w 6352623"/>
                    <a:gd name="connsiteY129" fmla="*/ 3528079 h 6345561"/>
                    <a:gd name="connsiteX130" fmla="*/ 1151870 w 6352623"/>
                    <a:gd name="connsiteY130" fmla="*/ 3709064 h 6345561"/>
                    <a:gd name="connsiteX131" fmla="*/ 1633165 w 6352623"/>
                    <a:gd name="connsiteY131" fmla="*/ 4721494 h 6345561"/>
                    <a:gd name="connsiteX132" fmla="*/ 1635001 w 6352623"/>
                    <a:gd name="connsiteY132" fmla="*/ 4724090 h 6345561"/>
                    <a:gd name="connsiteX133" fmla="*/ 1150655 w 6352623"/>
                    <a:gd name="connsiteY133" fmla="*/ 4790652 h 6345561"/>
                    <a:gd name="connsiteX134" fmla="*/ 509955 w 6352623"/>
                    <a:gd name="connsiteY134" fmla="*/ 4889989 h 6345561"/>
                    <a:gd name="connsiteX135" fmla="*/ 3165956 w 6352623"/>
                    <a:gd name="connsiteY135" fmla="*/ 6345561 h 6345561"/>
                    <a:gd name="connsiteX136" fmla="*/ 2661675 w 6352623"/>
                    <a:gd name="connsiteY136" fmla="*/ 5655612 h 6345561"/>
                    <a:gd name="connsiteX137" fmla="*/ 2224080 w 6352623"/>
                    <a:gd name="connsiteY137" fmla="*/ 5071807 h 6345561"/>
                    <a:gd name="connsiteX138" fmla="*/ 2697681 w 6352623"/>
                    <a:gd name="connsiteY138" fmla="*/ 5021257 h 6345561"/>
                    <a:gd name="connsiteX139" fmla="*/ 3150545 w 6352623"/>
                    <a:gd name="connsiteY139" fmla="*/ 4979436 h 6345561"/>
                    <a:gd name="connsiteX140" fmla="*/ 3267988 w 6352623"/>
                    <a:gd name="connsiteY140" fmla="*/ 6340508 h 6345561"/>
                    <a:gd name="connsiteX141" fmla="*/ 3165956 w 6352623"/>
                    <a:gd name="connsiteY141" fmla="*/ 6345561 h 6345561"/>
                    <a:gd name="connsiteX142" fmla="*/ 2827891 w 6352623"/>
                    <a:gd name="connsiteY142" fmla="*/ 6323709 h 6345561"/>
                    <a:gd name="connsiteX143" fmla="*/ 2884966 w 6352623"/>
                    <a:gd name="connsiteY143" fmla="*/ 6327398 h 6345561"/>
                    <a:gd name="connsiteX144" fmla="*/ 2827891 w 6352623"/>
                    <a:gd name="connsiteY144" fmla="*/ 6323709 h 6345561"/>
                    <a:gd name="connsiteX145" fmla="*/ 1799833 w 6352623"/>
                    <a:gd name="connsiteY145" fmla="*/ 6042038 h 6345561"/>
                    <a:gd name="connsiteX146" fmla="*/ 792530 w 6352623"/>
                    <a:gd name="connsiteY146" fmla="*/ 5281044 h 6345561"/>
                    <a:gd name="connsiteX147" fmla="*/ 758259 w 6352623"/>
                    <a:gd name="connsiteY147" fmla="*/ 5233611 h 6345561"/>
                    <a:gd name="connsiteX148" fmla="*/ 1178638 w 6352623"/>
                    <a:gd name="connsiteY148" fmla="*/ 5187468 h 6345561"/>
                    <a:gd name="connsiteX149" fmla="*/ 1905324 w 6352623"/>
                    <a:gd name="connsiteY149" fmla="*/ 5106339 h 6345561"/>
                    <a:gd name="connsiteX150" fmla="*/ 2206251 w 6352623"/>
                    <a:gd name="connsiteY150" fmla="*/ 5531868 h 6345561"/>
                    <a:gd name="connsiteX151" fmla="*/ 2827891 w 6352623"/>
                    <a:gd name="connsiteY151" fmla="*/ 6323709 h 6345561"/>
                    <a:gd name="connsiteX152" fmla="*/ 2405336 w 6352623"/>
                    <a:gd name="connsiteY152" fmla="*/ 6261225 h 6345561"/>
                    <a:gd name="connsiteX153" fmla="*/ 1799833 w 6352623"/>
                    <a:gd name="connsiteY153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6000985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661892 w 6352623"/>
                    <a:gd name="connsiteY58" fmla="*/ 4787640 h 6345561"/>
                    <a:gd name="connsiteX59" fmla="*/ 5661892 w 6352623"/>
                    <a:gd name="connsiteY59" fmla="*/ 4620000 h 6345561"/>
                    <a:gd name="connsiteX60" fmla="*/ 5661892 w 6352623"/>
                    <a:gd name="connsiteY60" fmla="*/ 4787640 h 6345561"/>
                    <a:gd name="connsiteX61" fmla="*/ 4842211 w 6352623"/>
                    <a:gd name="connsiteY61" fmla="*/ 4504577 h 6345561"/>
                    <a:gd name="connsiteX62" fmla="*/ 4894441 w 6352623"/>
                    <a:gd name="connsiteY62" fmla="*/ 4378816 h 6345561"/>
                    <a:gd name="connsiteX63" fmla="*/ 5118410 w 6352623"/>
                    <a:gd name="connsiteY63" fmla="*/ 3308120 h 6345561"/>
                    <a:gd name="connsiteX64" fmla="*/ 5112011 w 6352623"/>
                    <a:gd name="connsiteY64" fmla="*/ 3236549 h 6345561"/>
                    <a:gd name="connsiteX65" fmla="*/ 6343574 w 6352623"/>
                    <a:gd name="connsiteY65" fmla="*/ 3146548 h 6345561"/>
                    <a:gd name="connsiteX66" fmla="*/ 6352623 w 6352623"/>
                    <a:gd name="connsiteY66" fmla="*/ 3329154 h 6345561"/>
                    <a:gd name="connsiteX67" fmla="*/ 6261216 w 6352623"/>
                    <a:gd name="connsiteY67" fmla="*/ 3947289 h 6345561"/>
                    <a:gd name="connsiteX68" fmla="*/ 6068313 w 6352623"/>
                    <a:gd name="connsiteY68" fmla="*/ 4480189 h 6345561"/>
                    <a:gd name="connsiteX69" fmla="*/ 5645377 w 6352623"/>
                    <a:gd name="connsiteY69" fmla="*/ 4489676 h 6345561"/>
                    <a:gd name="connsiteX70" fmla="*/ 4842211 w 6352623"/>
                    <a:gd name="connsiteY70" fmla="*/ 4504577 h 6345561"/>
                    <a:gd name="connsiteX71" fmla="*/ 1405726 w 6352623"/>
                    <a:gd name="connsiteY71" fmla="*/ 3156271 h 6345561"/>
                    <a:gd name="connsiteX72" fmla="*/ 1399341 w 6352623"/>
                    <a:gd name="connsiteY72" fmla="*/ 3089416 h 6345561"/>
                    <a:gd name="connsiteX73" fmla="*/ 1464945 w 6352623"/>
                    <a:gd name="connsiteY73" fmla="*/ 2467755 h 6345561"/>
                    <a:gd name="connsiteX74" fmla="*/ 1626959 w 6352623"/>
                    <a:gd name="connsiteY74" fmla="*/ 1918290 h 6345561"/>
                    <a:gd name="connsiteX75" fmla="*/ 1698846 w 6352623"/>
                    <a:gd name="connsiteY75" fmla="*/ 1916459 h 6345561"/>
                    <a:gd name="connsiteX76" fmla="*/ 2401423 w 6352623"/>
                    <a:gd name="connsiteY76" fmla="*/ 1879094 h 6345561"/>
                    <a:gd name="connsiteX77" fmla="*/ 2879383 w 6352623"/>
                    <a:gd name="connsiteY77" fmla="*/ 1836855 h 6345561"/>
                    <a:gd name="connsiteX78" fmla="*/ 2983285 w 6352623"/>
                    <a:gd name="connsiteY78" fmla="*/ 3040986 h 6345561"/>
                    <a:gd name="connsiteX79" fmla="*/ 1405726 w 6352623"/>
                    <a:gd name="connsiteY79" fmla="*/ 3156271 h 6345561"/>
                    <a:gd name="connsiteX80" fmla="*/ 3464621 w 6352623"/>
                    <a:gd name="connsiteY80" fmla="*/ 4545892 h 6345561"/>
                    <a:gd name="connsiteX81" fmla="*/ 3362673 w 6352623"/>
                    <a:gd name="connsiteY81" fmla="*/ 3364384 h 6345561"/>
                    <a:gd name="connsiteX82" fmla="*/ 4785461 w 6352623"/>
                    <a:gd name="connsiteY82" fmla="*/ 3260410 h 6345561"/>
                    <a:gd name="connsiteX83" fmla="*/ 4791965 w 6352623"/>
                    <a:gd name="connsiteY83" fmla="*/ 3337498 h 6345561"/>
                    <a:gd name="connsiteX84" fmla="*/ 4582162 w 6352623"/>
                    <a:gd name="connsiteY84" fmla="*/ 4452550 h 6345561"/>
                    <a:gd name="connsiteX85" fmla="*/ 3980007 w 6352623"/>
                    <a:gd name="connsiteY85" fmla="*/ 4524180 h 6345561"/>
                    <a:gd name="connsiteX86" fmla="*/ 3464621 w 6352623"/>
                    <a:gd name="connsiteY86" fmla="*/ 4545892 h 6345561"/>
                    <a:gd name="connsiteX87" fmla="*/ 11631 w 6352623"/>
                    <a:gd name="connsiteY87" fmla="*/ 3258148 h 6345561"/>
                    <a:gd name="connsiteX88" fmla="*/ 0 w 6352623"/>
                    <a:gd name="connsiteY88" fmla="*/ 3023469 h 6345561"/>
                    <a:gd name="connsiteX89" fmla="*/ 91400 w 6352623"/>
                    <a:gd name="connsiteY89" fmla="*/ 2405346 h 6345561"/>
                    <a:gd name="connsiteX90" fmla="*/ 258812 w 6352623"/>
                    <a:gd name="connsiteY90" fmla="*/ 1942855 h 6345561"/>
                    <a:gd name="connsiteX91" fmla="*/ 852081 w 6352623"/>
                    <a:gd name="connsiteY91" fmla="*/ 1937991 h 6345561"/>
                    <a:gd name="connsiteX92" fmla="*/ 1335718 w 6352623"/>
                    <a:gd name="connsiteY92" fmla="*/ 1925698 h 6345561"/>
                    <a:gd name="connsiteX93" fmla="*/ 1234430 w 6352623"/>
                    <a:gd name="connsiteY93" fmla="*/ 2196801 h 6345561"/>
                    <a:gd name="connsiteX94" fmla="*/ 1103579 w 6352623"/>
                    <a:gd name="connsiteY94" fmla="*/ 2737987 h 6345561"/>
                    <a:gd name="connsiteX95" fmla="*/ 1078099 w 6352623"/>
                    <a:gd name="connsiteY95" fmla="*/ 3180217 h 6345561"/>
                    <a:gd name="connsiteX96" fmla="*/ 11631 w 6352623"/>
                    <a:gd name="connsiteY96" fmla="*/ 3258148 h 6345561"/>
                    <a:gd name="connsiteX97" fmla="*/ 1960743 w 6352623"/>
                    <a:gd name="connsiteY97" fmla="*/ 4679317 h 6345561"/>
                    <a:gd name="connsiteX98" fmla="*/ 1740896 w 6352623"/>
                    <a:gd name="connsiteY98" fmla="*/ 4337429 h 6345561"/>
                    <a:gd name="connsiteX99" fmla="*/ 1441619 w 6352623"/>
                    <a:gd name="connsiteY99" fmla="*/ 3532526 h 6345561"/>
                    <a:gd name="connsiteX100" fmla="*/ 1438988 w 6352623"/>
                    <a:gd name="connsiteY100" fmla="*/ 3504964 h 6345561"/>
                    <a:gd name="connsiteX101" fmla="*/ 3013389 w 6352623"/>
                    <a:gd name="connsiteY101" fmla="*/ 3389903 h 6345561"/>
                    <a:gd name="connsiteX102" fmla="*/ 3099126 w 6352623"/>
                    <a:gd name="connsiteY102" fmla="*/ 4562904 h 6345561"/>
                    <a:gd name="connsiteX103" fmla="*/ 2689209 w 6352623"/>
                    <a:gd name="connsiteY103" fmla="*/ 4598877 h 6345561"/>
                    <a:gd name="connsiteX104" fmla="*/ 1989796 w 6352623"/>
                    <a:gd name="connsiteY104" fmla="*/ 4675326 h 6345561"/>
                    <a:gd name="connsiteX105" fmla="*/ 1960743 w 6352623"/>
                    <a:gd name="connsiteY105" fmla="*/ 4679317 h 6345561"/>
                    <a:gd name="connsiteX106" fmla="*/ 4067092 w 6352623"/>
                    <a:gd name="connsiteY106" fmla="*/ 6216068 h 6345561"/>
                    <a:gd name="connsiteX107" fmla="*/ 4277892 w 6352623"/>
                    <a:gd name="connsiteY107" fmla="*/ 5788869 h 6345561"/>
                    <a:gd name="connsiteX108" fmla="*/ 4525520 w 6352623"/>
                    <a:gd name="connsiteY108" fmla="*/ 5267093 h 6345561"/>
                    <a:gd name="connsiteX109" fmla="*/ 4685770 w 6352623"/>
                    <a:gd name="connsiteY109" fmla="*/ 4881257 h 6345561"/>
                    <a:gd name="connsiteX110" fmla="*/ 4712084 w 6352623"/>
                    <a:gd name="connsiteY110" fmla="*/ 4879914 h 6345561"/>
                    <a:gd name="connsiteX111" fmla="*/ 5642123 w 6352623"/>
                    <a:gd name="connsiteY111" fmla="*/ 4846187 h 6345561"/>
                    <a:gd name="connsiteX112" fmla="*/ 5866698 w 6352623"/>
                    <a:gd name="connsiteY112" fmla="*/ 4839902 h 6345561"/>
                    <a:gd name="connsiteX113" fmla="*/ 5706398 w 6352623"/>
                    <a:gd name="connsiteY113" fmla="*/ 5102370 h 6345561"/>
                    <a:gd name="connsiteX114" fmla="*/ 4229361 w 6352623"/>
                    <a:gd name="connsiteY114" fmla="*/ 6176010 h 6345561"/>
                    <a:gd name="connsiteX115" fmla="*/ 4067092 w 6352623"/>
                    <a:gd name="connsiteY115" fmla="*/ 6216068 h 6345561"/>
                    <a:gd name="connsiteX116" fmla="*/ 3617977 w 6352623"/>
                    <a:gd name="connsiteY116" fmla="*/ 6323175 h 6345561"/>
                    <a:gd name="connsiteX117" fmla="*/ 3499574 w 6352623"/>
                    <a:gd name="connsiteY117" fmla="*/ 4950969 h 6345561"/>
                    <a:gd name="connsiteX118" fmla="*/ 3966167 w 6352623"/>
                    <a:gd name="connsiteY118" fmla="*/ 4917769 h 6345561"/>
                    <a:gd name="connsiteX119" fmla="*/ 4402891 w 6352623"/>
                    <a:gd name="connsiteY119" fmla="*/ 4895610 h 6345561"/>
                    <a:gd name="connsiteX120" fmla="*/ 4263840 w 6352623"/>
                    <a:gd name="connsiteY120" fmla="*/ 5239274 h 6345561"/>
                    <a:gd name="connsiteX121" fmla="*/ 3691123 w 6352623"/>
                    <a:gd name="connsiteY121" fmla="*/ 6308899 h 6345561"/>
                    <a:gd name="connsiteX122" fmla="*/ 3637169 w 6352623"/>
                    <a:gd name="connsiteY122" fmla="*/ 6322223 h 6345561"/>
                    <a:gd name="connsiteX123" fmla="*/ 3617977 w 6352623"/>
                    <a:gd name="connsiteY123" fmla="*/ 6323175 h 6345561"/>
                    <a:gd name="connsiteX124" fmla="*/ 509955 w 6352623"/>
                    <a:gd name="connsiteY124" fmla="*/ 4889989 h 6345561"/>
                    <a:gd name="connsiteX125" fmla="*/ 432662 w 6352623"/>
                    <a:gd name="connsiteY125" fmla="*/ 4783013 h 6345561"/>
                    <a:gd name="connsiteX126" fmla="*/ 30403 w 6352623"/>
                    <a:gd name="connsiteY126" fmla="*/ 3637168 h 6345561"/>
                    <a:gd name="connsiteX127" fmla="*/ 28957 w 6352623"/>
                    <a:gd name="connsiteY127" fmla="*/ 3608002 h 6345561"/>
                    <a:gd name="connsiteX128" fmla="*/ 1122699 w 6352623"/>
                    <a:gd name="connsiteY128" fmla="*/ 3528079 h 6345561"/>
                    <a:gd name="connsiteX129" fmla="*/ 1151870 w 6352623"/>
                    <a:gd name="connsiteY129" fmla="*/ 3709064 h 6345561"/>
                    <a:gd name="connsiteX130" fmla="*/ 1633165 w 6352623"/>
                    <a:gd name="connsiteY130" fmla="*/ 4721494 h 6345561"/>
                    <a:gd name="connsiteX131" fmla="*/ 1635001 w 6352623"/>
                    <a:gd name="connsiteY131" fmla="*/ 4724090 h 6345561"/>
                    <a:gd name="connsiteX132" fmla="*/ 1150655 w 6352623"/>
                    <a:gd name="connsiteY132" fmla="*/ 4790652 h 6345561"/>
                    <a:gd name="connsiteX133" fmla="*/ 509955 w 6352623"/>
                    <a:gd name="connsiteY133" fmla="*/ 4889989 h 6345561"/>
                    <a:gd name="connsiteX134" fmla="*/ 3165956 w 6352623"/>
                    <a:gd name="connsiteY134" fmla="*/ 6345561 h 6345561"/>
                    <a:gd name="connsiteX135" fmla="*/ 2661675 w 6352623"/>
                    <a:gd name="connsiteY135" fmla="*/ 5655612 h 6345561"/>
                    <a:gd name="connsiteX136" fmla="*/ 2224080 w 6352623"/>
                    <a:gd name="connsiteY136" fmla="*/ 5071807 h 6345561"/>
                    <a:gd name="connsiteX137" fmla="*/ 2697681 w 6352623"/>
                    <a:gd name="connsiteY137" fmla="*/ 5021257 h 6345561"/>
                    <a:gd name="connsiteX138" fmla="*/ 3150545 w 6352623"/>
                    <a:gd name="connsiteY138" fmla="*/ 4979436 h 6345561"/>
                    <a:gd name="connsiteX139" fmla="*/ 3267988 w 6352623"/>
                    <a:gd name="connsiteY139" fmla="*/ 6340508 h 6345561"/>
                    <a:gd name="connsiteX140" fmla="*/ 3165956 w 6352623"/>
                    <a:gd name="connsiteY140" fmla="*/ 6345561 h 6345561"/>
                    <a:gd name="connsiteX141" fmla="*/ 2827891 w 6352623"/>
                    <a:gd name="connsiteY141" fmla="*/ 6323709 h 6345561"/>
                    <a:gd name="connsiteX142" fmla="*/ 2884966 w 6352623"/>
                    <a:gd name="connsiteY142" fmla="*/ 6327398 h 6345561"/>
                    <a:gd name="connsiteX143" fmla="*/ 2827891 w 6352623"/>
                    <a:gd name="connsiteY143" fmla="*/ 6323709 h 6345561"/>
                    <a:gd name="connsiteX144" fmla="*/ 1799833 w 6352623"/>
                    <a:gd name="connsiteY144" fmla="*/ 6042038 h 6345561"/>
                    <a:gd name="connsiteX145" fmla="*/ 792530 w 6352623"/>
                    <a:gd name="connsiteY145" fmla="*/ 5281044 h 6345561"/>
                    <a:gd name="connsiteX146" fmla="*/ 758259 w 6352623"/>
                    <a:gd name="connsiteY146" fmla="*/ 5233611 h 6345561"/>
                    <a:gd name="connsiteX147" fmla="*/ 1178638 w 6352623"/>
                    <a:gd name="connsiteY147" fmla="*/ 5187468 h 6345561"/>
                    <a:gd name="connsiteX148" fmla="*/ 1905324 w 6352623"/>
                    <a:gd name="connsiteY148" fmla="*/ 5106339 h 6345561"/>
                    <a:gd name="connsiteX149" fmla="*/ 2206251 w 6352623"/>
                    <a:gd name="connsiteY149" fmla="*/ 5531868 h 6345561"/>
                    <a:gd name="connsiteX150" fmla="*/ 2827891 w 6352623"/>
                    <a:gd name="connsiteY150" fmla="*/ 6323709 h 6345561"/>
                    <a:gd name="connsiteX151" fmla="*/ 2405336 w 6352623"/>
                    <a:gd name="connsiteY151" fmla="*/ 6261225 h 6345561"/>
                    <a:gd name="connsiteX152" fmla="*/ 1799833 w 6352623"/>
                    <a:gd name="connsiteY15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6000985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4842211 w 6352623"/>
                    <a:gd name="connsiteY58" fmla="*/ 4504577 h 6345561"/>
                    <a:gd name="connsiteX59" fmla="*/ 4894441 w 6352623"/>
                    <a:gd name="connsiteY59" fmla="*/ 4378816 h 6345561"/>
                    <a:gd name="connsiteX60" fmla="*/ 5118410 w 6352623"/>
                    <a:gd name="connsiteY60" fmla="*/ 3308120 h 6345561"/>
                    <a:gd name="connsiteX61" fmla="*/ 5112011 w 6352623"/>
                    <a:gd name="connsiteY61" fmla="*/ 3236549 h 6345561"/>
                    <a:gd name="connsiteX62" fmla="*/ 6343574 w 6352623"/>
                    <a:gd name="connsiteY62" fmla="*/ 3146548 h 6345561"/>
                    <a:gd name="connsiteX63" fmla="*/ 6352623 w 6352623"/>
                    <a:gd name="connsiteY63" fmla="*/ 3329154 h 6345561"/>
                    <a:gd name="connsiteX64" fmla="*/ 6261216 w 6352623"/>
                    <a:gd name="connsiteY64" fmla="*/ 3947289 h 6345561"/>
                    <a:gd name="connsiteX65" fmla="*/ 6068313 w 6352623"/>
                    <a:gd name="connsiteY65" fmla="*/ 4480189 h 6345561"/>
                    <a:gd name="connsiteX66" fmla="*/ 5645377 w 6352623"/>
                    <a:gd name="connsiteY66" fmla="*/ 4489676 h 6345561"/>
                    <a:gd name="connsiteX67" fmla="*/ 4842211 w 6352623"/>
                    <a:gd name="connsiteY67" fmla="*/ 4504577 h 6345561"/>
                    <a:gd name="connsiteX68" fmla="*/ 1405726 w 6352623"/>
                    <a:gd name="connsiteY68" fmla="*/ 3156271 h 6345561"/>
                    <a:gd name="connsiteX69" fmla="*/ 1399341 w 6352623"/>
                    <a:gd name="connsiteY69" fmla="*/ 3089416 h 6345561"/>
                    <a:gd name="connsiteX70" fmla="*/ 1464945 w 6352623"/>
                    <a:gd name="connsiteY70" fmla="*/ 2467755 h 6345561"/>
                    <a:gd name="connsiteX71" fmla="*/ 1626959 w 6352623"/>
                    <a:gd name="connsiteY71" fmla="*/ 1918290 h 6345561"/>
                    <a:gd name="connsiteX72" fmla="*/ 1698846 w 6352623"/>
                    <a:gd name="connsiteY72" fmla="*/ 1916459 h 6345561"/>
                    <a:gd name="connsiteX73" fmla="*/ 2401423 w 6352623"/>
                    <a:gd name="connsiteY73" fmla="*/ 1879094 h 6345561"/>
                    <a:gd name="connsiteX74" fmla="*/ 2879383 w 6352623"/>
                    <a:gd name="connsiteY74" fmla="*/ 1836855 h 6345561"/>
                    <a:gd name="connsiteX75" fmla="*/ 2983285 w 6352623"/>
                    <a:gd name="connsiteY75" fmla="*/ 3040986 h 6345561"/>
                    <a:gd name="connsiteX76" fmla="*/ 1405726 w 6352623"/>
                    <a:gd name="connsiteY76" fmla="*/ 3156271 h 6345561"/>
                    <a:gd name="connsiteX77" fmla="*/ 3464621 w 6352623"/>
                    <a:gd name="connsiteY77" fmla="*/ 4545892 h 6345561"/>
                    <a:gd name="connsiteX78" fmla="*/ 3362673 w 6352623"/>
                    <a:gd name="connsiteY78" fmla="*/ 3364384 h 6345561"/>
                    <a:gd name="connsiteX79" fmla="*/ 4785461 w 6352623"/>
                    <a:gd name="connsiteY79" fmla="*/ 3260410 h 6345561"/>
                    <a:gd name="connsiteX80" fmla="*/ 4791965 w 6352623"/>
                    <a:gd name="connsiteY80" fmla="*/ 3337498 h 6345561"/>
                    <a:gd name="connsiteX81" fmla="*/ 4582162 w 6352623"/>
                    <a:gd name="connsiteY81" fmla="*/ 4452550 h 6345561"/>
                    <a:gd name="connsiteX82" fmla="*/ 3980007 w 6352623"/>
                    <a:gd name="connsiteY82" fmla="*/ 4524180 h 6345561"/>
                    <a:gd name="connsiteX83" fmla="*/ 3464621 w 6352623"/>
                    <a:gd name="connsiteY83" fmla="*/ 4545892 h 6345561"/>
                    <a:gd name="connsiteX84" fmla="*/ 11631 w 6352623"/>
                    <a:gd name="connsiteY84" fmla="*/ 3258148 h 6345561"/>
                    <a:gd name="connsiteX85" fmla="*/ 0 w 6352623"/>
                    <a:gd name="connsiteY85" fmla="*/ 3023469 h 6345561"/>
                    <a:gd name="connsiteX86" fmla="*/ 91400 w 6352623"/>
                    <a:gd name="connsiteY86" fmla="*/ 2405346 h 6345561"/>
                    <a:gd name="connsiteX87" fmla="*/ 258812 w 6352623"/>
                    <a:gd name="connsiteY87" fmla="*/ 1942855 h 6345561"/>
                    <a:gd name="connsiteX88" fmla="*/ 852081 w 6352623"/>
                    <a:gd name="connsiteY88" fmla="*/ 1937991 h 6345561"/>
                    <a:gd name="connsiteX89" fmla="*/ 1335718 w 6352623"/>
                    <a:gd name="connsiteY89" fmla="*/ 1925698 h 6345561"/>
                    <a:gd name="connsiteX90" fmla="*/ 1234430 w 6352623"/>
                    <a:gd name="connsiteY90" fmla="*/ 2196801 h 6345561"/>
                    <a:gd name="connsiteX91" fmla="*/ 1103579 w 6352623"/>
                    <a:gd name="connsiteY91" fmla="*/ 2737987 h 6345561"/>
                    <a:gd name="connsiteX92" fmla="*/ 1078099 w 6352623"/>
                    <a:gd name="connsiteY92" fmla="*/ 3180217 h 6345561"/>
                    <a:gd name="connsiteX93" fmla="*/ 11631 w 6352623"/>
                    <a:gd name="connsiteY93" fmla="*/ 3258148 h 6345561"/>
                    <a:gd name="connsiteX94" fmla="*/ 1960743 w 6352623"/>
                    <a:gd name="connsiteY94" fmla="*/ 4679317 h 6345561"/>
                    <a:gd name="connsiteX95" fmla="*/ 1740896 w 6352623"/>
                    <a:gd name="connsiteY95" fmla="*/ 4337429 h 6345561"/>
                    <a:gd name="connsiteX96" fmla="*/ 1441619 w 6352623"/>
                    <a:gd name="connsiteY96" fmla="*/ 3532526 h 6345561"/>
                    <a:gd name="connsiteX97" fmla="*/ 1438988 w 6352623"/>
                    <a:gd name="connsiteY97" fmla="*/ 3504964 h 6345561"/>
                    <a:gd name="connsiteX98" fmla="*/ 3013389 w 6352623"/>
                    <a:gd name="connsiteY98" fmla="*/ 3389903 h 6345561"/>
                    <a:gd name="connsiteX99" fmla="*/ 3099126 w 6352623"/>
                    <a:gd name="connsiteY99" fmla="*/ 4562904 h 6345561"/>
                    <a:gd name="connsiteX100" fmla="*/ 2689209 w 6352623"/>
                    <a:gd name="connsiteY100" fmla="*/ 4598877 h 6345561"/>
                    <a:gd name="connsiteX101" fmla="*/ 1989796 w 6352623"/>
                    <a:gd name="connsiteY101" fmla="*/ 4675326 h 6345561"/>
                    <a:gd name="connsiteX102" fmla="*/ 1960743 w 6352623"/>
                    <a:gd name="connsiteY102" fmla="*/ 4679317 h 6345561"/>
                    <a:gd name="connsiteX103" fmla="*/ 4067092 w 6352623"/>
                    <a:gd name="connsiteY103" fmla="*/ 6216068 h 6345561"/>
                    <a:gd name="connsiteX104" fmla="*/ 4277892 w 6352623"/>
                    <a:gd name="connsiteY104" fmla="*/ 5788869 h 6345561"/>
                    <a:gd name="connsiteX105" fmla="*/ 4525520 w 6352623"/>
                    <a:gd name="connsiteY105" fmla="*/ 5267093 h 6345561"/>
                    <a:gd name="connsiteX106" fmla="*/ 4685770 w 6352623"/>
                    <a:gd name="connsiteY106" fmla="*/ 4881257 h 6345561"/>
                    <a:gd name="connsiteX107" fmla="*/ 4712084 w 6352623"/>
                    <a:gd name="connsiteY107" fmla="*/ 4879914 h 6345561"/>
                    <a:gd name="connsiteX108" fmla="*/ 5642123 w 6352623"/>
                    <a:gd name="connsiteY108" fmla="*/ 4846187 h 6345561"/>
                    <a:gd name="connsiteX109" fmla="*/ 5866698 w 6352623"/>
                    <a:gd name="connsiteY109" fmla="*/ 4839902 h 6345561"/>
                    <a:gd name="connsiteX110" fmla="*/ 5706398 w 6352623"/>
                    <a:gd name="connsiteY110" fmla="*/ 5102370 h 6345561"/>
                    <a:gd name="connsiteX111" fmla="*/ 4229361 w 6352623"/>
                    <a:gd name="connsiteY111" fmla="*/ 6176010 h 6345561"/>
                    <a:gd name="connsiteX112" fmla="*/ 4067092 w 6352623"/>
                    <a:gd name="connsiteY112" fmla="*/ 6216068 h 6345561"/>
                    <a:gd name="connsiteX113" fmla="*/ 3617977 w 6352623"/>
                    <a:gd name="connsiteY113" fmla="*/ 6323175 h 6345561"/>
                    <a:gd name="connsiteX114" fmla="*/ 3499574 w 6352623"/>
                    <a:gd name="connsiteY114" fmla="*/ 4950969 h 6345561"/>
                    <a:gd name="connsiteX115" fmla="*/ 3966167 w 6352623"/>
                    <a:gd name="connsiteY115" fmla="*/ 4917769 h 6345561"/>
                    <a:gd name="connsiteX116" fmla="*/ 4402891 w 6352623"/>
                    <a:gd name="connsiteY116" fmla="*/ 4895610 h 6345561"/>
                    <a:gd name="connsiteX117" fmla="*/ 4263840 w 6352623"/>
                    <a:gd name="connsiteY117" fmla="*/ 5239274 h 6345561"/>
                    <a:gd name="connsiteX118" fmla="*/ 3691123 w 6352623"/>
                    <a:gd name="connsiteY118" fmla="*/ 6308899 h 6345561"/>
                    <a:gd name="connsiteX119" fmla="*/ 3637169 w 6352623"/>
                    <a:gd name="connsiteY119" fmla="*/ 6322223 h 6345561"/>
                    <a:gd name="connsiteX120" fmla="*/ 3617977 w 6352623"/>
                    <a:gd name="connsiteY120" fmla="*/ 6323175 h 6345561"/>
                    <a:gd name="connsiteX121" fmla="*/ 509955 w 6352623"/>
                    <a:gd name="connsiteY121" fmla="*/ 4889989 h 6345561"/>
                    <a:gd name="connsiteX122" fmla="*/ 432662 w 6352623"/>
                    <a:gd name="connsiteY122" fmla="*/ 4783013 h 6345561"/>
                    <a:gd name="connsiteX123" fmla="*/ 30403 w 6352623"/>
                    <a:gd name="connsiteY123" fmla="*/ 3637168 h 6345561"/>
                    <a:gd name="connsiteX124" fmla="*/ 28957 w 6352623"/>
                    <a:gd name="connsiteY124" fmla="*/ 3608002 h 6345561"/>
                    <a:gd name="connsiteX125" fmla="*/ 1122699 w 6352623"/>
                    <a:gd name="connsiteY125" fmla="*/ 3528079 h 6345561"/>
                    <a:gd name="connsiteX126" fmla="*/ 1151870 w 6352623"/>
                    <a:gd name="connsiteY126" fmla="*/ 3709064 h 6345561"/>
                    <a:gd name="connsiteX127" fmla="*/ 1633165 w 6352623"/>
                    <a:gd name="connsiteY127" fmla="*/ 4721494 h 6345561"/>
                    <a:gd name="connsiteX128" fmla="*/ 1635001 w 6352623"/>
                    <a:gd name="connsiteY128" fmla="*/ 4724090 h 6345561"/>
                    <a:gd name="connsiteX129" fmla="*/ 1150655 w 6352623"/>
                    <a:gd name="connsiteY129" fmla="*/ 4790652 h 6345561"/>
                    <a:gd name="connsiteX130" fmla="*/ 509955 w 6352623"/>
                    <a:gd name="connsiteY130" fmla="*/ 4889989 h 6345561"/>
                    <a:gd name="connsiteX131" fmla="*/ 3165956 w 6352623"/>
                    <a:gd name="connsiteY131" fmla="*/ 6345561 h 6345561"/>
                    <a:gd name="connsiteX132" fmla="*/ 2661675 w 6352623"/>
                    <a:gd name="connsiteY132" fmla="*/ 5655612 h 6345561"/>
                    <a:gd name="connsiteX133" fmla="*/ 2224080 w 6352623"/>
                    <a:gd name="connsiteY133" fmla="*/ 5071807 h 6345561"/>
                    <a:gd name="connsiteX134" fmla="*/ 2697681 w 6352623"/>
                    <a:gd name="connsiteY134" fmla="*/ 5021257 h 6345561"/>
                    <a:gd name="connsiteX135" fmla="*/ 3150545 w 6352623"/>
                    <a:gd name="connsiteY135" fmla="*/ 4979436 h 6345561"/>
                    <a:gd name="connsiteX136" fmla="*/ 3267988 w 6352623"/>
                    <a:gd name="connsiteY136" fmla="*/ 6340508 h 6345561"/>
                    <a:gd name="connsiteX137" fmla="*/ 3165956 w 6352623"/>
                    <a:gd name="connsiteY137" fmla="*/ 6345561 h 6345561"/>
                    <a:gd name="connsiteX138" fmla="*/ 2827891 w 6352623"/>
                    <a:gd name="connsiteY138" fmla="*/ 6323709 h 6345561"/>
                    <a:gd name="connsiteX139" fmla="*/ 2884966 w 6352623"/>
                    <a:gd name="connsiteY139" fmla="*/ 6327398 h 6345561"/>
                    <a:gd name="connsiteX140" fmla="*/ 2827891 w 6352623"/>
                    <a:gd name="connsiteY140" fmla="*/ 6323709 h 6345561"/>
                    <a:gd name="connsiteX141" fmla="*/ 1799833 w 6352623"/>
                    <a:gd name="connsiteY141" fmla="*/ 6042038 h 6345561"/>
                    <a:gd name="connsiteX142" fmla="*/ 792530 w 6352623"/>
                    <a:gd name="connsiteY142" fmla="*/ 5281044 h 6345561"/>
                    <a:gd name="connsiteX143" fmla="*/ 758259 w 6352623"/>
                    <a:gd name="connsiteY143" fmla="*/ 5233611 h 6345561"/>
                    <a:gd name="connsiteX144" fmla="*/ 1178638 w 6352623"/>
                    <a:gd name="connsiteY144" fmla="*/ 5187468 h 6345561"/>
                    <a:gd name="connsiteX145" fmla="*/ 1905324 w 6352623"/>
                    <a:gd name="connsiteY145" fmla="*/ 5106339 h 6345561"/>
                    <a:gd name="connsiteX146" fmla="*/ 2206251 w 6352623"/>
                    <a:gd name="connsiteY146" fmla="*/ 5531868 h 6345561"/>
                    <a:gd name="connsiteX147" fmla="*/ 2827891 w 6352623"/>
                    <a:gd name="connsiteY147" fmla="*/ 6323709 h 6345561"/>
                    <a:gd name="connsiteX148" fmla="*/ 2405336 w 6352623"/>
                    <a:gd name="connsiteY148" fmla="*/ 6261225 h 6345561"/>
                    <a:gd name="connsiteX149" fmla="*/ 1799833 w 6352623"/>
                    <a:gd name="connsiteY149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6042026 w 6352623"/>
                    <a:gd name="connsiteY54" fmla="*/ 4552793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4842211 w 6352623"/>
                    <a:gd name="connsiteY57" fmla="*/ 4504577 h 6345561"/>
                    <a:gd name="connsiteX58" fmla="*/ 4894441 w 6352623"/>
                    <a:gd name="connsiteY58" fmla="*/ 4378816 h 6345561"/>
                    <a:gd name="connsiteX59" fmla="*/ 5118410 w 6352623"/>
                    <a:gd name="connsiteY59" fmla="*/ 3308120 h 6345561"/>
                    <a:gd name="connsiteX60" fmla="*/ 5112011 w 6352623"/>
                    <a:gd name="connsiteY60" fmla="*/ 3236549 h 6345561"/>
                    <a:gd name="connsiteX61" fmla="*/ 6343574 w 6352623"/>
                    <a:gd name="connsiteY61" fmla="*/ 3146548 h 6345561"/>
                    <a:gd name="connsiteX62" fmla="*/ 6352623 w 6352623"/>
                    <a:gd name="connsiteY62" fmla="*/ 3329154 h 6345561"/>
                    <a:gd name="connsiteX63" fmla="*/ 6261216 w 6352623"/>
                    <a:gd name="connsiteY63" fmla="*/ 3947289 h 6345561"/>
                    <a:gd name="connsiteX64" fmla="*/ 6068313 w 6352623"/>
                    <a:gd name="connsiteY64" fmla="*/ 4480189 h 6345561"/>
                    <a:gd name="connsiteX65" fmla="*/ 5645377 w 6352623"/>
                    <a:gd name="connsiteY65" fmla="*/ 4489676 h 6345561"/>
                    <a:gd name="connsiteX66" fmla="*/ 4842211 w 6352623"/>
                    <a:gd name="connsiteY66" fmla="*/ 4504577 h 6345561"/>
                    <a:gd name="connsiteX67" fmla="*/ 1405726 w 6352623"/>
                    <a:gd name="connsiteY67" fmla="*/ 3156271 h 6345561"/>
                    <a:gd name="connsiteX68" fmla="*/ 1399341 w 6352623"/>
                    <a:gd name="connsiteY68" fmla="*/ 3089416 h 6345561"/>
                    <a:gd name="connsiteX69" fmla="*/ 1464945 w 6352623"/>
                    <a:gd name="connsiteY69" fmla="*/ 2467755 h 6345561"/>
                    <a:gd name="connsiteX70" fmla="*/ 1626959 w 6352623"/>
                    <a:gd name="connsiteY70" fmla="*/ 1918290 h 6345561"/>
                    <a:gd name="connsiteX71" fmla="*/ 1698846 w 6352623"/>
                    <a:gd name="connsiteY71" fmla="*/ 1916459 h 6345561"/>
                    <a:gd name="connsiteX72" fmla="*/ 2401423 w 6352623"/>
                    <a:gd name="connsiteY72" fmla="*/ 1879094 h 6345561"/>
                    <a:gd name="connsiteX73" fmla="*/ 2879383 w 6352623"/>
                    <a:gd name="connsiteY73" fmla="*/ 1836855 h 6345561"/>
                    <a:gd name="connsiteX74" fmla="*/ 2983285 w 6352623"/>
                    <a:gd name="connsiteY74" fmla="*/ 3040986 h 6345561"/>
                    <a:gd name="connsiteX75" fmla="*/ 1405726 w 6352623"/>
                    <a:gd name="connsiteY75" fmla="*/ 3156271 h 6345561"/>
                    <a:gd name="connsiteX76" fmla="*/ 3464621 w 6352623"/>
                    <a:gd name="connsiteY76" fmla="*/ 4545892 h 6345561"/>
                    <a:gd name="connsiteX77" fmla="*/ 3362673 w 6352623"/>
                    <a:gd name="connsiteY77" fmla="*/ 3364384 h 6345561"/>
                    <a:gd name="connsiteX78" fmla="*/ 4785461 w 6352623"/>
                    <a:gd name="connsiteY78" fmla="*/ 3260410 h 6345561"/>
                    <a:gd name="connsiteX79" fmla="*/ 4791965 w 6352623"/>
                    <a:gd name="connsiteY79" fmla="*/ 3337498 h 6345561"/>
                    <a:gd name="connsiteX80" fmla="*/ 4582162 w 6352623"/>
                    <a:gd name="connsiteY80" fmla="*/ 4452550 h 6345561"/>
                    <a:gd name="connsiteX81" fmla="*/ 3980007 w 6352623"/>
                    <a:gd name="connsiteY81" fmla="*/ 4524180 h 6345561"/>
                    <a:gd name="connsiteX82" fmla="*/ 3464621 w 6352623"/>
                    <a:gd name="connsiteY82" fmla="*/ 4545892 h 6345561"/>
                    <a:gd name="connsiteX83" fmla="*/ 11631 w 6352623"/>
                    <a:gd name="connsiteY83" fmla="*/ 3258148 h 6345561"/>
                    <a:gd name="connsiteX84" fmla="*/ 0 w 6352623"/>
                    <a:gd name="connsiteY84" fmla="*/ 3023469 h 6345561"/>
                    <a:gd name="connsiteX85" fmla="*/ 91400 w 6352623"/>
                    <a:gd name="connsiteY85" fmla="*/ 2405346 h 6345561"/>
                    <a:gd name="connsiteX86" fmla="*/ 258812 w 6352623"/>
                    <a:gd name="connsiteY86" fmla="*/ 1942855 h 6345561"/>
                    <a:gd name="connsiteX87" fmla="*/ 852081 w 6352623"/>
                    <a:gd name="connsiteY87" fmla="*/ 1937991 h 6345561"/>
                    <a:gd name="connsiteX88" fmla="*/ 1335718 w 6352623"/>
                    <a:gd name="connsiteY88" fmla="*/ 1925698 h 6345561"/>
                    <a:gd name="connsiteX89" fmla="*/ 1234430 w 6352623"/>
                    <a:gd name="connsiteY89" fmla="*/ 2196801 h 6345561"/>
                    <a:gd name="connsiteX90" fmla="*/ 1103579 w 6352623"/>
                    <a:gd name="connsiteY90" fmla="*/ 2737987 h 6345561"/>
                    <a:gd name="connsiteX91" fmla="*/ 1078099 w 6352623"/>
                    <a:gd name="connsiteY91" fmla="*/ 3180217 h 6345561"/>
                    <a:gd name="connsiteX92" fmla="*/ 11631 w 6352623"/>
                    <a:gd name="connsiteY92" fmla="*/ 3258148 h 6345561"/>
                    <a:gd name="connsiteX93" fmla="*/ 1960743 w 6352623"/>
                    <a:gd name="connsiteY93" fmla="*/ 4679317 h 6345561"/>
                    <a:gd name="connsiteX94" fmla="*/ 1740896 w 6352623"/>
                    <a:gd name="connsiteY94" fmla="*/ 4337429 h 6345561"/>
                    <a:gd name="connsiteX95" fmla="*/ 1441619 w 6352623"/>
                    <a:gd name="connsiteY95" fmla="*/ 3532526 h 6345561"/>
                    <a:gd name="connsiteX96" fmla="*/ 1438988 w 6352623"/>
                    <a:gd name="connsiteY96" fmla="*/ 3504964 h 6345561"/>
                    <a:gd name="connsiteX97" fmla="*/ 3013389 w 6352623"/>
                    <a:gd name="connsiteY97" fmla="*/ 3389903 h 6345561"/>
                    <a:gd name="connsiteX98" fmla="*/ 3099126 w 6352623"/>
                    <a:gd name="connsiteY98" fmla="*/ 4562904 h 6345561"/>
                    <a:gd name="connsiteX99" fmla="*/ 2689209 w 6352623"/>
                    <a:gd name="connsiteY99" fmla="*/ 4598877 h 6345561"/>
                    <a:gd name="connsiteX100" fmla="*/ 1989796 w 6352623"/>
                    <a:gd name="connsiteY100" fmla="*/ 4675326 h 6345561"/>
                    <a:gd name="connsiteX101" fmla="*/ 1960743 w 6352623"/>
                    <a:gd name="connsiteY101" fmla="*/ 4679317 h 6345561"/>
                    <a:gd name="connsiteX102" fmla="*/ 4067092 w 6352623"/>
                    <a:gd name="connsiteY102" fmla="*/ 6216068 h 6345561"/>
                    <a:gd name="connsiteX103" fmla="*/ 4277892 w 6352623"/>
                    <a:gd name="connsiteY103" fmla="*/ 5788869 h 6345561"/>
                    <a:gd name="connsiteX104" fmla="*/ 4525520 w 6352623"/>
                    <a:gd name="connsiteY104" fmla="*/ 5267093 h 6345561"/>
                    <a:gd name="connsiteX105" fmla="*/ 4685770 w 6352623"/>
                    <a:gd name="connsiteY105" fmla="*/ 4881257 h 6345561"/>
                    <a:gd name="connsiteX106" fmla="*/ 4712084 w 6352623"/>
                    <a:gd name="connsiteY106" fmla="*/ 4879914 h 6345561"/>
                    <a:gd name="connsiteX107" fmla="*/ 5642123 w 6352623"/>
                    <a:gd name="connsiteY107" fmla="*/ 4846187 h 6345561"/>
                    <a:gd name="connsiteX108" fmla="*/ 5866698 w 6352623"/>
                    <a:gd name="connsiteY108" fmla="*/ 4839902 h 6345561"/>
                    <a:gd name="connsiteX109" fmla="*/ 5706398 w 6352623"/>
                    <a:gd name="connsiteY109" fmla="*/ 5102370 h 6345561"/>
                    <a:gd name="connsiteX110" fmla="*/ 4229361 w 6352623"/>
                    <a:gd name="connsiteY110" fmla="*/ 6176010 h 6345561"/>
                    <a:gd name="connsiteX111" fmla="*/ 4067092 w 6352623"/>
                    <a:gd name="connsiteY111" fmla="*/ 6216068 h 6345561"/>
                    <a:gd name="connsiteX112" fmla="*/ 3617977 w 6352623"/>
                    <a:gd name="connsiteY112" fmla="*/ 6323175 h 6345561"/>
                    <a:gd name="connsiteX113" fmla="*/ 3499574 w 6352623"/>
                    <a:gd name="connsiteY113" fmla="*/ 4950969 h 6345561"/>
                    <a:gd name="connsiteX114" fmla="*/ 3966167 w 6352623"/>
                    <a:gd name="connsiteY114" fmla="*/ 4917769 h 6345561"/>
                    <a:gd name="connsiteX115" fmla="*/ 4402891 w 6352623"/>
                    <a:gd name="connsiteY115" fmla="*/ 4895610 h 6345561"/>
                    <a:gd name="connsiteX116" fmla="*/ 4263840 w 6352623"/>
                    <a:gd name="connsiteY116" fmla="*/ 5239274 h 6345561"/>
                    <a:gd name="connsiteX117" fmla="*/ 3691123 w 6352623"/>
                    <a:gd name="connsiteY117" fmla="*/ 6308899 h 6345561"/>
                    <a:gd name="connsiteX118" fmla="*/ 3637169 w 6352623"/>
                    <a:gd name="connsiteY118" fmla="*/ 6322223 h 6345561"/>
                    <a:gd name="connsiteX119" fmla="*/ 3617977 w 6352623"/>
                    <a:gd name="connsiteY119" fmla="*/ 6323175 h 6345561"/>
                    <a:gd name="connsiteX120" fmla="*/ 509955 w 6352623"/>
                    <a:gd name="connsiteY120" fmla="*/ 4889989 h 6345561"/>
                    <a:gd name="connsiteX121" fmla="*/ 432662 w 6352623"/>
                    <a:gd name="connsiteY121" fmla="*/ 4783013 h 6345561"/>
                    <a:gd name="connsiteX122" fmla="*/ 30403 w 6352623"/>
                    <a:gd name="connsiteY122" fmla="*/ 3637168 h 6345561"/>
                    <a:gd name="connsiteX123" fmla="*/ 28957 w 6352623"/>
                    <a:gd name="connsiteY123" fmla="*/ 3608002 h 6345561"/>
                    <a:gd name="connsiteX124" fmla="*/ 1122699 w 6352623"/>
                    <a:gd name="connsiteY124" fmla="*/ 3528079 h 6345561"/>
                    <a:gd name="connsiteX125" fmla="*/ 1151870 w 6352623"/>
                    <a:gd name="connsiteY125" fmla="*/ 3709064 h 6345561"/>
                    <a:gd name="connsiteX126" fmla="*/ 1633165 w 6352623"/>
                    <a:gd name="connsiteY126" fmla="*/ 4721494 h 6345561"/>
                    <a:gd name="connsiteX127" fmla="*/ 1635001 w 6352623"/>
                    <a:gd name="connsiteY127" fmla="*/ 4724090 h 6345561"/>
                    <a:gd name="connsiteX128" fmla="*/ 1150655 w 6352623"/>
                    <a:gd name="connsiteY128" fmla="*/ 4790652 h 6345561"/>
                    <a:gd name="connsiteX129" fmla="*/ 509955 w 6352623"/>
                    <a:gd name="connsiteY129" fmla="*/ 4889989 h 6345561"/>
                    <a:gd name="connsiteX130" fmla="*/ 3165956 w 6352623"/>
                    <a:gd name="connsiteY130" fmla="*/ 6345561 h 6345561"/>
                    <a:gd name="connsiteX131" fmla="*/ 2661675 w 6352623"/>
                    <a:gd name="connsiteY131" fmla="*/ 5655612 h 6345561"/>
                    <a:gd name="connsiteX132" fmla="*/ 2224080 w 6352623"/>
                    <a:gd name="connsiteY132" fmla="*/ 5071807 h 6345561"/>
                    <a:gd name="connsiteX133" fmla="*/ 2697681 w 6352623"/>
                    <a:gd name="connsiteY133" fmla="*/ 5021257 h 6345561"/>
                    <a:gd name="connsiteX134" fmla="*/ 3150545 w 6352623"/>
                    <a:gd name="connsiteY134" fmla="*/ 4979436 h 6345561"/>
                    <a:gd name="connsiteX135" fmla="*/ 3267988 w 6352623"/>
                    <a:gd name="connsiteY135" fmla="*/ 6340508 h 6345561"/>
                    <a:gd name="connsiteX136" fmla="*/ 3165956 w 6352623"/>
                    <a:gd name="connsiteY136" fmla="*/ 6345561 h 6345561"/>
                    <a:gd name="connsiteX137" fmla="*/ 2827891 w 6352623"/>
                    <a:gd name="connsiteY137" fmla="*/ 6323709 h 6345561"/>
                    <a:gd name="connsiteX138" fmla="*/ 2884966 w 6352623"/>
                    <a:gd name="connsiteY138" fmla="*/ 6327398 h 6345561"/>
                    <a:gd name="connsiteX139" fmla="*/ 2827891 w 6352623"/>
                    <a:gd name="connsiteY139" fmla="*/ 6323709 h 6345561"/>
                    <a:gd name="connsiteX140" fmla="*/ 1799833 w 6352623"/>
                    <a:gd name="connsiteY140" fmla="*/ 6042038 h 6345561"/>
                    <a:gd name="connsiteX141" fmla="*/ 792530 w 6352623"/>
                    <a:gd name="connsiteY141" fmla="*/ 5281044 h 6345561"/>
                    <a:gd name="connsiteX142" fmla="*/ 758259 w 6352623"/>
                    <a:gd name="connsiteY142" fmla="*/ 5233611 h 6345561"/>
                    <a:gd name="connsiteX143" fmla="*/ 1178638 w 6352623"/>
                    <a:gd name="connsiteY143" fmla="*/ 5187468 h 6345561"/>
                    <a:gd name="connsiteX144" fmla="*/ 1905324 w 6352623"/>
                    <a:gd name="connsiteY144" fmla="*/ 5106339 h 6345561"/>
                    <a:gd name="connsiteX145" fmla="*/ 2206251 w 6352623"/>
                    <a:gd name="connsiteY145" fmla="*/ 5531868 h 6345561"/>
                    <a:gd name="connsiteX146" fmla="*/ 2827891 w 6352623"/>
                    <a:gd name="connsiteY146" fmla="*/ 6323709 h 6345561"/>
                    <a:gd name="connsiteX147" fmla="*/ 2405336 w 6352623"/>
                    <a:gd name="connsiteY147" fmla="*/ 6261225 h 6345561"/>
                    <a:gd name="connsiteX148" fmla="*/ 1799833 w 6352623"/>
                    <a:gd name="connsiteY148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2827891 w 6352623"/>
                    <a:gd name="connsiteY134" fmla="*/ 6323709 h 6345561"/>
                    <a:gd name="connsiteX135" fmla="*/ 2884966 w 6352623"/>
                    <a:gd name="connsiteY135" fmla="*/ 6327398 h 6345561"/>
                    <a:gd name="connsiteX136" fmla="*/ 2827891 w 6352623"/>
                    <a:gd name="connsiteY136" fmla="*/ 6323709 h 6345561"/>
                    <a:gd name="connsiteX137" fmla="*/ 1799833 w 6352623"/>
                    <a:gd name="connsiteY137" fmla="*/ 6042038 h 6345561"/>
                    <a:gd name="connsiteX138" fmla="*/ 792530 w 6352623"/>
                    <a:gd name="connsiteY138" fmla="*/ 5281044 h 6345561"/>
                    <a:gd name="connsiteX139" fmla="*/ 758259 w 6352623"/>
                    <a:gd name="connsiteY139" fmla="*/ 5233611 h 6345561"/>
                    <a:gd name="connsiteX140" fmla="*/ 1178638 w 6352623"/>
                    <a:gd name="connsiteY140" fmla="*/ 5187468 h 6345561"/>
                    <a:gd name="connsiteX141" fmla="*/ 1905324 w 6352623"/>
                    <a:gd name="connsiteY141" fmla="*/ 5106339 h 6345561"/>
                    <a:gd name="connsiteX142" fmla="*/ 2206251 w 6352623"/>
                    <a:gd name="connsiteY142" fmla="*/ 5531868 h 6345561"/>
                    <a:gd name="connsiteX143" fmla="*/ 2827891 w 6352623"/>
                    <a:gd name="connsiteY143" fmla="*/ 6323709 h 6345561"/>
                    <a:gd name="connsiteX144" fmla="*/ 2405336 w 6352623"/>
                    <a:gd name="connsiteY144" fmla="*/ 6261225 h 6345561"/>
                    <a:gd name="connsiteX145" fmla="*/ 1799833 w 6352623"/>
                    <a:gd name="connsiteY145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1857 w 6352623"/>
                    <a:gd name="connsiteY15" fmla="*/ 6676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2943489 w 6352623"/>
                    <a:gd name="connsiteY15" fmla="*/ 55251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2943489 w 6352623"/>
                    <a:gd name="connsiteY15" fmla="*/ 55251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3073468 w 6352623"/>
                    <a:gd name="connsiteY1" fmla="*/ 12671 h 6345561"/>
                    <a:gd name="connsiteX2" fmla="*/ 3083863 w 6352623"/>
                    <a:gd name="connsiteY2" fmla="*/ 133135 h 6345561"/>
                    <a:gd name="connsiteX3" fmla="*/ 4287481 w 6352623"/>
                    <a:gd name="connsiteY3" fmla="*/ 1282707 h 6345561"/>
                    <a:gd name="connsiteX4" fmla="*/ 3934751 w 6352623"/>
                    <a:gd name="connsiteY4" fmla="*/ 794857 h 6345561"/>
                    <a:gd name="connsiteX5" fmla="*/ 3306522 w 6352623"/>
                    <a:gd name="connsiteY5" fmla="*/ 1126 h 6345561"/>
                    <a:gd name="connsiteX6" fmla="*/ 3329154 w 6352623"/>
                    <a:gd name="connsiteY6" fmla="*/ 0 h 6345561"/>
                    <a:gd name="connsiteX7" fmla="*/ 4552794 w 6352623"/>
                    <a:gd name="connsiteY7" fmla="*/ 310597 h 6345561"/>
                    <a:gd name="connsiteX8" fmla="*/ 5560095 w 6352623"/>
                    <a:gd name="connsiteY8" fmla="*/ 1071582 h 6345561"/>
                    <a:gd name="connsiteX9" fmla="*/ 5592215 w 6352623"/>
                    <a:gd name="connsiteY9" fmla="*/ 1116037 h 6345561"/>
                    <a:gd name="connsiteX10" fmla="*/ 5275773 w 6352623"/>
                    <a:gd name="connsiteY10" fmla="*/ 1158708 h 6345561"/>
                    <a:gd name="connsiteX11" fmla="*/ 4352475 w 6352623"/>
                    <a:gd name="connsiteY11" fmla="*/ 1275439 h 6345561"/>
                    <a:gd name="connsiteX12" fmla="*/ 4287481 w 6352623"/>
                    <a:gd name="connsiteY12" fmla="*/ 1282707 h 6345561"/>
                    <a:gd name="connsiteX13" fmla="*/ 3192871 w 6352623"/>
                    <a:gd name="connsiteY13" fmla="*/ 1396479 h 6345561"/>
                    <a:gd name="connsiteX14" fmla="*/ 2943489 w 6352623"/>
                    <a:gd name="connsiteY14" fmla="*/ 55251 h 6345561"/>
                    <a:gd name="connsiteX15" fmla="*/ 3521833 w 6352623"/>
                    <a:gd name="connsiteY15" fmla="*/ 728536 h 6345561"/>
                    <a:gd name="connsiteX16" fmla="*/ 3951788 w 6352623"/>
                    <a:gd name="connsiteY16" fmla="*/ 1320226 h 6345561"/>
                    <a:gd name="connsiteX17" fmla="*/ 3610216 w 6352623"/>
                    <a:gd name="connsiteY17" fmla="*/ 1358400 h 6345561"/>
                    <a:gd name="connsiteX18" fmla="*/ 3192871 w 6352623"/>
                    <a:gd name="connsiteY18" fmla="*/ 1396479 h 6345561"/>
                    <a:gd name="connsiteX19" fmla="*/ 5080835 w 6352623"/>
                    <a:gd name="connsiteY19" fmla="*/ 2887704 h 6345561"/>
                    <a:gd name="connsiteX20" fmla="*/ 5075577 w 6352623"/>
                    <a:gd name="connsiteY20" fmla="*/ 2828892 h 6345561"/>
                    <a:gd name="connsiteX21" fmla="*/ 4870827 w 6352623"/>
                    <a:gd name="connsiteY21" fmla="*/ 2225787 h 6345561"/>
                    <a:gd name="connsiteX22" fmla="*/ 4527301 w 6352623"/>
                    <a:gd name="connsiteY22" fmla="*/ 1626915 h 6345561"/>
                    <a:gd name="connsiteX23" fmla="*/ 5336497 w 6352623"/>
                    <a:gd name="connsiteY23" fmla="*/ 1510023 h 6345561"/>
                    <a:gd name="connsiteX24" fmla="*/ 5827104 w 6352623"/>
                    <a:gd name="connsiteY24" fmla="*/ 1441104 h 6345561"/>
                    <a:gd name="connsiteX25" fmla="*/ 5919962 w 6352623"/>
                    <a:gd name="connsiteY25" fmla="*/ 1569624 h 6345561"/>
                    <a:gd name="connsiteX26" fmla="*/ 6322223 w 6352623"/>
                    <a:gd name="connsiteY26" fmla="*/ 2715457 h 6345561"/>
                    <a:gd name="connsiteX27" fmla="*/ 6326244 w 6352623"/>
                    <a:gd name="connsiteY27" fmla="*/ 2796695 h 6345561"/>
                    <a:gd name="connsiteX28" fmla="*/ 5080835 w 6352623"/>
                    <a:gd name="connsiteY28" fmla="*/ 2887704 h 6345561"/>
                    <a:gd name="connsiteX29" fmla="*/ 1790042 w 6352623"/>
                    <a:gd name="connsiteY29" fmla="*/ 1491620 h 6345561"/>
                    <a:gd name="connsiteX30" fmla="*/ 2057262 w 6352623"/>
                    <a:gd name="connsiteY30" fmla="*/ 888122 h 6345561"/>
                    <a:gd name="connsiteX31" fmla="*/ 2502224 w 6352623"/>
                    <a:gd name="connsiteY31" fmla="*/ 83048 h 6345561"/>
                    <a:gd name="connsiteX32" fmla="*/ 2715458 w 6352623"/>
                    <a:gd name="connsiteY32" fmla="*/ 30412 h 6345561"/>
                    <a:gd name="connsiteX33" fmla="*/ 2723477 w 6352623"/>
                    <a:gd name="connsiteY33" fmla="*/ 30012 h 6345561"/>
                    <a:gd name="connsiteX34" fmla="*/ 2843908 w 6352623"/>
                    <a:gd name="connsiteY34" fmla="*/ 1425699 h 6345561"/>
                    <a:gd name="connsiteX35" fmla="*/ 2341650 w 6352623"/>
                    <a:gd name="connsiteY35" fmla="*/ 1460888 h 6345561"/>
                    <a:gd name="connsiteX36" fmla="*/ 1790042 w 6352623"/>
                    <a:gd name="connsiteY36" fmla="*/ 1491620 h 6345561"/>
                    <a:gd name="connsiteX37" fmla="*/ 456566 w 6352623"/>
                    <a:gd name="connsiteY37" fmla="*/ 1560803 h 6345561"/>
                    <a:gd name="connsiteX38" fmla="*/ 646218 w 6352623"/>
                    <a:gd name="connsiteY38" fmla="*/ 1250255 h 6345561"/>
                    <a:gd name="connsiteX39" fmla="*/ 2123254 w 6352623"/>
                    <a:gd name="connsiteY39" fmla="*/ 176626 h 6345561"/>
                    <a:gd name="connsiteX40" fmla="*/ 2129632 w 6352623"/>
                    <a:gd name="connsiteY40" fmla="*/ 175051 h 6345561"/>
                    <a:gd name="connsiteX41" fmla="*/ 1791341 w 6352623"/>
                    <a:gd name="connsiteY41" fmla="*/ 860818 h 6345561"/>
                    <a:gd name="connsiteX42" fmla="*/ 1497989 w 6352623"/>
                    <a:gd name="connsiteY42" fmla="*/ 1507155 h 6345561"/>
                    <a:gd name="connsiteX43" fmla="*/ 815685 w 6352623"/>
                    <a:gd name="connsiteY43" fmla="*/ 1541873 h 6345561"/>
                    <a:gd name="connsiteX44" fmla="*/ 456566 w 6352623"/>
                    <a:gd name="connsiteY44" fmla="*/ 1560803 h 6345561"/>
                    <a:gd name="connsiteX45" fmla="*/ 3332566 w 6352623"/>
                    <a:gd name="connsiteY45" fmla="*/ 3015466 h 6345561"/>
                    <a:gd name="connsiteX46" fmla="*/ 3227686 w 6352623"/>
                    <a:gd name="connsiteY46" fmla="*/ 1799988 h 6345561"/>
                    <a:gd name="connsiteX47" fmla="*/ 3687369 w 6352623"/>
                    <a:gd name="connsiteY47" fmla="*/ 1744594 h 6345561"/>
                    <a:gd name="connsiteX48" fmla="*/ 4207427 w 6352623"/>
                    <a:gd name="connsiteY48" fmla="*/ 1672041 h 6345561"/>
                    <a:gd name="connsiteX49" fmla="*/ 4314817 w 6352623"/>
                    <a:gd name="connsiteY49" fmla="*/ 1819820 h 6345561"/>
                    <a:gd name="connsiteX50" fmla="*/ 4752430 w 6352623"/>
                    <a:gd name="connsiteY50" fmla="*/ 2869128 h 6345561"/>
                    <a:gd name="connsiteX51" fmla="*/ 4755993 w 6352623"/>
                    <a:gd name="connsiteY51" fmla="*/ 2911437 h 6345561"/>
                    <a:gd name="connsiteX52" fmla="*/ 3332566 w 6352623"/>
                    <a:gd name="connsiteY52" fmla="*/ 3015466 h 6345561"/>
                    <a:gd name="connsiteX53" fmla="*/ 4842211 w 6352623"/>
                    <a:gd name="connsiteY53" fmla="*/ 4504577 h 6345561"/>
                    <a:gd name="connsiteX54" fmla="*/ 4894441 w 6352623"/>
                    <a:gd name="connsiteY54" fmla="*/ 4378816 h 6345561"/>
                    <a:gd name="connsiteX55" fmla="*/ 5118410 w 6352623"/>
                    <a:gd name="connsiteY55" fmla="*/ 3308120 h 6345561"/>
                    <a:gd name="connsiteX56" fmla="*/ 5112011 w 6352623"/>
                    <a:gd name="connsiteY56" fmla="*/ 3236549 h 6345561"/>
                    <a:gd name="connsiteX57" fmla="*/ 6343574 w 6352623"/>
                    <a:gd name="connsiteY57" fmla="*/ 3146548 h 6345561"/>
                    <a:gd name="connsiteX58" fmla="*/ 6352623 w 6352623"/>
                    <a:gd name="connsiteY58" fmla="*/ 3329154 h 6345561"/>
                    <a:gd name="connsiteX59" fmla="*/ 6261216 w 6352623"/>
                    <a:gd name="connsiteY59" fmla="*/ 3947289 h 6345561"/>
                    <a:gd name="connsiteX60" fmla="*/ 6068313 w 6352623"/>
                    <a:gd name="connsiteY60" fmla="*/ 4480189 h 6345561"/>
                    <a:gd name="connsiteX61" fmla="*/ 5645377 w 6352623"/>
                    <a:gd name="connsiteY61" fmla="*/ 4489676 h 6345561"/>
                    <a:gd name="connsiteX62" fmla="*/ 4842211 w 6352623"/>
                    <a:gd name="connsiteY62" fmla="*/ 4504577 h 6345561"/>
                    <a:gd name="connsiteX63" fmla="*/ 1405726 w 6352623"/>
                    <a:gd name="connsiteY63" fmla="*/ 3156271 h 6345561"/>
                    <a:gd name="connsiteX64" fmla="*/ 1399341 w 6352623"/>
                    <a:gd name="connsiteY64" fmla="*/ 3089416 h 6345561"/>
                    <a:gd name="connsiteX65" fmla="*/ 1464945 w 6352623"/>
                    <a:gd name="connsiteY65" fmla="*/ 2467755 h 6345561"/>
                    <a:gd name="connsiteX66" fmla="*/ 1626959 w 6352623"/>
                    <a:gd name="connsiteY66" fmla="*/ 1918290 h 6345561"/>
                    <a:gd name="connsiteX67" fmla="*/ 1698846 w 6352623"/>
                    <a:gd name="connsiteY67" fmla="*/ 1916459 h 6345561"/>
                    <a:gd name="connsiteX68" fmla="*/ 2401423 w 6352623"/>
                    <a:gd name="connsiteY68" fmla="*/ 1879094 h 6345561"/>
                    <a:gd name="connsiteX69" fmla="*/ 2879383 w 6352623"/>
                    <a:gd name="connsiteY69" fmla="*/ 1836855 h 6345561"/>
                    <a:gd name="connsiteX70" fmla="*/ 2983285 w 6352623"/>
                    <a:gd name="connsiteY70" fmla="*/ 3040986 h 6345561"/>
                    <a:gd name="connsiteX71" fmla="*/ 1405726 w 6352623"/>
                    <a:gd name="connsiteY71" fmla="*/ 3156271 h 6345561"/>
                    <a:gd name="connsiteX72" fmla="*/ 3464621 w 6352623"/>
                    <a:gd name="connsiteY72" fmla="*/ 4545892 h 6345561"/>
                    <a:gd name="connsiteX73" fmla="*/ 3362673 w 6352623"/>
                    <a:gd name="connsiteY73" fmla="*/ 3364384 h 6345561"/>
                    <a:gd name="connsiteX74" fmla="*/ 4785461 w 6352623"/>
                    <a:gd name="connsiteY74" fmla="*/ 3260410 h 6345561"/>
                    <a:gd name="connsiteX75" fmla="*/ 4791965 w 6352623"/>
                    <a:gd name="connsiteY75" fmla="*/ 3337498 h 6345561"/>
                    <a:gd name="connsiteX76" fmla="*/ 4582162 w 6352623"/>
                    <a:gd name="connsiteY76" fmla="*/ 4452550 h 6345561"/>
                    <a:gd name="connsiteX77" fmla="*/ 3980007 w 6352623"/>
                    <a:gd name="connsiteY77" fmla="*/ 4524180 h 6345561"/>
                    <a:gd name="connsiteX78" fmla="*/ 3464621 w 6352623"/>
                    <a:gd name="connsiteY78" fmla="*/ 4545892 h 6345561"/>
                    <a:gd name="connsiteX79" fmla="*/ 11631 w 6352623"/>
                    <a:gd name="connsiteY79" fmla="*/ 3258148 h 6345561"/>
                    <a:gd name="connsiteX80" fmla="*/ 0 w 6352623"/>
                    <a:gd name="connsiteY80" fmla="*/ 3023469 h 6345561"/>
                    <a:gd name="connsiteX81" fmla="*/ 91400 w 6352623"/>
                    <a:gd name="connsiteY81" fmla="*/ 2405346 h 6345561"/>
                    <a:gd name="connsiteX82" fmla="*/ 258812 w 6352623"/>
                    <a:gd name="connsiteY82" fmla="*/ 1942855 h 6345561"/>
                    <a:gd name="connsiteX83" fmla="*/ 852081 w 6352623"/>
                    <a:gd name="connsiteY83" fmla="*/ 1937991 h 6345561"/>
                    <a:gd name="connsiteX84" fmla="*/ 1335718 w 6352623"/>
                    <a:gd name="connsiteY84" fmla="*/ 1925698 h 6345561"/>
                    <a:gd name="connsiteX85" fmla="*/ 1234430 w 6352623"/>
                    <a:gd name="connsiteY85" fmla="*/ 2196801 h 6345561"/>
                    <a:gd name="connsiteX86" fmla="*/ 1103579 w 6352623"/>
                    <a:gd name="connsiteY86" fmla="*/ 2737987 h 6345561"/>
                    <a:gd name="connsiteX87" fmla="*/ 1078099 w 6352623"/>
                    <a:gd name="connsiteY87" fmla="*/ 3180217 h 6345561"/>
                    <a:gd name="connsiteX88" fmla="*/ 11631 w 6352623"/>
                    <a:gd name="connsiteY88" fmla="*/ 3258148 h 6345561"/>
                    <a:gd name="connsiteX89" fmla="*/ 1960743 w 6352623"/>
                    <a:gd name="connsiteY89" fmla="*/ 4679317 h 6345561"/>
                    <a:gd name="connsiteX90" fmla="*/ 1740896 w 6352623"/>
                    <a:gd name="connsiteY90" fmla="*/ 4337429 h 6345561"/>
                    <a:gd name="connsiteX91" fmla="*/ 1441619 w 6352623"/>
                    <a:gd name="connsiteY91" fmla="*/ 3532526 h 6345561"/>
                    <a:gd name="connsiteX92" fmla="*/ 1438988 w 6352623"/>
                    <a:gd name="connsiteY92" fmla="*/ 3504964 h 6345561"/>
                    <a:gd name="connsiteX93" fmla="*/ 3013389 w 6352623"/>
                    <a:gd name="connsiteY93" fmla="*/ 3389903 h 6345561"/>
                    <a:gd name="connsiteX94" fmla="*/ 3099126 w 6352623"/>
                    <a:gd name="connsiteY94" fmla="*/ 4562904 h 6345561"/>
                    <a:gd name="connsiteX95" fmla="*/ 2689209 w 6352623"/>
                    <a:gd name="connsiteY95" fmla="*/ 4598877 h 6345561"/>
                    <a:gd name="connsiteX96" fmla="*/ 1989796 w 6352623"/>
                    <a:gd name="connsiteY96" fmla="*/ 4675326 h 6345561"/>
                    <a:gd name="connsiteX97" fmla="*/ 1960743 w 6352623"/>
                    <a:gd name="connsiteY97" fmla="*/ 4679317 h 6345561"/>
                    <a:gd name="connsiteX98" fmla="*/ 4067092 w 6352623"/>
                    <a:gd name="connsiteY98" fmla="*/ 6216068 h 6345561"/>
                    <a:gd name="connsiteX99" fmla="*/ 4277892 w 6352623"/>
                    <a:gd name="connsiteY99" fmla="*/ 5788869 h 6345561"/>
                    <a:gd name="connsiteX100" fmla="*/ 4525520 w 6352623"/>
                    <a:gd name="connsiteY100" fmla="*/ 5267093 h 6345561"/>
                    <a:gd name="connsiteX101" fmla="*/ 4685770 w 6352623"/>
                    <a:gd name="connsiteY101" fmla="*/ 4881257 h 6345561"/>
                    <a:gd name="connsiteX102" fmla="*/ 4712084 w 6352623"/>
                    <a:gd name="connsiteY102" fmla="*/ 4879914 h 6345561"/>
                    <a:gd name="connsiteX103" fmla="*/ 5642123 w 6352623"/>
                    <a:gd name="connsiteY103" fmla="*/ 4846187 h 6345561"/>
                    <a:gd name="connsiteX104" fmla="*/ 5866698 w 6352623"/>
                    <a:gd name="connsiteY104" fmla="*/ 4839902 h 6345561"/>
                    <a:gd name="connsiteX105" fmla="*/ 5706398 w 6352623"/>
                    <a:gd name="connsiteY105" fmla="*/ 5102370 h 6345561"/>
                    <a:gd name="connsiteX106" fmla="*/ 4229361 w 6352623"/>
                    <a:gd name="connsiteY106" fmla="*/ 6176010 h 6345561"/>
                    <a:gd name="connsiteX107" fmla="*/ 4067092 w 6352623"/>
                    <a:gd name="connsiteY107" fmla="*/ 6216068 h 6345561"/>
                    <a:gd name="connsiteX108" fmla="*/ 3617977 w 6352623"/>
                    <a:gd name="connsiteY108" fmla="*/ 6323175 h 6345561"/>
                    <a:gd name="connsiteX109" fmla="*/ 3499574 w 6352623"/>
                    <a:gd name="connsiteY109" fmla="*/ 4950969 h 6345561"/>
                    <a:gd name="connsiteX110" fmla="*/ 3966167 w 6352623"/>
                    <a:gd name="connsiteY110" fmla="*/ 4917769 h 6345561"/>
                    <a:gd name="connsiteX111" fmla="*/ 4402891 w 6352623"/>
                    <a:gd name="connsiteY111" fmla="*/ 4895610 h 6345561"/>
                    <a:gd name="connsiteX112" fmla="*/ 4263840 w 6352623"/>
                    <a:gd name="connsiteY112" fmla="*/ 5239274 h 6345561"/>
                    <a:gd name="connsiteX113" fmla="*/ 3691123 w 6352623"/>
                    <a:gd name="connsiteY113" fmla="*/ 6308899 h 6345561"/>
                    <a:gd name="connsiteX114" fmla="*/ 3637169 w 6352623"/>
                    <a:gd name="connsiteY114" fmla="*/ 6322223 h 6345561"/>
                    <a:gd name="connsiteX115" fmla="*/ 3617977 w 6352623"/>
                    <a:gd name="connsiteY115" fmla="*/ 6323175 h 6345561"/>
                    <a:gd name="connsiteX116" fmla="*/ 509955 w 6352623"/>
                    <a:gd name="connsiteY116" fmla="*/ 4889989 h 6345561"/>
                    <a:gd name="connsiteX117" fmla="*/ 432662 w 6352623"/>
                    <a:gd name="connsiteY117" fmla="*/ 4783013 h 6345561"/>
                    <a:gd name="connsiteX118" fmla="*/ 30403 w 6352623"/>
                    <a:gd name="connsiteY118" fmla="*/ 3637168 h 6345561"/>
                    <a:gd name="connsiteX119" fmla="*/ 28957 w 6352623"/>
                    <a:gd name="connsiteY119" fmla="*/ 3608002 h 6345561"/>
                    <a:gd name="connsiteX120" fmla="*/ 1122699 w 6352623"/>
                    <a:gd name="connsiteY120" fmla="*/ 3528079 h 6345561"/>
                    <a:gd name="connsiteX121" fmla="*/ 1151870 w 6352623"/>
                    <a:gd name="connsiteY121" fmla="*/ 3709064 h 6345561"/>
                    <a:gd name="connsiteX122" fmla="*/ 1633165 w 6352623"/>
                    <a:gd name="connsiteY122" fmla="*/ 4721494 h 6345561"/>
                    <a:gd name="connsiteX123" fmla="*/ 1635001 w 6352623"/>
                    <a:gd name="connsiteY123" fmla="*/ 4724090 h 6345561"/>
                    <a:gd name="connsiteX124" fmla="*/ 1150655 w 6352623"/>
                    <a:gd name="connsiteY124" fmla="*/ 4790652 h 6345561"/>
                    <a:gd name="connsiteX125" fmla="*/ 509955 w 6352623"/>
                    <a:gd name="connsiteY125" fmla="*/ 4889989 h 6345561"/>
                    <a:gd name="connsiteX126" fmla="*/ 3165956 w 6352623"/>
                    <a:gd name="connsiteY126" fmla="*/ 6345561 h 6345561"/>
                    <a:gd name="connsiteX127" fmla="*/ 2661675 w 6352623"/>
                    <a:gd name="connsiteY127" fmla="*/ 5655612 h 6345561"/>
                    <a:gd name="connsiteX128" fmla="*/ 2224080 w 6352623"/>
                    <a:gd name="connsiteY128" fmla="*/ 5071807 h 6345561"/>
                    <a:gd name="connsiteX129" fmla="*/ 2697681 w 6352623"/>
                    <a:gd name="connsiteY129" fmla="*/ 5021257 h 6345561"/>
                    <a:gd name="connsiteX130" fmla="*/ 3150545 w 6352623"/>
                    <a:gd name="connsiteY130" fmla="*/ 4979436 h 6345561"/>
                    <a:gd name="connsiteX131" fmla="*/ 3267988 w 6352623"/>
                    <a:gd name="connsiteY131" fmla="*/ 6340508 h 6345561"/>
                    <a:gd name="connsiteX132" fmla="*/ 3165956 w 6352623"/>
                    <a:gd name="connsiteY132" fmla="*/ 6345561 h 6345561"/>
                    <a:gd name="connsiteX133" fmla="*/ 1799833 w 6352623"/>
                    <a:gd name="connsiteY133" fmla="*/ 6042038 h 6345561"/>
                    <a:gd name="connsiteX134" fmla="*/ 792530 w 6352623"/>
                    <a:gd name="connsiteY134" fmla="*/ 5281044 h 6345561"/>
                    <a:gd name="connsiteX135" fmla="*/ 758259 w 6352623"/>
                    <a:gd name="connsiteY135" fmla="*/ 5233611 h 6345561"/>
                    <a:gd name="connsiteX136" fmla="*/ 1178638 w 6352623"/>
                    <a:gd name="connsiteY136" fmla="*/ 5187468 h 6345561"/>
                    <a:gd name="connsiteX137" fmla="*/ 1905324 w 6352623"/>
                    <a:gd name="connsiteY137" fmla="*/ 5106339 h 6345561"/>
                    <a:gd name="connsiteX138" fmla="*/ 2206251 w 6352623"/>
                    <a:gd name="connsiteY138" fmla="*/ 5531868 h 6345561"/>
                    <a:gd name="connsiteX139" fmla="*/ 2827891 w 6352623"/>
                    <a:gd name="connsiteY139" fmla="*/ 6323709 h 6345561"/>
                    <a:gd name="connsiteX140" fmla="*/ 2405336 w 6352623"/>
                    <a:gd name="connsiteY140" fmla="*/ 6261225 h 6345561"/>
                    <a:gd name="connsiteX141" fmla="*/ 1799833 w 6352623"/>
                    <a:gd name="connsiteY141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02224 w 6352623"/>
                    <a:gd name="connsiteY28" fmla="*/ 83048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77697 w 6352623"/>
                    <a:gd name="connsiteY28" fmla="*/ 56553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77697 w 6352623"/>
                    <a:gd name="connsiteY28" fmla="*/ 56553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48458 w 6352623"/>
                    <a:gd name="connsiteY28" fmla="*/ 73883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65793 w 6352623"/>
                    <a:gd name="connsiteY12" fmla="*/ 175345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548458 w 6352623"/>
                    <a:gd name="connsiteY29" fmla="*/ 73883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38629 w 6352623"/>
                    <a:gd name="connsiteY12" fmla="*/ 57719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548458 w 6352623"/>
                    <a:gd name="connsiteY29" fmla="*/ 73883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29798 w 6352623"/>
                    <a:gd name="connsiteY12" fmla="*/ 32561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548458 w 6352623"/>
                    <a:gd name="connsiteY29" fmla="*/ 73883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29798 w 6352623"/>
                    <a:gd name="connsiteY12" fmla="*/ 32561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54955 w 6352623"/>
                    <a:gd name="connsiteY12" fmla="*/ 23730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54955 w 6352623"/>
                    <a:gd name="connsiteY12" fmla="*/ 23730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68402 w 6352623"/>
                    <a:gd name="connsiteY13" fmla="*/ 74044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34679 w 6352623"/>
                    <a:gd name="connsiteY38" fmla="*/ 152304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63919 w 6352623"/>
                    <a:gd name="connsiteY38" fmla="*/ 134974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68000 w 6352623"/>
                    <a:gd name="connsiteY38" fmla="*/ 126477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68000 w 6352623"/>
                    <a:gd name="connsiteY38" fmla="*/ 126477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3351"/>
                    <a:gd name="connsiteY0" fmla="*/ 1282707 h 6345561"/>
                    <a:gd name="connsiteX1" fmla="*/ 3934751 w 6353351"/>
                    <a:gd name="connsiteY1" fmla="*/ 794857 h 6345561"/>
                    <a:gd name="connsiteX2" fmla="*/ 3306522 w 6353351"/>
                    <a:gd name="connsiteY2" fmla="*/ 1126 h 6345561"/>
                    <a:gd name="connsiteX3" fmla="*/ 3329154 w 6353351"/>
                    <a:gd name="connsiteY3" fmla="*/ 0 h 6345561"/>
                    <a:gd name="connsiteX4" fmla="*/ 4552794 w 6353351"/>
                    <a:gd name="connsiteY4" fmla="*/ 310597 h 6345561"/>
                    <a:gd name="connsiteX5" fmla="*/ 5560095 w 6353351"/>
                    <a:gd name="connsiteY5" fmla="*/ 1071582 h 6345561"/>
                    <a:gd name="connsiteX6" fmla="*/ 5592215 w 6353351"/>
                    <a:gd name="connsiteY6" fmla="*/ 1116037 h 6345561"/>
                    <a:gd name="connsiteX7" fmla="*/ 5275773 w 6353351"/>
                    <a:gd name="connsiteY7" fmla="*/ 1158708 h 6345561"/>
                    <a:gd name="connsiteX8" fmla="*/ 4352475 w 6353351"/>
                    <a:gd name="connsiteY8" fmla="*/ 1275439 h 6345561"/>
                    <a:gd name="connsiteX9" fmla="*/ 4287481 w 6353351"/>
                    <a:gd name="connsiteY9" fmla="*/ 1282707 h 6345561"/>
                    <a:gd name="connsiteX10" fmla="*/ 3192871 w 6353351"/>
                    <a:gd name="connsiteY10" fmla="*/ 1396479 h 6345561"/>
                    <a:gd name="connsiteX11" fmla="*/ 2976810 w 6353351"/>
                    <a:gd name="connsiteY11" fmla="*/ 29424 h 6345561"/>
                    <a:gd name="connsiteX12" fmla="*/ 3088611 w 6353351"/>
                    <a:gd name="connsiteY12" fmla="*/ 18979 h 6345561"/>
                    <a:gd name="connsiteX13" fmla="*/ 3589479 w 6353351"/>
                    <a:gd name="connsiteY13" fmla="*/ 740112 h 6345561"/>
                    <a:gd name="connsiteX14" fmla="*/ 3951788 w 6353351"/>
                    <a:gd name="connsiteY14" fmla="*/ 1320226 h 6345561"/>
                    <a:gd name="connsiteX15" fmla="*/ 3610216 w 6353351"/>
                    <a:gd name="connsiteY15" fmla="*/ 1358400 h 6345561"/>
                    <a:gd name="connsiteX16" fmla="*/ 3192871 w 6353351"/>
                    <a:gd name="connsiteY16" fmla="*/ 1396479 h 6345561"/>
                    <a:gd name="connsiteX17" fmla="*/ 5080835 w 6353351"/>
                    <a:gd name="connsiteY17" fmla="*/ 2887704 h 6345561"/>
                    <a:gd name="connsiteX18" fmla="*/ 5075577 w 6353351"/>
                    <a:gd name="connsiteY18" fmla="*/ 2828892 h 6345561"/>
                    <a:gd name="connsiteX19" fmla="*/ 4870827 w 6353351"/>
                    <a:gd name="connsiteY19" fmla="*/ 2225787 h 6345561"/>
                    <a:gd name="connsiteX20" fmla="*/ 4527301 w 6353351"/>
                    <a:gd name="connsiteY20" fmla="*/ 1626915 h 6345561"/>
                    <a:gd name="connsiteX21" fmla="*/ 5336497 w 6353351"/>
                    <a:gd name="connsiteY21" fmla="*/ 1510023 h 6345561"/>
                    <a:gd name="connsiteX22" fmla="*/ 5827104 w 6353351"/>
                    <a:gd name="connsiteY22" fmla="*/ 1441104 h 6345561"/>
                    <a:gd name="connsiteX23" fmla="*/ 5919962 w 6353351"/>
                    <a:gd name="connsiteY23" fmla="*/ 1569624 h 6345561"/>
                    <a:gd name="connsiteX24" fmla="*/ 6322223 w 6353351"/>
                    <a:gd name="connsiteY24" fmla="*/ 2715457 h 6345561"/>
                    <a:gd name="connsiteX25" fmla="*/ 6326244 w 6353351"/>
                    <a:gd name="connsiteY25" fmla="*/ 2796695 h 6345561"/>
                    <a:gd name="connsiteX26" fmla="*/ 5080835 w 6353351"/>
                    <a:gd name="connsiteY26" fmla="*/ 2887704 h 6345561"/>
                    <a:gd name="connsiteX27" fmla="*/ 1790042 w 6353351"/>
                    <a:gd name="connsiteY27" fmla="*/ 1491620 h 6345561"/>
                    <a:gd name="connsiteX28" fmla="*/ 2057262 w 6353351"/>
                    <a:gd name="connsiteY28" fmla="*/ 888122 h 6345561"/>
                    <a:gd name="connsiteX29" fmla="*/ 2602855 w 6353351"/>
                    <a:gd name="connsiteY29" fmla="*/ 47722 h 6345561"/>
                    <a:gd name="connsiteX30" fmla="*/ 2715458 w 6353351"/>
                    <a:gd name="connsiteY30" fmla="*/ 30412 h 6345561"/>
                    <a:gd name="connsiteX31" fmla="*/ 2723477 w 6353351"/>
                    <a:gd name="connsiteY31" fmla="*/ 30012 h 6345561"/>
                    <a:gd name="connsiteX32" fmla="*/ 2843908 w 6353351"/>
                    <a:gd name="connsiteY32" fmla="*/ 1425699 h 6345561"/>
                    <a:gd name="connsiteX33" fmla="*/ 2341650 w 6353351"/>
                    <a:gd name="connsiteY33" fmla="*/ 1460888 h 6345561"/>
                    <a:gd name="connsiteX34" fmla="*/ 1790042 w 6353351"/>
                    <a:gd name="connsiteY34" fmla="*/ 1491620 h 6345561"/>
                    <a:gd name="connsiteX35" fmla="*/ 456566 w 6353351"/>
                    <a:gd name="connsiteY35" fmla="*/ 1560803 h 6345561"/>
                    <a:gd name="connsiteX36" fmla="*/ 646218 w 6353351"/>
                    <a:gd name="connsiteY36" fmla="*/ 1250255 h 6345561"/>
                    <a:gd name="connsiteX37" fmla="*/ 2123254 w 6353351"/>
                    <a:gd name="connsiteY37" fmla="*/ 176626 h 6345561"/>
                    <a:gd name="connsiteX38" fmla="*/ 2268000 w 6353351"/>
                    <a:gd name="connsiteY38" fmla="*/ 126477 h 6345561"/>
                    <a:gd name="connsiteX39" fmla="*/ 1791341 w 6353351"/>
                    <a:gd name="connsiteY39" fmla="*/ 860818 h 6345561"/>
                    <a:gd name="connsiteX40" fmla="*/ 1497989 w 6353351"/>
                    <a:gd name="connsiteY40" fmla="*/ 1507155 h 6345561"/>
                    <a:gd name="connsiteX41" fmla="*/ 815685 w 6353351"/>
                    <a:gd name="connsiteY41" fmla="*/ 1541873 h 6345561"/>
                    <a:gd name="connsiteX42" fmla="*/ 456566 w 6353351"/>
                    <a:gd name="connsiteY42" fmla="*/ 1560803 h 6345561"/>
                    <a:gd name="connsiteX43" fmla="*/ 3332566 w 6353351"/>
                    <a:gd name="connsiteY43" fmla="*/ 3015466 h 6345561"/>
                    <a:gd name="connsiteX44" fmla="*/ 3227686 w 6353351"/>
                    <a:gd name="connsiteY44" fmla="*/ 1799988 h 6345561"/>
                    <a:gd name="connsiteX45" fmla="*/ 3687369 w 6353351"/>
                    <a:gd name="connsiteY45" fmla="*/ 1744594 h 6345561"/>
                    <a:gd name="connsiteX46" fmla="*/ 4207427 w 6353351"/>
                    <a:gd name="connsiteY46" fmla="*/ 1672041 h 6345561"/>
                    <a:gd name="connsiteX47" fmla="*/ 4314817 w 6353351"/>
                    <a:gd name="connsiteY47" fmla="*/ 1819820 h 6345561"/>
                    <a:gd name="connsiteX48" fmla="*/ 4752430 w 6353351"/>
                    <a:gd name="connsiteY48" fmla="*/ 2869128 h 6345561"/>
                    <a:gd name="connsiteX49" fmla="*/ 4755993 w 6353351"/>
                    <a:gd name="connsiteY49" fmla="*/ 2911437 h 6345561"/>
                    <a:gd name="connsiteX50" fmla="*/ 3332566 w 6353351"/>
                    <a:gd name="connsiteY50" fmla="*/ 3015466 h 6345561"/>
                    <a:gd name="connsiteX51" fmla="*/ 4842211 w 6353351"/>
                    <a:gd name="connsiteY51" fmla="*/ 4504577 h 6345561"/>
                    <a:gd name="connsiteX52" fmla="*/ 4894441 w 6353351"/>
                    <a:gd name="connsiteY52" fmla="*/ 4378816 h 6345561"/>
                    <a:gd name="connsiteX53" fmla="*/ 5118410 w 6353351"/>
                    <a:gd name="connsiteY53" fmla="*/ 3308120 h 6345561"/>
                    <a:gd name="connsiteX54" fmla="*/ 5112011 w 6353351"/>
                    <a:gd name="connsiteY54" fmla="*/ 3236549 h 6345561"/>
                    <a:gd name="connsiteX55" fmla="*/ 6343574 w 6353351"/>
                    <a:gd name="connsiteY55" fmla="*/ 3146548 h 6345561"/>
                    <a:gd name="connsiteX56" fmla="*/ 6352623 w 6353351"/>
                    <a:gd name="connsiteY56" fmla="*/ 3329154 h 6345561"/>
                    <a:gd name="connsiteX57" fmla="*/ 6068313 w 6353351"/>
                    <a:gd name="connsiteY57" fmla="*/ 4480189 h 6345561"/>
                    <a:gd name="connsiteX58" fmla="*/ 5645377 w 6353351"/>
                    <a:gd name="connsiteY58" fmla="*/ 4489676 h 6345561"/>
                    <a:gd name="connsiteX59" fmla="*/ 4842211 w 6353351"/>
                    <a:gd name="connsiteY59" fmla="*/ 4504577 h 6345561"/>
                    <a:gd name="connsiteX60" fmla="*/ 1405726 w 6353351"/>
                    <a:gd name="connsiteY60" fmla="*/ 3156271 h 6345561"/>
                    <a:gd name="connsiteX61" fmla="*/ 1399341 w 6353351"/>
                    <a:gd name="connsiteY61" fmla="*/ 3089416 h 6345561"/>
                    <a:gd name="connsiteX62" fmla="*/ 1464945 w 6353351"/>
                    <a:gd name="connsiteY62" fmla="*/ 2467755 h 6345561"/>
                    <a:gd name="connsiteX63" fmla="*/ 1626959 w 6353351"/>
                    <a:gd name="connsiteY63" fmla="*/ 1918290 h 6345561"/>
                    <a:gd name="connsiteX64" fmla="*/ 1698846 w 6353351"/>
                    <a:gd name="connsiteY64" fmla="*/ 1916459 h 6345561"/>
                    <a:gd name="connsiteX65" fmla="*/ 2401423 w 6353351"/>
                    <a:gd name="connsiteY65" fmla="*/ 1879094 h 6345561"/>
                    <a:gd name="connsiteX66" fmla="*/ 2879383 w 6353351"/>
                    <a:gd name="connsiteY66" fmla="*/ 1836855 h 6345561"/>
                    <a:gd name="connsiteX67" fmla="*/ 2983285 w 6353351"/>
                    <a:gd name="connsiteY67" fmla="*/ 3040986 h 6345561"/>
                    <a:gd name="connsiteX68" fmla="*/ 1405726 w 6353351"/>
                    <a:gd name="connsiteY68" fmla="*/ 3156271 h 6345561"/>
                    <a:gd name="connsiteX69" fmla="*/ 3464621 w 6353351"/>
                    <a:gd name="connsiteY69" fmla="*/ 4545892 h 6345561"/>
                    <a:gd name="connsiteX70" fmla="*/ 3362673 w 6353351"/>
                    <a:gd name="connsiteY70" fmla="*/ 3364384 h 6345561"/>
                    <a:gd name="connsiteX71" fmla="*/ 4785461 w 6353351"/>
                    <a:gd name="connsiteY71" fmla="*/ 3260410 h 6345561"/>
                    <a:gd name="connsiteX72" fmla="*/ 4791965 w 6353351"/>
                    <a:gd name="connsiteY72" fmla="*/ 3337498 h 6345561"/>
                    <a:gd name="connsiteX73" fmla="*/ 4582162 w 6353351"/>
                    <a:gd name="connsiteY73" fmla="*/ 4452550 h 6345561"/>
                    <a:gd name="connsiteX74" fmla="*/ 3980007 w 6353351"/>
                    <a:gd name="connsiteY74" fmla="*/ 4524180 h 6345561"/>
                    <a:gd name="connsiteX75" fmla="*/ 3464621 w 6353351"/>
                    <a:gd name="connsiteY75" fmla="*/ 4545892 h 6345561"/>
                    <a:gd name="connsiteX76" fmla="*/ 11631 w 6353351"/>
                    <a:gd name="connsiteY76" fmla="*/ 3258148 h 6345561"/>
                    <a:gd name="connsiteX77" fmla="*/ 0 w 6353351"/>
                    <a:gd name="connsiteY77" fmla="*/ 3023469 h 6345561"/>
                    <a:gd name="connsiteX78" fmla="*/ 91400 w 6353351"/>
                    <a:gd name="connsiteY78" fmla="*/ 2405346 h 6345561"/>
                    <a:gd name="connsiteX79" fmla="*/ 258812 w 6353351"/>
                    <a:gd name="connsiteY79" fmla="*/ 1942855 h 6345561"/>
                    <a:gd name="connsiteX80" fmla="*/ 852081 w 6353351"/>
                    <a:gd name="connsiteY80" fmla="*/ 1937991 h 6345561"/>
                    <a:gd name="connsiteX81" fmla="*/ 1335718 w 6353351"/>
                    <a:gd name="connsiteY81" fmla="*/ 1925698 h 6345561"/>
                    <a:gd name="connsiteX82" fmla="*/ 1234430 w 6353351"/>
                    <a:gd name="connsiteY82" fmla="*/ 2196801 h 6345561"/>
                    <a:gd name="connsiteX83" fmla="*/ 1103579 w 6353351"/>
                    <a:gd name="connsiteY83" fmla="*/ 2737987 h 6345561"/>
                    <a:gd name="connsiteX84" fmla="*/ 1078099 w 6353351"/>
                    <a:gd name="connsiteY84" fmla="*/ 3180217 h 6345561"/>
                    <a:gd name="connsiteX85" fmla="*/ 11631 w 6353351"/>
                    <a:gd name="connsiteY85" fmla="*/ 3258148 h 6345561"/>
                    <a:gd name="connsiteX86" fmla="*/ 1960743 w 6353351"/>
                    <a:gd name="connsiteY86" fmla="*/ 4679317 h 6345561"/>
                    <a:gd name="connsiteX87" fmla="*/ 1740896 w 6353351"/>
                    <a:gd name="connsiteY87" fmla="*/ 4337429 h 6345561"/>
                    <a:gd name="connsiteX88" fmla="*/ 1441619 w 6353351"/>
                    <a:gd name="connsiteY88" fmla="*/ 3532526 h 6345561"/>
                    <a:gd name="connsiteX89" fmla="*/ 1438988 w 6353351"/>
                    <a:gd name="connsiteY89" fmla="*/ 3504964 h 6345561"/>
                    <a:gd name="connsiteX90" fmla="*/ 3013389 w 6353351"/>
                    <a:gd name="connsiteY90" fmla="*/ 3389903 h 6345561"/>
                    <a:gd name="connsiteX91" fmla="*/ 3099126 w 6353351"/>
                    <a:gd name="connsiteY91" fmla="*/ 4562904 h 6345561"/>
                    <a:gd name="connsiteX92" fmla="*/ 2689209 w 6353351"/>
                    <a:gd name="connsiteY92" fmla="*/ 4598877 h 6345561"/>
                    <a:gd name="connsiteX93" fmla="*/ 1989796 w 6353351"/>
                    <a:gd name="connsiteY93" fmla="*/ 4675326 h 6345561"/>
                    <a:gd name="connsiteX94" fmla="*/ 1960743 w 6353351"/>
                    <a:gd name="connsiteY94" fmla="*/ 4679317 h 6345561"/>
                    <a:gd name="connsiteX95" fmla="*/ 4067092 w 6353351"/>
                    <a:gd name="connsiteY95" fmla="*/ 6216068 h 6345561"/>
                    <a:gd name="connsiteX96" fmla="*/ 4277892 w 6353351"/>
                    <a:gd name="connsiteY96" fmla="*/ 5788869 h 6345561"/>
                    <a:gd name="connsiteX97" fmla="*/ 4525520 w 6353351"/>
                    <a:gd name="connsiteY97" fmla="*/ 5267093 h 6345561"/>
                    <a:gd name="connsiteX98" fmla="*/ 4685770 w 6353351"/>
                    <a:gd name="connsiteY98" fmla="*/ 4881257 h 6345561"/>
                    <a:gd name="connsiteX99" fmla="*/ 4712084 w 6353351"/>
                    <a:gd name="connsiteY99" fmla="*/ 4879914 h 6345561"/>
                    <a:gd name="connsiteX100" fmla="*/ 5642123 w 6353351"/>
                    <a:gd name="connsiteY100" fmla="*/ 4846187 h 6345561"/>
                    <a:gd name="connsiteX101" fmla="*/ 5866698 w 6353351"/>
                    <a:gd name="connsiteY101" fmla="*/ 4839902 h 6345561"/>
                    <a:gd name="connsiteX102" fmla="*/ 5706398 w 6353351"/>
                    <a:gd name="connsiteY102" fmla="*/ 5102370 h 6345561"/>
                    <a:gd name="connsiteX103" fmla="*/ 4229361 w 6353351"/>
                    <a:gd name="connsiteY103" fmla="*/ 6176010 h 6345561"/>
                    <a:gd name="connsiteX104" fmla="*/ 4067092 w 6353351"/>
                    <a:gd name="connsiteY104" fmla="*/ 6216068 h 6345561"/>
                    <a:gd name="connsiteX105" fmla="*/ 3617977 w 6353351"/>
                    <a:gd name="connsiteY105" fmla="*/ 6323175 h 6345561"/>
                    <a:gd name="connsiteX106" fmla="*/ 3499574 w 6353351"/>
                    <a:gd name="connsiteY106" fmla="*/ 4950969 h 6345561"/>
                    <a:gd name="connsiteX107" fmla="*/ 3966167 w 6353351"/>
                    <a:gd name="connsiteY107" fmla="*/ 4917769 h 6345561"/>
                    <a:gd name="connsiteX108" fmla="*/ 4402891 w 6353351"/>
                    <a:gd name="connsiteY108" fmla="*/ 4895610 h 6345561"/>
                    <a:gd name="connsiteX109" fmla="*/ 4263840 w 6353351"/>
                    <a:gd name="connsiteY109" fmla="*/ 5239274 h 6345561"/>
                    <a:gd name="connsiteX110" fmla="*/ 3691123 w 6353351"/>
                    <a:gd name="connsiteY110" fmla="*/ 6308899 h 6345561"/>
                    <a:gd name="connsiteX111" fmla="*/ 3637169 w 6353351"/>
                    <a:gd name="connsiteY111" fmla="*/ 6322223 h 6345561"/>
                    <a:gd name="connsiteX112" fmla="*/ 3617977 w 6353351"/>
                    <a:gd name="connsiteY112" fmla="*/ 6323175 h 6345561"/>
                    <a:gd name="connsiteX113" fmla="*/ 509955 w 6353351"/>
                    <a:gd name="connsiteY113" fmla="*/ 4889989 h 6345561"/>
                    <a:gd name="connsiteX114" fmla="*/ 432662 w 6353351"/>
                    <a:gd name="connsiteY114" fmla="*/ 4783013 h 6345561"/>
                    <a:gd name="connsiteX115" fmla="*/ 30403 w 6353351"/>
                    <a:gd name="connsiteY115" fmla="*/ 3637168 h 6345561"/>
                    <a:gd name="connsiteX116" fmla="*/ 28957 w 6353351"/>
                    <a:gd name="connsiteY116" fmla="*/ 3608002 h 6345561"/>
                    <a:gd name="connsiteX117" fmla="*/ 1122699 w 6353351"/>
                    <a:gd name="connsiteY117" fmla="*/ 3528079 h 6345561"/>
                    <a:gd name="connsiteX118" fmla="*/ 1151870 w 6353351"/>
                    <a:gd name="connsiteY118" fmla="*/ 3709064 h 6345561"/>
                    <a:gd name="connsiteX119" fmla="*/ 1633165 w 6353351"/>
                    <a:gd name="connsiteY119" fmla="*/ 4721494 h 6345561"/>
                    <a:gd name="connsiteX120" fmla="*/ 1635001 w 6353351"/>
                    <a:gd name="connsiteY120" fmla="*/ 4724090 h 6345561"/>
                    <a:gd name="connsiteX121" fmla="*/ 1150655 w 6353351"/>
                    <a:gd name="connsiteY121" fmla="*/ 4790652 h 6345561"/>
                    <a:gd name="connsiteX122" fmla="*/ 509955 w 6353351"/>
                    <a:gd name="connsiteY122" fmla="*/ 4889989 h 6345561"/>
                    <a:gd name="connsiteX123" fmla="*/ 3165956 w 6353351"/>
                    <a:gd name="connsiteY123" fmla="*/ 6345561 h 6345561"/>
                    <a:gd name="connsiteX124" fmla="*/ 2661675 w 6353351"/>
                    <a:gd name="connsiteY124" fmla="*/ 5655612 h 6345561"/>
                    <a:gd name="connsiteX125" fmla="*/ 2224080 w 6353351"/>
                    <a:gd name="connsiteY125" fmla="*/ 5071807 h 6345561"/>
                    <a:gd name="connsiteX126" fmla="*/ 2697681 w 6353351"/>
                    <a:gd name="connsiteY126" fmla="*/ 5021257 h 6345561"/>
                    <a:gd name="connsiteX127" fmla="*/ 3150545 w 6353351"/>
                    <a:gd name="connsiteY127" fmla="*/ 4979436 h 6345561"/>
                    <a:gd name="connsiteX128" fmla="*/ 3267988 w 6353351"/>
                    <a:gd name="connsiteY128" fmla="*/ 6340508 h 6345561"/>
                    <a:gd name="connsiteX129" fmla="*/ 3165956 w 6353351"/>
                    <a:gd name="connsiteY129" fmla="*/ 6345561 h 6345561"/>
                    <a:gd name="connsiteX130" fmla="*/ 1799833 w 6353351"/>
                    <a:gd name="connsiteY130" fmla="*/ 6042038 h 6345561"/>
                    <a:gd name="connsiteX131" fmla="*/ 792530 w 6353351"/>
                    <a:gd name="connsiteY131" fmla="*/ 5281044 h 6345561"/>
                    <a:gd name="connsiteX132" fmla="*/ 758259 w 6353351"/>
                    <a:gd name="connsiteY132" fmla="*/ 5233611 h 6345561"/>
                    <a:gd name="connsiteX133" fmla="*/ 1178638 w 6353351"/>
                    <a:gd name="connsiteY133" fmla="*/ 5187468 h 6345561"/>
                    <a:gd name="connsiteX134" fmla="*/ 1905324 w 6353351"/>
                    <a:gd name="connsiteY134" fmla="*/ 5106339 h 6345561"/>
                    <a:gd name="connsiteX135" fmla="*/ 2206251 w 6353351"/>
                    <a:gd name="connsiteY135" fmla="*/ 5531868 h 6345561"/>
                    <a:gd name="connsiteX136" fmla="*/ 2827891 w 6353351"/>
                    <a:gd name="connsiteY136" fmla="*/ 6323709 h 6345561"/>
                    <a:gd name="connsiteX137" fmla="*/ 2405336 w 6353351"/>
                    <a:gd name="connsiteY137" fmla="*/ 6261225 h 6345561"/>
                    <a:gd name="connsiteX138" fmla="*/ 1799833 w 6353351"/>
                    <a:gd name="connsiteY138" fmla="*/ 6042038 h 6345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6353351" h="6345561">
                      <a:moveTo>
                        <a:pt x="4287481" y="1282707"/>
                      </a:moveTo>
                      <a:lnTo>
                        <a:pt x="3934751" y="794857"/>
                      </a:lnTo>
                      <a:lnTo>
                        <a:pt x="3306522" y="1126"/>
                      </a:lnTo>
                      <a:lnTo>
                        <a:pt x="3329154" y="0"/>
                      </a:lnTo>
                      <a:cubicBezTo>
                        <a:pt x="3741651" y="19671"/>
                        <a:pt x="4157119" y="120541"/>
                        <a:pt x="4552794" y="310597"/>
                      </a:cubicBezTo>
                      <a:cubicBezTo>
                        <a:pt x="4948463" y="500646"/>
                        <a:pt x="5286893" y="761898"/>
                        <a:pt x="5560095" y="1071582"/>
                      </a:cubicBezTo>
                      <a:lnTo>
                        <a:pt x="5592215" y="1116037"/>
                      </a:lnTo>
                      <a:lnTo>
                        <a:pt x="5275773" y="1158708"/>
                      </a:lnTo>
                      <a:lnTo>
                        <a:pt x="4352475" y="1275439"/>
                      </a:lnTo>
                      <a:lnTo>
                        <a:pt x="4287481" y="1282707"/>
                      </a:lnTo>
                      <a:close/>
                      <a:moveTo>
                        <a:pt x="3192871" y="1396479"/>
                      </a:moveTo>
                      <a:lnTo>
                        <a:pt x="2976810" y="29424"/>
                      </a:lnTo>
                      <a:lnTo>
                        <a:pt x="3088611" y="18979"/>
                      </a:lnTo>
                      <a:cubicBezTo>
                        <a:pt x="3417885" y="480246"/>
                        <a:pt x="3445072" y="503593"/>
                        <a:pt x="3589479" y="740112"/>
                      </a:cubicBezTo>
                      <a:lnTo>
                        <a:pt x="3951788" y="1320226"/>
                      </a:lnTo>
                      <a:lnTo>
                        <a:pt x="3610216" y="1358400"/>
                      </a:lnTo>
                      <a:lnTo>
                        <a:pt x="3192871" y="1396479"/>
                      </a:lnTo>
                      <a:close/>
                      <a:moveTo>
                        <a:pt x="5080835" y="2887704"/>
                      </a:moveTo>
                      <a:lnTo>
                        <a:pt x="5075577" y="2828892"/>
                      </a:lnTo>
                      <a:cubicBezTo>
                        <a:pt x="5035592" y="2631079"/>
                        <a:pt x="4967675" y="2433136"/>
                        <a:pt x="4870827" y="2225787"/>
                      </a:cubicBezTo>
                      <a:lnTo>
                        <a:pt x="4527301" y="1626915"/>
                      </a:lnTo>
                      <a:lnTo>
                        <a:pt x="5336497" y="1510023"/>
                      </a:lnTo>
                      <a:lnTo>
                        <a:pt x="5827104" y="1441104"/>
                      </a:lnTo>
                      <a:lnTo>
                        <a:pt x="5919962" y="1569624"/>
                      </a:lnTo>
                      <a:cubicBezTo>
                        <a:pt x="6125930" y="1922073"/>
                        <a:pt x="6262685" y="2311601"/>
                        <a:pt x="6322223" y="2715457"/>
                      </a:cubicBezTo>
                      <a:lnTo>
                        <a:pt x="6326244" y="2796695"/>
                      </a:lnTo>
                      <a:lnTo>
                        <a:pt x="5080835" y="2887704"/>
                      </a:lnTo>
                      <a:close/>
                      <a:moveTo>
                        <a:pt x="1790042" y="1491620"/>
                      </a:moveTo>
                      <a:lnTo>
                        <a:pt x="2057262" y="888122"/>
                      </a:lnTo>
                      <a:cubicBezTo>
                        <a:pt x="2230740" y="610932"/>
                        <a:pt x="2221957" y="539019"/>
                        <a:pt x="2602855" y="47722"/>
                      </a:cubicBezTo>
                      <a:lnTo>
                        <a:pt x="2715458" y="30412"/>
                      </a:lnTo>
                      <a:lnTo>
                        <a:pt x="2723477" y="30012"/>
                      </a:lnTo>
                      <a:lnTo>
                        <a:pt x="2843908" y="1425699"/>
                      </a:lnTo>
                      <a:lnTo>
                        <a:pt x="2341650" y="1460888"/>
                      </a:lnTo>
                      <a:lnTo>
                        <a:pt x="1790042" y="1491620"/>
                      </a:lnTo>
                      <a:close/>
                      <a:moveTo>
                        <a:pt x="456566" y="1560803"/>
                      </a:moveTo>
                      <a:lnTo>
                        <a:pt x="646218" y="1250255"/>
                      </a:lnTo>
                      <a:cubicBezTo>
                        <a:pt x="1029562" y="745610"/>
                        <a:pt x="1547495" y="378754"/>
                        <a:pt x="2123254" y="176626"/>
                      </a:cubicBezTo>
                      <a:lnTo>
                        <a:pt x="2268000" y="126477"/>
                      </a:lnTo>
                      <a:lnTo>
                        <a:pt x="1791341" y="860818"/>
                      </a:lnTo>
                      <a:lnTo>
                        <a:pt x="1497989" y="1507155"/>
                      </a:lnTo>
                      <a:lnTo>
                        <a:pt x="815685" y="1541873"/>
                      </a:lnTo>
                      <a:lnTo>
                        <a:pt x="456566" y="1560803"/>
                      </a:lnTo>
                      <a:close/>
                      <a:moveTo>
                        <a:pt x="3332566" y="3015466"/>
                      </a:moveTo>
                      <a:lnTo>
                        <a:pt x="3227686" y="1799988"/>
                      </a:lnTo>
                      <a:lnTo>
                        <a:pt x="3687369" y="1744594"/>
                      </a:lnTo>
                      <a:lnTo>
                        <a:pt x="4207427" y="1672041"/>
                      </a:lnTo>
                      <a:lnTo>
                        <a:pt x="4314817" y="1819820"/>
                      </a:lnTo>
                      <a:cubicBezTo>
                        <a:pt x="4528849" y="2161606"/>
                        <a:pt x="4683644" y="2496395"/>
                        <a:pt x="4752430" y="2869128"/>
                      </a:cubicBezTo>
                      <a:lnTo>
                        <a:pt x="4755993" y="2911437"/>
                      </a:lnTo>
                      <a:lnTo>
                        <a:pt x="3332566" y="3015466"/>
                      </a:lnTo>
                      <a:close/>
                      <a:moveTo>
                        <a:pt x="4842211" y="4504577"/>
                      </a:moveTo>
                      <a:lnTo>
                        <a:pt x="4894441" y="4378816"/>
                      </a:lnTo>
                      <a:cubicBezTo>
                        <a:pt x="5035881" y="3977997"/>
                        <a:pt x="5111886" y="3633747"/>
                        <a:pt x="5118410" y="3308120"/>
                      </a:cubicBezTo>
                      <a:lnTo>
                        <a:pt x="5112011" y="3236549"/>
                      </a:lnTo>
                      <a:lnTo>
                        <a:pt x="6343574" y="3146548"/>
                      </a:lnTo>
                      <a:lnTo>
                        <a:pt x="6352623" y="3329154"/>
                      </a:lnTo>
                      <a:cubicBezTo>
                        <a:pt x="6366228" y="3579999"/>
                        <a:pt x="6186187" y="4286769"/>
                        <a:pt x="6068313" y="4480189"/>
                      </a:cubicBezTo>
                      <a:lnTo>
                        <a:pt x="5645377" y="4489676"/>
                      </a:lnTo>
                      <a:lnTo>
                        <a:pt x="4842211" y="4504577"/>
                      </a:lnTo>
                      <a:close/>
                      <a:moveTo>
                        <a:pt x="1405726" y="3156271"/>
                      </a:moveTo>
                      <a:lnTo>
                        <a:pt x="1399341" y="3089416"/>
                      </a:lnTo>
                      <a:cubicBezTo>
                        <a:pt x="1398501" y="2896033"/>
                        <a:pt x="1419405" y="2690426"/>
                        <a:pt x="1464945" y="2467755"/>
                      </a:cubicBezTo>
                      <a:lnTo>
                        <a:pt x="1626959" y="1918290"/>
                      </a:lnTo>
                      <a:lnTo>
                        <a:pt x="1698846" y="1916459"/>
                      </a:lnTo>
                      <a:cubicBezTo>
                        <a:pt x="1952714" y="1906817"/>
                        <a:pt x="2182558" y="1894523"/>
                        <a:pt x="2401423" y="1879094"/>
                      </a:cubicBezTo>
                      <a:lnTo>
                        <a:pt x="2879383" y="1836855"/>
                      </a:lnTo>
                      <a:lnTo>
                        <a:pt x="2983285" y="3040986"/>
                      </a:lnTo>
                      <a:lnTo>
                        <a:pt x="1405726" y="3156271"/>
                      </a:lnTo>
                      <a:close/>
                      <a:moveTo>
                        <a:pt x="3464621" y="4545892"/>
                      </a:moveTo>
                      <a:lnTo>
                        <a:pt x="3362673" y="3364384"/>
                      </a:lnTo>
                      <a:lnTo>
                        <a:pt x="4785461" y="3260410"/>
                      </a:lnTo>
                      <a:lnTo>
                        <a:pt x="4791965" y="3337498"/>
                      </a:lnTo>
                      <a:cubicBezTo>
                        <a:pt x="4788504" y="3665722"/>
                        <a:pt x="4723150" y="4029732"/>
                        <a:pt x="4582162" y="4452550"/>
                      </a:cubicBezTo>
                      <a:lnTo>
                        <a:pt x="3980007" y="4524180"/>
                      </a:lnTo>
                      <a:lnTo>
                        <a:pt x="3464621" y="4545892"/>
                      </a:lnTo>
                      <a:close/>
                      <a:moveTo>
                        <a:pt x="11631" y="3258148"/>
                      </a:moveTo>
                      <a:lnTo>
                        <a:pt x="0" y="3023469"/>
                      </a:lnTo>
                      <a:cubicBezTo>
                        <a:pt x="9835" y="2817218"/>
                        <a:pt x="39973" y="2610228"/>
                        <a:pt x="91400" y="2405346"/>
                      </a:cubicBezTo>
                      <a:lnTo>
                        <a:pt x="258812" y="1942855"/>
                      </a:lnTo>
                      <a:lnTo>
                        <a:pt x="852081" y="1937991"/>
                      </a:lnTo>
                      <a:lnTo>
                        <a:pt x="1335718" y="1925698"/>
                      </a:lnTo>
                      <a:lnTo>
                        <a:pt x="1234430" y="2196801"/>
                      </a:lnTo>
                      <a:cubicBezTo>
                        <a:pt x="1174083" y="2388129"/>
                        <a:pt x="1130304" y="2566936"/>
                        <a:pt x="1103579" y="2737987"/>
                      </a:cubicBezTo>
                      <a:lnTo>
                        <a:pt x="1078099" y="3180217"/>
                      </a:lnTo>
                      <a:lnTo>
                        <a:pt x="11631" y="3258148"/>
                      </a:lnTo>
                      <a:close/>
                      <a:moveTo>
                        <a:pt x="1960743" y="4679317"/>
                      </a:moveTo>
                      <a:lnTo>
                        <a:pt x="1740896" y="4337429"/>
                      </a:lnTo>
                      <a:cubicBezTo>
                        <a:pt x="1599382" y="4077276"/>
                        <a:pt x="1495647" y="3815593"/>
                        <a:pt x="1441619" y="3532526"/>
                      </a:cubicBezTo>
                      <a:lnTo>
                        <a:pt x="1438988" y="3504964"/>
                      </a:lnTo>
                      <a:lnTo>
                        <a:pt x="3013389" y="3389903"/>
                      </a:lnTo>
                      <a:lnTo>
                        <a:pt x="3099126" y="4562904"/>
                      </a:lnTo>
                      <a:lnTo>
                        <a:pt x="2689209" y="4598877"/>
                      </a:lnTo>
                      <a:cubicBezTo>
                        <a:pt x="2470714" y="4618948"/>
                        <a:pt x="2241902" y="4643896"/>
                        <a:pt x="1989796" y="4675326"/>
                      </a:cubicBezTo>
                      <a:lnTo>
                        <a:pt x="1960743" y="4679317"/>
                      </a:lnTo>
                      <a:close/>
                      <a:moveTo>
                        <a:pt x="4067092" y="6216068"/>
                      </a:moveTo>
                      <a:lnTo>
                        <a:pt x="4277892" y="5788869"/>
                      </a:lnTo>
                      <a:lnTo>
                        <a:pt x="4525520" y="5267093"/>
                      </a:lnTo>
                      <a:lnTo>
                        <a:pt x="4685770" y="4881257"/>
                      </a:lnTo>
                      <a:lnTo>
                        <a:pt x="4712084" y="4879914"/>
                      </a:lnTo>
                      <a:lnTo>
                        <a:pt x="5642123" y="4846187"/>
                      </a:lnTo>
                      <a:lnTo>
                        <a:pt x="5866698" y="4839902"/>
                      </a:lnTo>
                      <a:lnTo>
                        <a:pt x="5706398" y="5102370"/>
                      </a:lnTo>
                      <a:cubicBezTo>
                        <a:pt x="5323061" y="5607024"/>
                        <a:pt x="4805131" y="5973881"/>
                        <a:pt x="4229361" y="6176010"/>
                      </a:cubicBezTo>
                      <a:lnTo>
                        <a:pt x="4067092" y="6216068"/>
                      </a:lnTo>
                      <a:close/>
                      <a:moveTo>
                        <a:pt x="3617977" y="6323175"/>
                      </a:moveTo>
                      <a:lnTo>
                        <a:pt x="3499574" y="4950969"/>
                      </a:lnTo>
                      <a:lnTo>
                        <a:pt x="3966167" y="4917769"/>
                      </a:lnTo>
                      <a:lnTo>
                        <a:pt x="4402891" y="4895610"/>
                      </a:lnTo>
                      <a:lnTo>
                        <a:pt x="4263840" y="5239274"/>
                      </a:lnTo>
                      <a:lnTo>
                        <a:pt x="3691123" y="6308899"/>
                      </a:lnTo>
                      <a:lnTo>
                        <a:pt x="3637169" y="6322223"/>
                      </a:lnTo>
                      <a:lnTo>
                        <a:pt x="3617977" y="6323175"/>
                      </a:lnTo>
                      <a:close/>
                      <a:moveTo>
                        <a:pt x="509955" y="4889989"/>
                      </a:moveTo>
                      <a:lnTo>
                        <a:pt x="432662" y="4783013"/>
                      </a:lnTo>
                      <a:cubicBezTo>
                        <a:pt x="226684" y="4430562"/>
                        <a:pt x="89942" y="4041034"/>
                        <a:pt x="30403" y="3637168"/>
                      </a:cubicBezTo>
                      <a:lnTo>
                        <a:pt x="28957" y="3608002"/>
                      </a:lnTo>
                      <a:lnTo>
                        <a:pt x="1122699" y="3528079"/>
                      </a:lnTo>
                      <a:lnTo>
                        <a:pt x="1151870" y="3709064"/>
                      </a:lnTo>
                      <a:cubicBezTo>
                        <a:pt x="1238820" y="4026998"/>
                        <a:pt x="1397943" y="4351818"/>
                        <a:pt x="1633165" y="4721494"/>
                      </a:cubicBezTo>
                      <a:lnTo>
                        <a:pt x="1635001" y="4724090"/>
                      </a:lnTo>
                      <a:lnTo>
                        <a:pt x="1150655" y="4790652"/>
                      </a:lnTo>
                      <a:lnTo>
                        <a:pt x="509955" y="4889989"/>
                      </a:lnTo>
                      <a:close/>
                      <a:moveTo>
                        <a:pt x="3165956" y="6345561"/>
                      </a:moveTo>
                      <a:lnTo>
                        <a:pt x="2661675" y="5655612"/>
                      </a:lnTo>
                      <a:lnTo>
                        <a:pt x="2224080" y="5071807"/>
                      </a:lnTo>
                      <a:lnTo>
                        <a:pt x="2697681" y="5021257"/>
                      </a:lnTo>
                      <a:lnTo>
                        <a:pt x="3150545" y="4979436"/>
                      </a:lnTo>
                      <a:lnTo>
                        <a:pt x="3267988" y="6340508"/>
                      </a:lnTo>
                      <a:lnTo>
                        <a:pt x="3165956" y="6345561"/>
                      </a:lnTo>
                      <a:close/>
                      <a:moveTo>
                        <a:pt x="1799833" y="6042038"/>
                      </a:moveTo>
                      <a:cubicBezTo>
                        <a:pt x="1404151" y="5851981"/>
                        <a:pt x="1065732" y="5590735"/>
                        <a:pt x="792530" y="5281044"/>
                      </a:cubicBezTo>
                      <a:lnTo>
                        <a:pt x="758259" y="5233611"/>
                      </a:lnTo>
                      <a:lnTo>
                        <a:pt x="1178638" y="5187468"/>
                      </a:lnTo>
                      <a:lnTo>
                        <a:pt x="1905324" y="5106339"/>
                      </a:lnTo>
                      <a:lnTo>
                        <a:pt x="2206251" y="5531868"/>
                      </a:lnTo>
                      <a:lnTo>
                        <a:pt x="2827891" y="6323709"/>
                      </a:lnTo>
                      <a:lnTo>
                        <a:pt x="2405336" y="6261225"/>
                      </a:lnTo>
                      <a:cubicBezTo>
                        <a:pt x="2200452" y="6209790"/>
                        <a:pt x="1997668" y="6137062"/>
                        <a:pt x="1799833" y="604203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0" name="Прямоугольник 19"/>
                <p:cNvSpPr/>
                <p:nvPr/>
              </p:nvSpPr>
              <p:spPr>
                <a:xfrm>
                  <a:off x="4230250" y="4420299"/>
                  <a:ext cx="141982" cy="6386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4147331" y="4477987"/>
                  <a:ext cx="305990" cy="6032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 rot="19920000">
                  <a:off x="4041093" y="3512437"/>
                  <a:ext cx="40227" cy="131551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 rot="19920000">
                  <a:off x="4484115" y="4287005"/>
                  <a:ext cx="40227" cy="131551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4" name="Арка 38"/>
                <p:cNvSpPr/>
                <p:nvPr/>
              </p:nvSpPr>
              <p:spPr>
                <a:xfrm rot="13925903">
                  <a:off x="3684523" y="3726094"/>
                  <a:ext cx="968151" cy="649369"/>
                </a:xfrm>
                <a:custGeom>
                  <a:avLst/>
                  <a:gdLst>
                    <a:gd name="connsiteX0" fmla="*/ 0 w 824206"/>
                    <a:gd name="connsiteY0" fmla="*/ 468176 h 936351"/>
                    <a:gd name="connsiteX1" fmla="*/ 236582 w 824206"/>
                    <a:gd name="connsiteY1" fmla="*/ 44588 h 936351"/>
                    <a:gd name="connsiteX2" fmla="*/ 721368 w 824206"/>
                    <a:gd name="connsiteY2" fmla="*/ 158750 h 936351"/>
                    <a:gd name="connsiteX3" fmla="*/ 799324 w 824206"/>
                    <a:gd name="connsiteY3" fmla="*/ 628392 h 936351"/>
                    <a:gd name="connsiteX4" fmla="*/ 758057 w 824206"/>
                    <a:gd name="connsiteY4" fmla="*/ 611316 h 936351"/>
                    <a:gd name="connsiteX5" fmla="*/ 689676 w 824206"/>
                    <a:gd name="connsiteY5" fmla="*/ 190458 h 936351"/>
                    <a:gd name="connsiteX6" fmla="*/ 253697 w 824206"/>
                    <a:gd name="connsiteY6" fmla="*/ 85891 h 936351"/>
                    <a:gd name="connsiteX7" fmla="*/ 44532 w 824206"/>
                    <a:gd name="connsiteY7" fmla="*/ 468176 h 936351"/>
                    <a:gd name="connsiteX8" fmla="*/ 0 w 824206"/>
                    <a:gd name="connsiteY8" fmla="*/ 468176 h 936351"/>
                    <a:gd name="connsiteX0" fmla="*/ 0 w 831850"/>
                    <a:gd name="connsiteY0" fmla="*/ 456566 h 616782"/>
                    <a:gd name="connsiteX1" fmla="*/ 236582 w 831850"/>
                    <a:gd name="connsiteY1" fmla="*/ 32978 h 616782"/>
                    <a:gd name="connsiteX2" fmla="*/ 746854 w 831850"/>
                    <a:gd name="connsiteY2" fmla="*/ 133785 h 616782"/>
                    <a:gd name="connsiteX3" fmla="*/ 799324 w 831850"/>
                    <a:gd name="connsiteY3" fmla="*/ 616782 h 616782"/>
                    <a:gd name="connsiteX4" fmla="*/ 758057 w 831850"/>
                    <a:gd name="connsiteY4" fmla="*/ 599706 h 616782"/>
                    <a:gd name="connsiteX5" fmla="*/ 689676 w 831850"/>
                    <a:gd name="connsiteY5" fmla="*/ 178848 h 616782"/>
                    <a:gd name="connsiteX6" fmla="*/ 253697 w 831850"/>
                    <a:gd name="connsiteY6" fmla="*/ 74281 h 616782"/>
                    <a:gd name="connsiteX7" fmla="*/ 44532 w 831850"/>
                    <a:gd name="connsiteY7" fmla="*/ 456566 h 616782"/>
                    <a:gd name="connsiteX8" fmla="*/ 0 w 831850"/>
                    <a:gd name="connsiteY8" fmla="*/ 456566 h 616782"/>
                    <a:gd name="connsiteX0" fmla="*/ 0 w 831850"/>
                    <a:gd name="connsiteY0" fmla="*/ 456566 h 616782"/>
                    <a:gd name="connsiteX1" fmla="*/ 236582 w 831850"/>
                    <a:gd name="connsiteY1" fmla="*/ 32978 h 616782"/>
                    <a:gd name="connsiteX2" fmla="*/ 746854 w 831850"/>
                    <a:gd name="connsiteY2" fmla="*/ 133785 h 616782"/>
                    <a:gd name="connsiteX3" fmla="*/ 799324 w 831850"/>
                    <a:gd name="connsiteY3" fmla="*/ 616782 h 616782"/>
                    <a:gd name="connsiteX4" fmla="*/ 758057 w 831850"/>
                    <a:gd name="connsiteY4" fmla="*/ 599706 h 616782"/>
                    <a:gd name="connsiteX5" fmla="*/ 713484 w 831850"/>
                    <a:gd name="connsiteY5" fmla="*/ 179277 h 616782"/>
                    <a:gd name="connsiteX6" fmla="*/ 253697 w 831850"/>
                    <a:gd name="connsiteY6" fmla="*/ 74281 h 616782"/>
                    <a:gd name="connsiteX7" fmla="*/ 44532 w 831850"/>
                    <a:gd name="connsiteY7" fmla="*/ 456566 h 616782"/>
                    <a:gd name="connsiteX8" fmla="*/ 0 w 831850"/>
                    <a:gd name="connsiteY8" fmla="*/ 456566 h 616782"/>
                    <a:gd name="connsiteX0" fmla="*/ 0 w 840935"/>
                    <a:gd name="connsiteY0" fmla="*/ 443140 h 586280"/>
                    <a:gd name="connsiteX1" fmla="*/ 236582 w 840935"/>
                    <a:gd name="connsiteY1" fmla="*/ 19552 h 586280"/>
                    <a:gd name="connsiteX2" fmla="*/ 746854 w 840935"/>
                    <a:gd name="connsiteY2" fmla="*/ 120359 h 586280"/>
                    <a:gd name="connsiteX3" fmla="*/ 813965 w 840935"/>
                    <a:gd name="connsiteY3" fmla="*/ 557415 h 586280"/>
                    <a:gd name="connsiteX4" fmla="*/ 758057 w 840935"/>
                    <a:gd name="connsiteY4" fmla="*/ 586280 h 586280"/>
                    <a:gd name="connsiteX5" fmla="*/ 713484 w 840935"/>
                    <a:gd name="connsiteY5" fmla="*/ 165851 h 586280"/>
                    <a:gd name="connsiteX6" fmla="*/ 253697 w 840935"/>
                    <a:gd name="connsiteY6" fmla="*/ 60855 h 586280"/>
                    <a:gd name="connsiteX7" fmla="*/ 44532 w 840935"/>
                    <a:gd name="connsiteY7" fmla="*/ 443140 h 586280"/>
                    <a:gd name="connsiteX8" fmla="*/ 0 w 840935"/>
                    <a:gd name="connsiteY8" fmla="*/ 443140 h 586280"/>
                    <a:gd name="connsiteX0" fmla="*/ 0 w 840935"/>
                    <a:gd name="connsiteY0" fmla="*/ 443140 h 557415"/>
                    <a:gd name="connsiteX1" fmla="*/ 236582 w 840935"/>
                    <a:gd name="connsiteY1" fmla="*/ 19552 h 557415"/>
                    <a:gd name="connsiteX2" fmla="*/ 746854 w 840935"/>
                    <a:gd name="connsiteY2" fmla="*/ 120359 h 557415"/>
                    <a:gd name="connsiteX3" fmla="*/ 813965 w 840935"/>
                    <a:gd name="connsiteY3" fmla="*/ 557415 h 557415"/>
                    <a:gd name="connsiteX4" fmla="*/ 758914 w 840935"/>
                    <a:gd name="connsiteY4" fmla="*/ 538662 h 557415"/>
                    <a:gd name="connsiteX5" fmla="*/ 713484 w 840935"/>
                    <a:gd name="connsiteY5" fmla="*/ 165851 h 557415"/>
                    <a:gd name="connsiteX6" fmla="*/ 253697 w 840935"/>
                    <a:gd name="connsiteY6" fmla="*/ 60855 h 557415"/>
                    <a:gd name="connsiteX7" fmla="*/ 44532 w 840935"/>
                    <a:gd name="connsiteY7" fmla="*/ 443140 h 557415"/>
                    <a:gd name="connsiteX8" fmla="*/ 0 w 840935"/>
                    <a:gd name="connsiteY8" fmla="*/ 443140 h 557415"/>
                    <a:gd name="connsiteX0" fmla="*/ 0 w 840935"/>
                    <a:gd name="connsiteY0" fmla="*/ 443140 h 557415"/>
                    <a:gd name="connsiteX1" fmla="*/ 236582 w 840935"/>
                    <a:gd name="connsiteY1" fmla="*/ 19552 h 557415"/>
                    <a:gd name="connsiteX2" fmla="*/ 746854 w 840935"/>
                    <a:gd name="connsiteY2" fmla="*/ 120359 h 557415"/>
                    <a:gd name="connsiteX3" fmla="*/ 813965 w 840935"/>
                    <a:gd name="connsiteY3" fmla="*/ 557415 h 557415"/>
                    <a:gd name="connsiteX4" fmla="*/ 761209 w 840935"/>
                    <a:gd name="connsiteY4" fmla="*/ 543467 h 557415"/>
                    <a:gd name="connsiteX5" fmla="*/ 713484 w 840935"/>
                    <a:gd name="connsiteY5" fmla="*/ 165851 h 557415"/>
                    <a:gd name="connsiteX6" fmla="*/ 253697 w 840935"/>
                    <a:gd name="connsiteY6" fmla="*/ 60855 h 557415"/>
                    <a:gd name="connsiteX7" fmla="*/ 44532 w 840935"/>
                    <a:gd name="connsiteY7" fmla="*/ 443140 h 557415"/>
                    <a:gd name="connsiteX8" fmla="*/ 0 w 840935"/>
                    <a:gd name="connsiteY8" fmla="*/ 443140 h 557415"/>
                    <a:gd name="connsiteX0" fmla="*/ 0 w 840935"/>
                    <a:gd name="connsiteY0" fmla="*/ 443140 h 557415"/>
                    <a:gd name="connsiteX1" fmla="*/ 236582 w 840935"/>
                    <a:gd name="connsiteY1" fmla="*/ 19552 h 557415"/>
                    <a:gd name="connsiteX2" fmla="*/ 746854 w 840935"/>
                    <a:gd name="connsiteY2" fmla="*/ 120359 h 557415"/>
                    <a:gd name="connsiteX3" fmla="*/ 813965 w 840935"/>
                    <a:gd name="connsiteY3" fmla="*/ 557415 h 557415"/>
                    <a:gd name="connsiteX4" fmla="*/ 764551 w 840935"/>
                    <a:gd name="connsiteY4" fmla="*/ 543050 h 557415"/>
                    <a:gd name="connsiteX5" fmla="*/ 713484 w 840935"/>
                    <a:gd name="connsiteY5" fmla="*/ 165851 h 557415"/>
                    <a:gd name="connsiteX6" fmla="*/ 253697 w 840935"/>
                    <a:gd name="connsiteY6" fmla="*/ 60855 h 557415"/>
                    <a:gd name="connsiteX7" fmla="*/ 44532 w 840935"/>
                    <a:gd name="connsiteY7" fmla="*/ 443140 h 557415"/>
                    <a:gd name="connsiteX8" fmla="*/ 0 w 840935"/>
                    <a:gd name="connsiteY8" fmla="*/ 443140 h 557415"/>
                    <a:gd name="connsiteX0" fmla="*/ 0 w 840935"/>
                    <a:gd name="connsiteY0" fmla="*/ 464988 h 579263"/>
                    <a:gd name="connsiteX1" fmla="*/ 236582 w 840935"/>
                    <a:gd name="connsiteY1" fmla="*/ 41400 h 579263"/>
                    <a:gd name="connsiteX2" fmla="*/ 746854 w 840935"/>
                    <a:gd name="connsiteY2" fmla="*/ 142207 h 579263"/>
                    <a:gd name="connsiteX3" fmla="*/ 813965 w 840935"/>
                    <a:gd name="connsiteY3" fmla="*/ 579263 h 579263"/>
                    <a:gd name="connsiteX4" fmla="*/ 764551 w 840935"/>
                    <a:gd name="connsiteY4" fmla="*/ 564898 h 579263"/>
                    <a:gd name="connsiteX5" fmla="*/ 713484 w 840935"/>
                    <a:gd name="connsiteY5" fmla="*/ 187699 h 579263"/>
                    <a:gd name="connsiteX6" fmla="*/ 253697 w 840935"/>
                    <a:gd name="connsiteY6" fmla="*/ 82703 h 579263"/>
                    <a:gd name="connsiteX7" fmla="*/ 44532 w 840935"/>
                    <a:gd name="connsiteY7" fmla="*/ 464988 h 579263"/>
                    <a:gd name="connsiteX8" fmla="*/ 0 w 840935"/>
                    <a:gd name="connsiteY8" fmla="*/ 464988 h 579263"/>
                    <a:gd name="connsiteX0" fmla="*/ 0 w 839465"/>
                    <a:gd name="connsiteY0" fmla="*/ 466566 h 580841"/>
                    <a:gd name="connsiteX1" fmla="*/ 236582 w 839465"/>
                    <a:gd name="connsiteY1" fmla="*/ 42978 h 580841"/>
                    <a:gd name="connsiteX2" fmla="*/ 746854 w 839465"/>
                    <a:gd name="connsiteY2" fmla="*/ 143785 h 580841"/>
                    <a:gd name="connsiteX3" fmla="*/ 813965 w 839465"/>
                    <a:gd name="connsiteY3" fmla="*/ 580841 h 580841"/>
                    <a:gd name="connsiteX4" fmla="*/ 764551 w 839465"/>
                    <a:gd name="connsiteY4" fmla="*/ 566476 h 580841"/>
                    <a:gd name="connsiteX5" fmla="*/ 713484 w 839465"/>
                    <a:gd name="connsiteY5" fmla="*/ 189277 h 580841"/>
                    <a:gd name="connsiteX6" fmla="*/ 253697 w 839465"/>
                    <a:gd name="connsiteY6" fmla="*/ 84281 h 580841"/>
                    <a:gd name="connsiteX7" fmla="*/ 44532 w 839465"/>
                    <a:gd name="connsiteY7" fmla="*/ 466566 h 580841"/>
                    <a:gd name="connsiteX8" fmla="*/ 0 w 839465"/>
                    <a:gd name="connsiteY8" fmla="*/ 466566 h 580841"/>
                    <a:gd name="connsiteX0" fmla="*/ 0 w 839465"/>
                    <a:gd name="connsiteY0" fmla="*/ 466566 h 580841"/>
                    <a:gd name="connsiteX1" fmla="*/ 236582 w 839465"/>
                    <a:gd name="connsiteY1" fmla="*/ 42978 h 580841"/>
                    <a:gd name="connsiteX2" fmla="*/ 746854 w 839465"/>
                    <a:gd name="connsiteY2" fmla="*/ 143785 h 580841"/>
                    <a:gd name="connsiteX3" fmla="*/ 813965 w 839465"/>
                    <a:gd name="connsiteY3" fmla="*/ 580841 h 580841"/>
                    <a:gd name="connsiteX4" fmla="*/ 764551 w 839465"/>
                    <a:gd name="connsiteY4" fmla="*/ 566476 h 580841"/>
                    <a:gd name="connsiteX5" fmla="*/ 713484 w 839465"/>
                    <a:gd name="connsiteY5" fmla="*/ 189277 h 580841"/>
                    <a:gd name="connsiteX6" fmla="*/ 253697 w 839465"/>
                    <a:gd name="connsiteY6" fmla="*/ 84281 h 580841"/>
                    <a:gd name="connsiteX7" fmla="*/ 44532 w 839465"/>
                    <a:gd name="connsiteY7" fmla="*/ 466566 h 580841"/>
                    <a:gd name="connsiteX8" fmla="*/ 0 w 839465"/>
                    <a:gd name="connsiteY8" fmla="*/ 466566 h 580841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697 w 850271"/>
                    <a:gd name="connsiteY6" fmla="*/ 84815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697 w 850271"/>
                    <a:gd name="connsiteY6" fmla="*/ 84815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5793 w 856064"/>
                    <a:gd name="connsiteY0" fmla="*/ 467100 h 581375"/>
                    <a:gd name="connsiteX1" fmla="*/ 242375 w 856064"/>
                    <a:gd name="connsiteY1" fmla="*/ 43512 h 581375"/>
                    <a:gd name="connsiteX2" fmla="*/ 752647 w 856064"/>
                    <a:gd name="connsiteY2" fmla="*/ 144319 h 581375"/>
                    <a:gd name="connsiteX3" fmla="*/ 819758 w 856064"/>
                    <a:gd name="connsiteY3" fmla="*/ 581375 h 581375"/>
                    <a:gd name="connsiteX4" fmla="*/ 770344 w 856064"/>
                    <a:gd name="connsiteY4" fmla="*/ 567010 h 581375"/>
                    <a:gd name="connsiteX5" fmla="*/ 719277 w 856064"/>
                    <a:gd name="connsiteY5" fmla="*/ 189811 h 581375"/>
                    <a:gd name="connsiteX6" fmla="*/ 259275 w 856064"/>
                    <a:gd name="connsiteY6" fmla="*/ 96719 h 581375"/>
                    <a:gd name="connsiteX7" fmla="*/ 50325 w 856064"/>
                    <a:gd name="connsiteY7" fmla="*/ 467100 h 581375"/>
                    <a:gd name="connsiteX8" fmla="*/ 5793 w 856064"/>
                    <a:gd name="connsiteY8" fmla="*/ 467100 h 581375"/>
                    <a:gd name="connsiteX0" fmla="*/ 6662 w 856933"/>
                    <a:gd name="connsiteY0" fmla="*/ 467100 h 581375"/>
                    <a:gd name="connsiteX1" fmla="*/ 243244 w 856933"/>
                    <a:gd name="connsiteY1" fmla="*/ 43512 h 581375"/>
                    <a:gd name="connsiteX2" fmla="*/ 753516 w 856933"/>
                    <a:gd name="connsiteY2" fmla="*/ 144319 h 581375"/>
                    <a:gd name="connsiteX3" fmla="*/ 820627 w 856933"/>
                    <a:gd name="connsiteY3" fmla="*/ 581375 h 581375"/>
                    <a:gd name="connsiteX4" fmla="*/ 771213 w 856933"/>
                    <a:gd name="connsiteY4" fmla="*/ 567010 h 581375"/>
                    <a:gd name="connsiteX5" fmla="*/ 720146 w 856933"/>
                    <a:gd name="connsiteY5" fmla="*/ 189811 h 581375"/>
                    <a:gd name="connsiteX6" fmla="*/ 260144 w 856933"/>
                    <a:gd name="connsiteY6" fmla="*/ 96719 h 581375"/>
                    <a:gd name="connsiteX7" fmla="*/ 51194 w 856933"/>
                    <a:gd name="connsiteY7" fmla="*/ 467100 h 581375"/>
                    <a:gd name="connsiteX8" fmla="*/ 6662 w 856933"/>
                    <a:gd name="connsiteY8" fmla="*/ 467100 h 581375"/>
                    <a:gd name="connsiteX0" fmla="*/ 7681 w 857952"/>
                    <a:gd name="connsiteY0" fmla="*/ 467100 h 581375"/>
                    <a:gd name="connsiteX1" fmla="*/ 244263 w 857952"/>
                    <a:gd name="connsiteY1" fmla="*/ 43512 h 581375"/>
                    <a:gd name="connsiteX2" fmla="*/ 754535 w 857952"/>
                    <a:gd name="connsiteY2" fmla="*/ 144319 h 581375"/>
                    <a:gd name="connsiteX3" fmla="*/ 821646 w 857952"/>
                    <a:gd name="connsiteY3" fmla="*/ 581375 h 581375"/>
                    <a:gd name="connsiteX4" fmla="*/ 772232 w 857952"/>
                    <a:gd name="connsiteY4" fmla="*/ 567010 h 581375"/>
                    <a:gd name="connsiteX5" fmla="*/ 721165 w 857952"/>
                    <a:gd name="connsiteY5" fmla="*/ 189811 h 581375"/>
                    <a:gd name="connsiteX6" fmla="*/ 261163 w 857952"/>
                    <a:gd name="connsiteY6" fmla="*/ 96719 h 581375"/>
                    <a:gd name="connsiteX7" fmla="*/ 52213 w 857952"/>
                    <a:gd name="connsiteY7" fmla="*/ 467100 h 581375"/>
                    <a:gd name="connsiteX8" fmla="*/ 7681 w 857952"/>
                    <a:gd name="connsiteY8" fmla="*/ 467100 h 581375"/>
                    <a:gd name="connsiteX0" fmla="*/ 7413 w 865831"/>
                    <a:gd name="connsiteY0" fmla="*/ 447853 h 559417"/>
                    <a:gd name="connsiteX1" fmla="*/ 252142 w 865831"/>
                    <a:gd name="connsiteY1" fmla="*/ 21554 h 559417"/>
                    <a:gd name="connsiteX2" fmla="*/ 762414 w 865831"/>
                    <a:gd name="connsiteY2" fmla="*/ 122361 h 559417"/>
                    <a:gd name="connsiteX3" fmla="*/ 829525 w 865831"/>
                    <a:gd name="connsiteY3" fmla="*/ 559417 h 559417"/>
                    <a:gd name="connsiteX4" fmla="*/ 780111 w 865831"/>
                    <a:gd name="connsiteY4" fmla="*/ 545052 h 559417"/>
                    <a:gd name="connsiteX5" fmla="*/ 729044 w 865831"/>
                    <a:gd name="connsiteY5" fmla="*/ 167853 h 559417"/>
                    <a:gd name="connsiteX6" fmla="*/ 269042 w 865831"/>
                    <a:gd name="connsiteY6" fmla="*/ 74761 h 559417"/>
                    <a:gd name="connsiteX7" fmla="*/ 60092 w 865831"/>
                    <a:gd name="connsiteY7" fmla="*/ 445142 h 559417"/>
                    <a:gd name="connsiteX8" fmla="*/ 7413 w 865831"/>
                    <a:gd name="connsiteY8" fmla="*/ 447853 h 559417"/>
                    <a:gd name="connsiteX0" fmla="*/ 6261 w 864679"/>
                    <a:gd name="connsiteY0" fmla="*/ 447853 h 559417"/>
                    <a:gd name="connsiteX1" fmla="*/ 250990 w 864679"/>
                    <a:gd name="connsiteY1" fmla="*/ 21554 h 559417"/>
                    <a:gd name="connsiteX2" fmla="*/ 761262 w 864679"/>
                    <a:gd name="connsiteY2" fmla="*/ 122361 h 559417"/>
                    <a:gd name="connsiteX3" fmla="*/ 828373 w 864679"/>
                    <a:gd name="connsiteY3" fmla="*/ 559417 h 559417"/>
                    <a:gd name="connsiteX4" fmla="*/ 778959 w 864679"/>
                    <a:gd name="connsiteY4" fmla="*/ 545052 h 559417"/>
                    <a:gd name="connsiteX5" fmla="*/ 727892 w 864679"/>
                    <a:gd name="connsiteY5" fmla="*/ 167853 h 559417"/>
                    <a:gd name="connsiteX6" fmla="*/ 267890 w 864679"/>
                    <a:gd name="connsiteY6" fmla="*/ 74761 h 559417"/>
                    <a:gd name="connsiteX7" fmla="*/ 58940 w 864679"/>
                    <a:gd name="connsiteY7" fmla="*/ 445142 h 559417"/>
                    <a:gd name="connsiteX8" fmla="*/ 6261 w 864679"/>
                    <a:gd name="connsiteY8" fmla="*/ 447853 h 559417"/>
                    <a:gd name="connsiteX0" fmla="*/ 3778 w 862196"/>
                    <a:gd name="connsiteY0" fmla="*/ 447853 h 559417"/>
                    <a:gd name="connsiteX1" fmla="*/ 248507 w 862196"/>
                    <a:gd name="connsiteY1" fmla="*/ 21554 h 559417"/>
                    <a:gd name="connsiteX2" fmla="*/ 758779 w 862196"/>
                    <a:gd name="connsiteY2" fmla="*/ 122361 h 559417"/>
                    <a:gd name="connsiteX3" fmla="*/ 825890 w 862196"/>
                    <a:gd name="connsiteY3" fmla="*/ 559417 h 559417"/>
                    <a:gd name="connsiteX4" fmla="*/ 776476 w 862196"/>
                    <a:gd name="connsiteY4" fmla="*/ 545052 h 559417"/>
                    <a:gd name="connsiteX5" fmla="*/ 725409 w 862196"/>
                    <a:gd name="connsiteY5" fmla="*/ 167853 h 559417"/>
                    <a:gd name="connsiteX6" fmla="*/ 265407 w 862196"/>
                    <a:gd name="connsiteY6" fmla="*/ 74761 h 559417"/>
                    <a:gd name="connsiteX7" fmla="*/ 56457 w 862196"/>
                    <a:gd name="connsiteY7" fmla="*/ 445142 h 559417"/>
                    <a:gd name="connsiteX8" fmla="*/ 3778 w 862196"/>
                    <a:gd name="connsiteY8" fmla="*/ 447853 h 559417"/>
                    <a:gd name="connsiteX0" fmla="*/ 3778 w 865221"/>
                    <a:gd name="connsiteY0" fmla="*/ 468486 h 580050"/>
                    <a:gd name="connsiteX1" fmla="*/ 248507 w 865221"/>
                    <a:gd name="connsiteY1" fmla="*/ 42187 h 580050"/>
                    <a:gd name="connsiteX2" fmla="*/ 758779 w 865221"/>
                    <a:gd name="connsiteY2" fmla="*/ 142994 h 580050"/>
                    <a:gd name="connsiteX3" fmla="*/ 825890 w 865221"/>
                    <a:gd name="connsiteY3" fmla="*/ 580050 h 580050"/>
                    <a:gd name="connsiteX4" fmla="*/ 776476 w 865221"/>
                    <a:gd name="connsiteY4" fmla="*/ 565685 h 580050"/>
                    <a:gd name="connsiteX5" fmla="*/ 725409 w 865221"/>
                    <a:gd name="connsiteY5" fmla="*/ 188486 h 580050"/>
                    <a:gd name="connsiteX6" fmla="*/ 265407 w 865221"/>
                    <a:gd name="connsiteY6" fmla="*/ 95394 h 580050"/>
                    <a:gd name="connsiteX7" fmla="*/ 56457 w 865221"/>
                    <a:gd name="connsiteY7" fmla="*/ 465775 h 580050"/>
                    <a:gd name="connsiteX8" fmla="*/ 3778 w 865221"/>
                    <a:gd name="connsiteY8" fmla="*/ 468486 h 580050"/>
                    <a:gd name="connsiteX0" fmla="*/ 3778 w 861510"/>
                    <a:gd name="connsiteY0" fmla="*/ 468486 h 580050"/>
                    <a:gd name="connsiteX1" fmla="*/ 248507 w 861510"/>
                    <a:gd name="connsiteY1" fmla="*/ 42187 h 580050"/>
                    <a:gd name="connsiteX2" fmla="*/ 758779 w 861510"/>
                    <a:gd name="connsiteY2" fmla="*/ 142994 h 580050"/>
                    <a:gd name="connsiteX3" fmla="*/ 825890 w 861510"/>
                    <a:gd name="connsiteY3" fmla="*/ 580050 h 580050"/>
                    <a:gd name="connsiteX4" fmla="*/ 776476 w 861510"/>
                    <a:gd name="connsiteY4" fmla="*/ 565685 h 580050"/>
                    <a:gd name="connsiteX5" fmla="*/ 725409 w 861510"/>
                    <a:gd name="connsiteY5" fmla="*/ 188486 h 580050"/>
                    <a:gd name="connsiteX6" fmla="*/ 265407 w 861510"/>
                    <a:gd name="connsiteY6" fmla="*/ 95394 h 580050"/>
                    <a:gd name="connsiteX7" fmla="*/ 56457 w 861510"/>
                    <a:gd name="connsiteY7" fmla="*/ 465775 h 580050"/>
                    <a:gd name="connsiteX8" fmla="*/ 3778 w 861510"/>
                    <a:gd name="connsiteY8" fmla="*/ 468486 h 580050"/>
                    <a:gd name="connsiteX0" fmla="*/ 3778 w 870475"/>
                    <a:gd name="connsiteY0" fmla="*/ 469084 h 580648"/>
                    <a:gd name="connsiteX1" fmla="*/ 248507 w 870475"/>
                    <a:gd name="connsiteY1" fmla="*/ 42785 h 580648"/>
                    <a:gd name="connsiteX2" fmla="*/ 758779 w 870475"/>
                    <a:gd name="connsiteY2" fmla="*/ 143592 h 580648"/>
                    <a:gd name="connsiteX3" fmla="*/ 825890 w 870475"/>
                    <a:gd name="connsiteY3" fmla="*/ 580648 h 580648"/>
                    <a:gd name="connsiteX4" fmla="*/ 776476 w 870475"/>
                    <a:gd name="connsiteY4" fmla="*/ 566283 h 580648"/>
                    <a:gd name="connsiteX5" fmla="*/ 725409 w 870475"/>
                    <a:gd name="connsiteY5" fmla="*/ 189084 h 580648"/>
                    <a:gd name="connsiteX6" fmla="*/ 265407 w 870475"/>
                    <a:gd name="connsiteY6" fmla="*/ 95992 h 580648"/>
                    <a:gd name="connsiteX7" fmla="*/ 56457 w 870475"/>
                    <a:gd name="connsiteY7" fmla="*/ 466373 h 580648"/>
                    <a:gd name="connsiteX8" fmla="*/ 3778 w 870475"/>
                    <a:gd name="connsiteY8" fmla="*/ 469084 h 580648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6476 w 866436"/>
                    <a:gd name="connsiteY4" fmla="*/ 566781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6476 w 866436"/>
                    <a:gd name="connsiteY4" fmla="*/ 566781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6" h="581146">
                      <a:moveTo>
                        <a:pt x="3778" y="469582"/>
                      </a:moveTo>
                      <a:cubicBezTo>
                        <a:pt x="-25655" y="256281"/>
                        <a:pt x="122674" y="97532"/>
                        <a:pt x="248507" y="43283"/>
                      </a:cubicBezTo>
                      <a:cubicBezTo>
                        <a:pt x="374341" y="-10966"/>
                        <a:pt x="574357" y="-47049"/>
                        <a:pt x="758779" y="144090"/>
                      </a:cubicBezTo>
                      <a:cubicBezTo>
                        <a:pt x="913119" y="304051"/>
                        <a:pt x="868500" y="443364"/>
                        <a:pt x="825890" y="581146"/>
                      </a:cubicBezTo>
                      <a:lnTo>
                        <a:pt x="772718" y="563855"/>
                      </a:lnTo>
                      <a:cubicBezTo>
                        <a:pt x="823930" y="361163"/>
                        <a:pt x="805573" y="273113"/>
                        <a:pt x="725409" y="189582"/>
                      </a:cubicBezTo>
                      <a:cubicBezTo>
                        <a:pt x="645807" y="106636"/>
                        <a:pt x="550982" y="5871"/>
                        <a:pt x="265407" y="96490"/>
                      </a:cubicBezTo>
                      <a:cubicBezTo>
                        <a:pt x="137608" y="166835"/>
                        <a:pt x="46041" y="247247"/>
                        <a:pt x="56457" y="466871"/>
                      </a:cubicBezTo>
                      <a:lnTo>
                        <a:pt x="3778" y="469582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pic>
            <p:nvPicPr>
              <p:cNvPr id="17" name="Picture 3" descr="C:\Users\Сергей\Desktop\Кольцо-3D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89288" y="1083388"/>
                <a:ext cx="5273429" cy="5278871"/>
              </a:xfrm>
              <a:prstGeom prst="rect">
                <a:avLst/>
              </a:prstGeom>
              <a:noFill/>
              <a:effectLst>
                <a:outerShdw blurRad="355600" dist="1397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Прямоугольник 8"/>
            <p:cNvSpPr/>
            <p:nvPr/>
          </p:nvSpPr>
          <p:spPr>
            <a:xfrm>
              <a:off x="2011294" y="473937"/>
              <a:ext cx="5008978" cy="4984014"/>
            </a:xfrm>
            <a:prstGeom prst="rect">
              <a:avLst/>
            </a:prstGeom>
            <a:noFill/>
          </p:spPr>
          <p:txBody>
            <a:bodyPr spcFirstLastPara="1" wrap="none">
              <a:prstTxWarp prst="textCircle">
                <a:avLst>
                  <a:gd name="adj" fmla="val 10846286"/>
                </a:avLst>
              </a:prstTxWarp>
              <a:spAutoFit/>
            </a:bodyPr>
            <a:lstStyle/>
            <a:p>
              <a:pPr algn="ctr" defTabSz="1219170">
                <a:defRPr/>
              </a:pPr>
              <a:r>
                <a:rPr lang="ru-RU" sz="5333" b="1" kern="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Образование Рыбно-Слободского района * Балык </a:t>
              </a:r>
              <a:r>
                <a:rPr lang="ru-RU" sz="5333" b="1" kern="0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бист</a:t>
              </a:r>
              <a:r>
                <a:rPr lang="tt-RU" sz="5333" b="1" kern="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әсе мәгариф системасы </a:t>
              </a:r>
              <a:endParaRPr lang="ru-RU" sz="533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36478" y="1412777"/>
            <a:ext cx="8383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1755" y="227483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79150" y="633522"/>
            <a:ext cx="6583515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Цель </a:t>
            </a:r>
            <a:r>
              <a:rPr lang="ru-RU" dirty="0" smtClean="0"/>
              <a:t>Среднесрочной программы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7819" y="186062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Совершенствование </a:t>
            </a:r>
            <a:r>
              <a:rPr lang="ru-RU" dirty="0"/>
              <a:t>образовательной среды ОО через развитие внутренней системы оценки качества образования (ВСОКО), обновление инфраструктуры (МТБ), формирование здорового образа жизни участников образовательных отношений, внедрение механизмов поиска и сопровождение слабоуспевающих и одаренных детей на основе реализации </a:t>
            </a:r>
            <a:r>
              <a:rPr lang="ru-RU" b="1" u="sng" dirty="0"/>
              <a:t>проектов:</a:t>
            </a:r>
          </a:p>
          <a:p>
            <a:pPr lvl="0"/>
            <a:r>
              <a:rPr lang="ru-RU" dirty="0"/>
              <a:t>«Обеспечение качества образования при переходе на федеральные государственные образовательные стандарты второго поколения» (Низкий уровень оснащения школы);</a:t>
            </a:r>
          </a:p>
          <a:p>
            <a:pPr lvl="0"/>
            <a:r>
              <a:rPr lang="ru-RU" dirty="0"/>
              <a:t>«Профессиональная компетентность педагога» (Недостаточная предметная и методическая компетентность педагогических работников);</a:t>
            </a:r>
          </a:p>
          <a:p>
            <a:pPr lvl="0"/>
            <a:r>
              <a:rPr lang="ru-RU" dirty="0"/>
              <a:t> «Школа активных и успешных детей» (Низкое качество преодоления  языковых и культурных барьеров);</a:t>
            </a:r>
          </a:p>
          <a:p>
            <a:pPr lvl="0"/>
            <a:r>
              <a:rPr lang="ru-RU" dirty="0"/>
              <a:t>«Доступная среда» (Высокая доля обучающихся с ОВЗ)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9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Низкое качество преодоления языковых и культурных барьеров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Целевое </a:t>
            </a:r>
            <a:r>
              <a:rPr lang="ru-RU" dirty="0"/>
              <a:t>назначение подпрограммы - ф</a:t>
            </a:r>
            <a:r>
              <a:rPr lang="ru-RU" dirty="0" smtClean="0"/>
              <a:t>ормирование </a:t>
            </a:r>
            <a:r>
              <a:rPr lang="ru-RU" dirty="0"/>
              <a:t>механизма повышения качества </a:t>
            </a:r>
            <a:r>
              <a:rPr lang="ru-RU" dirty="0" err="1"/>
              <a:t>обученности</a:t>
            </a:r>
            <a:r>
              <a:rPr lang="ru-RU" dirty="0"/>
              <a:t> детей, имеющих языковые и культурные барьеры. Развитие гражданской патриотической позиции и формирование социальной ответственности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2080423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Низкое качество преодоления языковых и культурных барьеров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i="1" dirty="0"/>
              <a:t>Задачи:</a:t>
            </a:r>
          </a:p>
          <a:p>
            <a:pPr lvl="0"/>
            <a:r>
              <a:rPr lang="ru-RU" dirty="0"/>
              <a:t>Формирование в образовательном пространстве Учреждения проектно-деловой культуры.</a:t>
            </a:r>
          </a:p>
          <a:p>
            <a:pPr lvl="0"/>
            <a:r>
              <a:rPr lang="ru-RU" dirty="0"/>
              <a:t>Отбор и внедрение механизма поиска и сопровождения одаренных детей;</a:t>
            </a:r>
          </a:p>
          <a:p>
            <a:pPr lvl="0"/>
            <a:r>
              <a:rPr lang="ru-RU" dirty="0"/>
              <a:t>Создание и внедрение механизма ассимиляции культур, преодоление межрелигиозных </a:t>
            </a:r>
            <a:r>
              <a:rPr lang="ru-RU" dirty="0" err="1"/>
              <a:t>недопониманий</a:t>
            </a:r>
            <a:endParaRPr lang="ru-RU" dirty="0"/>
          </a:p>
          <a:p>
            <a:pPr lvl="0"/>
            <a:r>
              <a:rPr lang="ru-RU" dirty="0"/>
              <a:t>Формирование социальной грамотность и компетенции, способствующих адаптации обучающихся к жизни в современном обществе;</a:t>
            </a:r>
          </a:p>
          <a:p>
            <a:pPr lvl="0"/>
            <a:r>
              <a:rPr lang="ru-RU" dirty="0"/>
              <a:t>Совершенствование системы воспитания гражданской патриотического сознания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823459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Низкое качество преодоления языковых и культурных барьеров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Ожидаемые результаты:</a:t>
            </a:r>
          </a:p>
          <a:p>
            <a:pPr lvl="0"/>
            <a:r>
              <a:rPr lang="ru-RU" dirty="0"/>
              <a:t>наличие апробированного механизма формирования проектно-деловой культуры участников образовательных отношений;</a:t>
            </a:r>
          </a:p>
          <a:p>
            <a:pPr lvl="0"/>
            <a:r>
              <a:rPr lang="ru-RU" dirty="0"/>
              <a:t>н</a:t>
            </a:r>
            <a:r>
              <a:rPr lang="ru-RU" dirty="0" smtClean="0"/>
              <a:t>аличие апробированного механизма </a:t>
            </a:r>
            <a:r>
              <a:rPr lang="ru-RU" dirty="0"/>
              <a:t>ассимиляции культур, преодоление межрелигиозных </a:t>
            </a:r>
            <a:r>
              <a:rPr lang="ru-RU" dirty="0" err="1"/>
              <a:t>недопониманий</a:t>
            </a:r>
            <a:r>
              <a:rPr lang="ru-RU" dirty="0"/>
              <a:t> </a:t>
            </a:r>
            <a:endParaRPr lang="ru-RU" dirty="0" smtClean="0"/>
          </a:p>
          <a:p>
            <a:pPr lvl="0"/>
            <a:r>
              <a:rPr lang="ru-RU" dirty="0" smtClean="0"/>
              <a:t>сформированная </a:t>
            </a:r>
            <a:r>
              <a:rPr lang="ru-RU" dirty="0"/>
              <a:t>система поиска и сопровождения одаренных детей;</a:t>
            </a:r>
          </a:p>
          <a:p>
            <a:pPr lvl="0"/>
            <a:r>
              <a:rPr lang="ru-RU" dirty="0"/>
              <a:t>эффективно работающий механизм формирования у обучающихся социальной грамотности и компетенций, способствующих адаптации обучающихся к жизни в современном обществе;</a:t>
            </a:r>
          </a:p>
          <a:p>
            <a:pPr lvl="0"/>
            <a:r>
              <a:rPr lang="ru-RU" dirty="0"/>
              <a:t>наличие современной системы гражданского и патриотического воспитания обучающихся с опорой на их личный, семейный и эмоциональный опыт и интересы</a:t>
            </a:r>
          </a:p>
        </p:txBody>
      </p:sp>
    </p:spTree>
    <p:extLst>
      <p:ext uri="{BB962C8B-B14F-4D97-AF65-F5344CB8AC3E}">
        <p14:creationId xmlns:p14="http://schemas.microsoft.com/office/powerpoint/2010/main" val="3256014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Мероприятия для реализации подпрограммы</a:t>
            </a: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36158"/>
              </p:ext>
            </p:extLst>
          </p:nvPr>
        </p:nvGraphicFramePr>
        <p:xfrm>
          <a:off x="107504" y="908719"/>
          <a:ext cx="8928992" cy="5907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6878"/>
                <a:gridCol w="909447"/>
                <a:gridCol w="1748280"/>
                <a:gridCol w="3004387"/>
              </a:tblGrid>
              <a:tr h="7019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показатель реализации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</a:tr>
              <a:tr h="1679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обучающихся с трудностями преодоления языковых и культурных барьеров.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20.03. 2021 - 30.03.2021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директора по УВР Захарова Л.Н.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Кузнецова И.В.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директора по 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Халилова Г.З.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Выявлены обучающиеся с трудностями преодоления языковых и культурных барьеров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</a:tr>
              <a:tr h="1679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дополнительной независимой психологической поддержки для работы с обучающимися с трудностями преодоления языковых и культурных барьеров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20.03. 2021 - 30.03.2021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директора по УВР Захарова Л.Н.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Кузнецова И.В.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директора по 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Халилова Г.З.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Заключение договора с межрегиональной Благотворительной организацией Российский комитет «Детские деревни – </a:t>
                      </a:r>
                      <a:r>
                        <a:rPr lang="en-US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SOS</a:t>
                      </a: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(соглашение от 22 марта 2021 года)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</a:tr>
              <a:tr h="18463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Установление причин у обучающихся с трудностями преодоления языковых и культурных барьеров в через анкетирование, беседы с психологом, социальным педагогом, учителями, родителями (законными представителями)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30.03.2021-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10.04.2021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директора по УВР Захарова Л.Н.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Кузнецова И.В.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директора по 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Халилова Г.З.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причины у обучающихся с трудностями преодоления языковых и культурных барьеров через анкетирование, беседы с психологом, социальным педагогом, учителями, родителями (законными представителями)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968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Мероприятия для реализации подпрограммы</a:t>
            </a: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8152627"/>
              </p:ext>
            </p:extLst>
          </p:nvPr>
        </p:nvGraphicFramePr>
        <p:xfrm>
          <a:off x="107504" y="908719"/>
          <a:ext cx="8928992" cy="5907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6878"/>
                <a:gridCol w="909447"/>
                <a:gridCol w="1748280"/>
                <a:gridCol w="3004387"/>
              </a:tblGrid>
              <a:tr h="7019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показатель реализации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</a:tr>
              <a:tr h="1679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Составление индивидуальных планов работы с обучающимися с трудностями преодоления языковых и культурных барьеров 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01.04.2021-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12.04.2021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УВР Захарова Л.Н.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Кузнецова И.В.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НО Халилова Г.З.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Составлены индивидуальные планы работы с обучающимися с трудностями преодоления языковых и культурных барьеров 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1679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Использование социальных технологий, способствующих социальной интеграции детей, находящихся в трудной жизненной ситуации, а также в решении вопросов, направленных профилактику социального сиротства.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20.03. 2021 - 30.03.2021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Социолог Файсханова А.Н.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Психолог Баринова Е.И.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Совместная работа с межрегиональной Благотворительной организацией Российский комитет «Детские деревни – </a:t>
                      </a:r>
                      <a:r>
                        <a:rPr lang="en-US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SOS</a:t>
                      </a: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» (соглашение от 22 марта 2021 года)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18463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Создание системы мероприятий для дополнительного знакомства граждан, прибывших из другого государства, с государственными  языками Республики Татарстан («Ярмарка», «Обучение таджиков», организация просмотров фильмов, «Битум», «Лингвистические ляпы» и др)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01.04.2021-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12.04.2021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УВР Захарова Л.Н.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Кузнецова И.В.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НО Халилова Г.З.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Создана система мероприятий для дополнительного знакомства граждан, прибывших из другого государства, с государственными  языками Республики Татарстан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076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«Низкое </a:t>
            </a:r>
            <a:r>
              <a:rPr lang="ru-RU" sz="2800" b="1" dirty="0"/>
              <a:t>качество преодоления языковых и культурных барьеров»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2" y="1340768"/>
            <a:ext cx="3852536" cy="5302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746678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19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«Низкое </a:t>
            </a:r>
            <a:r>
              <a:rPr lang="ru-RU" sz="2800" b="1" dirty="0"/>
              <a:t>качество преодоления языковых и культурных барьеров»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0" y="1412776"/>
            <a:ext cx="4009584" cy="5519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24" y="1268760"/>
            <a:ext cx="406056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31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«Низкое </a:t>
            </a:r>
            <a:r>
              <a:rPr lang="ru-RU" sz="2800" b="1" dirty="0"/>
              <a:t>качество преодоления языковых и культурных барьеров»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9606" y="578337"/>
            <a:ext cx="498230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700808"/>
            <a:ext cx="1797394" cy="4613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мониторинг и создан банк данных обучающихся с низким качеством преодоления языковых и культурных барьеров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39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«Низкое </a:t>
            </a:r>
            <a:r>
              <a:rPr lang="ru-RU" sz="2800" b="1" dirty="0"/>
              <a:t>качество преодоления языковых и культурных барьеров»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40768"/>
            <a:ext cx="3931314" cy="541133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71474"/>
            <a:ext cx="3837112" cy="248957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437"/>
            <a:ext cx="3744416" cy="27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19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dirty="0"/>
              <a:t>Высокая доля обучающихся ОВЗ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Целевое </a:t>
            </a:r>
            <a:r>
              <a:rPr lang="ru-RU" dirty="0"/>
              <a:t>назначение подпрограммы - о</a:t>
            </a:r>
            <a:r>
              <a:rPr lang="ru-RU" dirty="0" smtClean="0"/>
              <a:t>беспечение </a:t>
            </a:r>
            <a:r>
              <a:rPr lang="ru-RU" dirty="0"/>
              <a:t>максимальной доступности МБОУ «Рыбно-Слободская СОШ № 2» для всех групп обучающихся с ограниченными возможностями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1990642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1623" y="-11189"/>
            <a:ext cx="3001991" cy="18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 smtClean="0">
                <a:latin typeface="Times New Roman"/>
              </a:rPr>
              <a:t>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5049" y="1803435"/>
            <a:ext cx="8507288" cy="506916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dirty="0" smtClean="0"/>
              <a:t>обновление </a:t>
            </a:r>
            <a:r>
              <a:rPr lang="ru-RU" dirty="0"/>
              <a:t>системы управления ОО в соответствии с тенденциями развития управленческой науки и требованиями Федерального закона № 273-ФЗ;</a:t>
            </a:r>
          </a:p>
          <a:p>
            <a:pPr lvl="0"/>
            <a:r>
              <a:rPr lang="ru-RU" dirty="0"/>
              <a:t>оптимизация системы профессионального и личностного роста педагогических работников как необходимое условие современных образовательных отношений;</a:t>
            </a:r>
          </a:p>
          <a:p>
            <a:pPr lvl="0"/>
            <a:r>
              <a:rPr lang="ru-RU" dirty="0"/>
              <a:t>повышение мотивации к учению и </a:t>
            </a:r>
            <a:r>
              <a:rPr lang="ru-RU" dirty="0" smtClean="0"/>
              <a:t>качества </a:t>
            </a:r>
            <a:r>
              <a:rPr lang="ru-RU" dirty="0"/>
              <a:t>преодоления  языковых и культурных </a:t>
            </a:r>
            <a:r>
              <a:rPr lang="ru-RU" dirty="0" smtClean="0"/>
              <a:t>барьеров обучающихся (на </a:t>
            </a:r>
            <a:r>
              <a:rPr lang="ru-RU" dirty="0"/>
              <a:t>5%) за счет учета индивидуальных образовательных запросов обучающихся, эффективного использования современных образовательных технологий;</a:t>
            </a:r>
          </a:p>
          <a:p>
            <a:pPr lvl="0"/>
            <a:r>
              <a:rPr lang="ru-RU" dirty="0"/>
              <a:t>обновление организации, содержания и технологий образовательной деятельности в целях создания оптимальных условий для формирования духовно-нравственной, социально адаптированной и профессионально ориентированной личности гражданина Российской Федерации;</a:t>
            </a:r>
          </a:p>
          <a:p>
            <a:pPr lvl="0"/>
            <a:r>
              <a:rPr lang="ru-RU" dirty="0"/>
              <a:t>обеспечение условий для создания образовательной среды, ориентированной на творческое развитие личности для достижения социальной успешности каждого обучающегося;</a:t>
            </a:r>
          </a:p>
          <a:p>
            <a:pPr lvl="0"/>
            <a:r>
              <a:rPr lang="ru-RU" dirty="0"/>
              <a:t>обеспечение приоритета здорового образа жизни;</a:t>
            </a:r>
          </a:p>
          <a:p>
            <a:r>
              <a:rPr lang="ru-RU" dirty="0"/>
              <a:t>обеспечение информационной открытости образовательного пространства в целях привлечения партнеров социума для обновления инфраструктуры и содержания образовательной деятельности</a:t>
            </a:r>
          </a:p>
        </p:txBody>
      </p:sp>
      <p:grpSp>
        <p:nvGrpSpPr>
          <p:cNvPr id="7" name="Группа 55"/>
          <p:cNvGrpSpPr>
            <a:grpSpLocks/>
          </p:cNvGrpSpPr>
          <p:nvPr/>
        </p:nvGrpSpPr>
        <p:grpSpPr bwMode="auto">
          <a:xfrm>
            <a:off x="134448" y="104004"/>
            <a:ext cx="1008552" cy="918766"/>
            <a:chOff x="2011294" y="473937"/>
            <a:chExt cx="5008978" cy="4984014"/>
          </a:xfrm>
        </p:grpSpPr>
        <p:grpSp>
          <p:nvGrpSpPr>
            <p:cNvPr id="8" name="Группа 56"/>
            <p:cNvGrpSpPr>
              <a:grpSpLocks/>
            </p:cNvGrpSpPr>
            <p:nvPr/>
          </p:nvGrpSpPr>
          <p:grpSpPr bwMode="auto">
            <a:xfrm>
              <a:off x="2067511" y="493995"/>
              <a:ext cx="4896544" cy="4896544"/>
              <a:chOff x="1688181" y="1085493"/>
              <a:chExt cx="5275644" cy="5275644"/>
            </a:xfrm>
          </p:grpSpPr>
          <p:grpSp>
            <p:nvGrpSpPr>
              <p:cNvPr id="10" name="Группа 58"/>
              <p:cNvGrpSpPr>
                <a:grpSpLocks/>
              </p:cNvGrpSpPr>
              <p:nvPr/>
            </p:nvGrpSpPr>
            <p:grpSpPr bwMode="auto">
              <a:xfrm>
                <a:off x="1910153" y="2860440"/>
                <a:ext cx="1777320" cy="1538339"/>
                <a:chOff x="960987" y="1909843"/>
                <a:chExt cx="1777320" cy="1538339"/>
              </a:xfrm>
            </p:grpSpPr>
            <p:sp>
              <p:nvSpPr>
                <p:cNvPr id="54" name="Шестиугольник 63"/>
                <p:cNvSpPr/>
                <p:nvPr/>
              </p:nvSpPr>
              <p:spPr>
                <a:xfrm rot="1800000">
                  <a:off x="960987" y="1909843"/>
                  <a:ext cx="1777320" cy="153833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35993 w 1777320"/>
                    <a:gd name="connsiteY5" fmla="*/ 1538339 h 1538339"/>
                    <a:gd name="connsiteX6" fmla="*/ 0 w 1777320"/>
                    <a:gd name="connsiteY6" fmla="*/ 729285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35993 w 1777320"/>
                    <a:gd name="connsiteY5" fmla="*/ 1538339 h 1538339"/>
                    <a:gd name="connsiteX6" fmla="*/ 0 w 1777320"/>
                    <a:gd name="connsiteY6" fmla="*/ 729285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43079 w 1777320"/>
                    <a:gd name="connsiteY5" fmla="*/ 1537914 h 1538339"/>
                    <a:gd name="connsiteX6" fmla="*/ 0 w 1777320"/>
                    <a:gd name="connsiteY6" fmla="*/ 729285 h 1538339"/>
                    <a:gd name="connsiteX0" fmla="*/ 0 w 1777320"/>
                    <a:gd name="connsiteY0" fmla="*/ 729285 h 1538339"/>
                    <a:gd name="connsiteX1" fmla="*/ 435993 w 1777320"/>
                    <a:gd name="connsiteY1" fmla="*/ 0 h 1538339"/>
                    <a:gd name="connsiteX2" fmla="*/ 1316695 w 1777320"/>
                    <a:gd name="connsiteY2" fmla="*/ 0 h 1538339"/>
                    <a:gd name="connsiteX3" fmla="*/ 1777320 w 1777320"/>
                    <a:gd name="connsiteY3" fmla="*/ 769170 h 1538339"/>
                    <a:gd name="connsiteX4" fmla="*/ 1316695 w 1777320"/>
                    <a:gd name="connsiteY4" fmla="*/ 1538339 h 1538339"/>
                    <a:gd name="connsiteX5" fmla="*/ 443079 w 1777320"/>
                    <a:gd name="connsiteY5" fmla="*/ 1537914 h 1538339"/>
                    <a:gd name="connsiteX6" fmla="*/ 0 w 1777320"/>
                    <a:gd name="connsiteY6" fmla="*/ 729285 h 153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77320" h="1538339">
                      <a:moveTo>
                        <a:pt x="0" y="729285"/>
                      </a:moveTo>
                      <a:lnTo>
                        <a:pt x="435993" y="0"/>
                      </a:lnTo>
                      <a:lnTo>
                        <a:pt x="1316695" y="0"/>
                      </a:lnTo>
                      <a:lnTo>
                        <a:pt x="1777320" y="769170"/>
                      </a:lnTo>
                      <a:lnTo>
                        <a:pt x="1316695" y="1538339"/>
                      </a:lnTo>
                      <a:lnTo>
                        <a:pt x="443079" y="1537914"/>
                      </a:lnTo>
                      <a:cubicBezTo>
                        <a:pt x="224753" y="1237048"/>
                        <a:pt x="104429" y="1099576"/>
                        <a:pt x="0" y="729285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5" name="Овал 54"/>
                <p:cNvSpPr/>
                <p:nvPr/>
              </p:nvSpPr>
              <p:spPr>
                <a:xfrm>
                  <a:off x="1688181" y="2534667"/>
                  <a:ext cx="299671" cy="29967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6" name="Овал 55"/>
                <p:cNvSpPr/>
                <p:nvPr/>
              </p:nvSpPr>
              <p:spPr>
                <a:xfrm>
                  <a:off x="1314032" y="2353669"/>
                  <a:ext cx="141688" cy="141688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9" name="Арка 58"/>
                <p:cNvSpPr/>
                <p:nvPr/>
              </p:nvSpPr>
              <p:spPr>
                <a:xfrm rot="1691943">
                  <a:off x="1297937" y="2425518"/>
                  <a:ext cx="1080156" cy="494674"/>
                </a:xfrm>
                <a:prstGeom prst="blockArc">
                  <a:avLst>
                    <a:gd name="adj1" fmla="val 11611044"/>
                    <a:gd name="adj2" fmla="val 10055582"/>
                    <a:gd name="adj3" fmla="val 7453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0" name="Кольцо 59"/>
                <p:cNvSpPr/>
                <p:nvPr/>
              </p:nvSpPr>
              <p:spPr>
                <a:xfrm>
                  <a:off x="1597371" y="2142323"/>
                  <a:ext cx="483222" cy="1084350"/>
                </a:xfrm>
                <a:prstGeom prst="donut">
                  <a:avLst>
                    <a:gd name="adj" fmla="val 674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1" name="Кольцо 60"/>
                <p:cNvSpPr/>
                <p:nvPr/>
              </p:nvSpPr>
              <p:spPr>
                <a:xfrm rot="3664409">
                  <a:off x="1594950" y="2142324"/>
                  <a:ext cx="483222" cy="1084350"/>
                </a:xfrm>
                <a:prstGeom prst="donut">
                  <a:avLst>
                    <a:gd name="adj" fmla="val 674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1" name="Группа 59"/>
              <p:cNvGrpSpPr>
                <a:grpSpLocks/>
              </p:cNvGrpSpPr>
              <p:nvPr/>
            </p:nvGrpSpPr>
            <p:grpSpPr bwMode="auto">
              <a:xfrm>
                <a:off x="4312474" y="1457359"/>
                <a:ext cx="1801952" cy="1556536"/>
                <a:chOff x="3363308" y="506762"/>
                <a:chExt cx="1801952" cy="1556536"/>
              </a:xfrm>
            </p:grpSpPr>
            <p:sp>
              <p:nvSpPr>
                <p:cNvPr id="50" name="Шестиугольник 51"/>
                <p:cNvSpPr/>
                <p:nvPr/>
              </p:nvSpPr>
              <p:spPr>
                <a:xfrm rot="1800000">
                  <a:off x="3363308" y="506762"/>
                  <a:ext cx="1801952" cy="1556536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54424 w 1801952"/>
                    <a:gd name="connsiteY2" fmla="*/ 22685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46485 h 1515654"/>
                    <a:gd name="connsiteX1" fmla="*/ 443894 w 1801952"/>
                    <a:gd name="connsiteY1" fmla="*/ 723 h 1515654"/>
                    <a:gd name="connsiteX2" fmla="*/ 1354424 w 1801952"/>
                    <a:gd name="connsiteY2" fmla="*/ 0 h 1515654"/>
                    <a:gd name="connsiteX3" fmla="*/ 1801952 w 1801952"/>
                    <a:gd name="connsiteY3" fmla="*/ 746485 h 1515654"/>
                    <a:gd name="connsiteX4" fmla="*/ 1341327 w 1801952"/>
                    <a:gd name="connsiteY4" fmla="*/ 1515654 h 1515654"/>
                    <a:gd name="connsiteX5" fmla="*/ 460625 w 1801952"/>
                    <a:gd name="connsiteY5" fmla="*/ 1515654 h 1515654"/>
                    <a:gd name="connsiteX6" fmla="*/ 0 w 1801952"/>
                    <a:gd name="connsiteY6" fmla="*/ 746485 h 1515654"/>
                    <a:gd name="connsiteX0" fmla="*/ 0 w 1801952"/>
                    <a:gd name="connsiteY0" fmla="*/ 766527 h 1535696"/>
                    <a:gd name="connsiteX1" fmla="*/ 443894 w 1801952"/>
                    <a:gd name="connsiteY1" fmla="*/ 20765 h 1535696"/>
                    <a:gd name="connsiteX2" fmla="*/ 1354424 w 1801952"/>
                    <a:gd name="connsiteY2" fmla="*/ 20042 h 1535696"/>
                    <a:gd name="connsiteX3" fmla="*/ 1801952 w 1801952"/>
                    <a:gd name="connsiteY3" fmla="*/ 766527 h 1535696"/>
                    <a:gd name="connsiteX4" fmla="*/ 1341327 w 1801952"/>
                    <a:gd name="connsiteY4" fmla="*/ 1535696 h 1535696"/>
                    <a:gd name="connsiteX5" fmla="*/ 460625 w 1801952"/>
                    <a:gd name="connsiteY5" fmla="*/ 1535696 h 1535696"/>
                    <a:gd name="connsiteX6" fmla="*/ 0 w 1801952"/>
                    <a:gd name="connsiteY6" fmla="*/ 766527 h 1535696"/>
                    <a:gd name="connsiteX0" fmla="*/ 0 w 1801952"/>
                    <a:gd name="connsiteY0" fmla="*/ 783306 h 1552475"/>
                    <a:gd name="connsiteX1" fmla="*/ 443894 w 1801952"/>
                    <a:gd name="connsiteY1" fmla="*/ 37544 h 1552475"/>
                    <a:gd name="connsiteX2" fmla="*/ 1354424 w 1801952"/>
                    <a:gd name="connsiteY2" fmla="*/ 36821 h 1552475"/>
                    <a:gd name="connsiteX3" fmla="*/ 1801952 w 1801952"/>
                    <a:gd name="connsiteY3" fmla="*/ 783306 h 1552475"/>
                    <a:gd name="connsiteX4" fmla="*/ 1341327 w 1801952"/>
                    <a:gd name="connsiteY4" fmla="*/ 1552475 h 1552475"/>
                    <a:gd name="connsiteX5" fmla="*/ 460625 w 1801952"/>
                    <a:gd name="connsiteY5" fmla="*/ 1552475 h 1552475"/>
                    <a:gd name="connsiteX6" fmla="*/ 0 w 1801952"/>
                    <a:gd name="connsiteY6" fmla="*/ 783306 h 1552475"/>
                    <a:gd name="connsiteX0" fmla="*/ 0 w 1801952"/>
                    <a:gd name="connsiteY0" fmla="*/ 787367 h 1556536"/>
                    <a:gd name="connsiteX1" fmla="*/ 443894 w 1801952"/>
                    <a:gd name="connsiteY1" fmla="*/ 41605 h 1556536"/>
                    <a:gd name="connsiteX2" fmla="*/ 1354424 w 1801952"/>
                    <a:gd name="connsiteY2" fmla="*/ 40882 h 1556536"/>
                    <a:gd name="connsiteX3" fmla="*/ 1801952 w 1801952"/>
                    <a:gd name="connsiteY3" fmla="*/ 787367 h 1556536"/>
                    <a:gd name="connsiteX4" fmla="*/ 1341327 w 1801952"/>
                    <a:gd name="connsiteY4" fmla="*/ 1556536 h 1556536"/>
                    <a:gd name="connsiteX5" fmla="*/ 460625 w 1801952"/>
                    <a:gd name="connsiteY5" fmla="*/ 1556536 h 1556536"/>
                    <a:gd name="connsiteX6" fmla="*/ 0 w 1801952"/>
                    <a:gd name="connsiteY6" fmla="*/ 787367 h 1556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1952" h="1556536">
                      <a:moveTo>
                        <a:pt x="0" y="787367"/>
                      </a:moveTo>
                      <a:lnTo>
                        <a:pt x="443894" y="41605"/>
                      </a:lnTo>
                      <a:cubicBezTo>
                        <a:pt x="774914" y="-15763"/>
                        <a:pt x="1042408" y="-11708"/>
                        <a:pt x="1354424" y="40882"/>
                      </a:cubicBezTo>
                      <a:lnTo>
                        <a:pt x="1801952" y="787367"/>
                      </a:lnTo>
                      <a:lnTo>
                        <a:pt x="1341327" y="1556536"/>
                      </a:lnTo>
                      <a:lnTo>
                        <a:pt x="460625" y="1556536"/>
                      </a:lnTo>
                      <a:lnTo>
                        <a:pt x="0" y="787367"/>
                      </a:lnTo>
                      <a:close/>
                    </a:path>
                  </a:pathLst>
                </a:custGeom>
                <a:solidFill>
                  <a:srgbClr val="2B812B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1" name="Полилиния 50"/>
                <p:cNvSpPr/>
                <p:nvPr/>
              </p:nvSpPr>
              <p:spPr>
                <a:xfrm>
                  <a:off x="3828892" y="1352255"/>
                  <a:ext cx="393798" cy="356660"/>
                </a:xfrm>
                <a:custGeom>
                  <a:avLst/>
                  <a:gdLst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114300 w 352425"/>
                    <a:gd name="connsiteY3" fmla="*/ 252412 h 319087"/>
                    <a:gd name="connsiteX4" fmla="*/ 0 w 352425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0 w 352425"/>
                    <a:gd name="connsiteY3" fmla="*/ 0 h 319087"/>
                    <a:gd name="connsiteX0" fmla="*/ 0 w 352425"/>
                    <a:gd name="connsiteY0" fmla="*/ 0 h 319128"/>
                    <a:gd name="connsiteX1" fmla="*/ 245269 w 352425"/>
                    <a:gd name="connsiteY1" fmla="*/ 90487 h 319128"/>
                    <a:gd name="connsiteX2" fmla="*/ 352425 w 352425"/>
                    <a:gd name="connsiteY2" fmla="*/ 319087 h 319128"/>
                    <a:gd name="connsiteX3" fmla="*/ 0 w 352425"/>
                    <a:gd name="connsiteY3" fmla="*/ 0 h 319128"/>
                    <a:gd name="connsiteX0" fmla="*/ 0 w 352425"/>
                    <a:gd name="connsiteY0" fmla="*/ 0 h 319189"/>
                    <a:gd name="connsiteX1" fmla="*/ 245269 w 352425"/>
                    <a:gd name="connsiteY1" fmla="*/ 90487 h 319189"/>
                    <a:gd name="connsiteX2" fmla="*/ 352425 w 352425"/>
                    <a:gd name="connsiteY2" fmla="*/ 319087 h 319189"/>
                    <a:gd name="connsiteX3" fmla="*/ 0 w 352425"/>
                    <a:gd name="connsiteY3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425" h="319189">
                      <a:moveTo>
                        <a:pt x="0" y="0"/>
                      </a:moveTo>
                      <a:cubicBezTo>
                        <a:pt x="224631" y="8731"/>
                        <a:pt x="332581" y="141288"/>
                        <a:pt x="352425" y="319087"/>
                      </a:cubicBezTo>
                      <a:cubicBezTo>
                        <a:pt x="106759" y="323056"/>
                        <a:pt x="13097" y="211931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2" name="Полилиния 51"/>
                <p:cNvSpPr/>
                <p:nvPr/>
              </p:nvSpPr>
              <p:spPr>
                <a:xfrm>
                  <a:off x="4006756" y="860006"/>
                  <a:ext cx="505955" cy="532159"/>
                </a:xfrm>
                <a:custGeom>
                  <a:avLst/>
                  <a:gdLst>
                    <a:gd name="connsiteX0" fmla="*/ 366712 w 426243"/>
                    <a:gd name="connsiteY0" fmla="*/ 73818 h 476250"/>
                    <a:gd name="connsiteX1" fmla="*/ 426243 w 426243"/>
                    <a:gd name="connsiteY1" fmla="*/ 340518 h 476250"/>
                    <a:gd name="connsiteX2" fmla="*/ 211931 w 426243"/>
                    <a:gd name="connsiteY2" fmla="*/ 476250 h 476250"/>
                    <a:gd name="connsiteX3" fmla="*/ 0 w 426243"/>
                    <a:gd name="connsiteY3" fmla="*/ 347662 h 476250"/>
                    <a:gd name="connsiteX4" fmla="*/ 47625 w 426243"/>
                    <a:gd name="connsiteY4" fmla="*/ 83343 h 476250"/>
                    <a:gd name="connsiteX5" fmla="*/ 100012 w 426243"/>
                    <a:gd name="connsiteY5" fmla="*/ 188118 h 476250"/>
                    <a:gd name="connsiteX6" fmla="*/ 204787 w 426243"/>
                    <a:gd name="connsiteY6" fmla="*/ 0 h 476250"/>
                    <a:gd name="connsiteX7" fmla="*/ 316706 w 426243"/>
                    <a:gd name="connsiteY7" fmla="*/ 176212 h 476250"/>
                    <a:gd name="connsiteX8" fmla="*/ 366712 w 426243"/>
                    <a:gd name="connsiteY8" fmla="*/ 73818 h 476250"/>
                    <a:gd name="connsiteX0" fmla="*/ 319087 w 378618"/>
                    <a:gd name="connsiteY0" fmla="*/ 73818 h 476250"/>
                    <a:gd name="connsiteX1" fmla="*/ 378618 w 378618"/>
                    <a:gd name="connsiteY1" fmla="*/ 340518 h 476250"/>
                    <a:gd name="connsiteX2" fmla="*/ 164306 w 378618"/>
                    <a:gd name="connsiteY2" fmla="*/ 476250 h 476250"/>
                    <a:gd name="connsiteX3" fmla="*/ 0 w 378618"/>
                    <a:gd name="connsiteY3" fmla="*/ 83343 h 476250"/>
                    <a:gd name="connsiteX4" fmla="*/ 52387 w 378618"/>
                    <a:gd name="connsiteY4" fmla="*/ 188118 h 476250"/>
                    <a:gd name="connsiteX5" fmla="*/ 157162 w 378618"/>
                    <a:gd name="connsiteY5" fmla="*/ 0 h 476250"/>
                    <a:gd name="connsiteX6" fmla="*/ 269081 w 378618"/>
                    <a:gd name="connsiteY6" fmla="*/ 176212 h 476250"/>
                    <a:gd name="connsiteX7" fmla="*/ 319087 w 378618"/>
                    <a:gd name="connsiteY7" fmla="*/ 73818 h 476250"/>
                    <a:gd name="connsiteX0" fmla="*/ 319087 w 378618"/>
                    <a:gd name="connsiteY0" fmla="*/ 73818 h 476250"/>
                    <a:gd name="connsiteX1" fmla="*/ 378618 w 378618"/>
                    <a:gd name="connsiteY1" fmla="*/ 340518 h 476250"/>
                    <a:gd name="connsiteX2" fmla="*/ 164306 w 378618"/>
                    <a:gd name="connsiteY2" fmla="*/ 476250 h 476250"/>
                    <a:gd name="connsiteX3" fmla="*/ 0 w 378618"/>
                    <a:gd name="connsiteY3" fmla="*/ 83343 h 476250"/>
                    <a:gd name="connsiteX4" fmla="*/ 52387 w 378618"/>
                    <a:gd name="connsiteY4" fmla="*/ 188118 h 476250"/>
                    <a:gd name="connsiteX5" fmla="*/ 157162 w 378618"/>
                    <a:gd name="connsiteY5" fmla="*/ 0 h 476250"/>
                    <a:gd name="connsiteX6" fmla="*/ 269081 w 378618"/>
                    <a:gd name="connsiteY6" fmla="*/ 176212 h 476250"/>
                    <a:gd name="connsiteX7" fmla="*/ 319087 w 378618"/>
                    <a:gd name="connsiteY7" fmla="*/ 73818 h 476250"/>
                    <a:gd name="connsiteX0" fmla="*/ 383748 w 443279"/>
                    <a:gd name="connsiteY0" fmla="*/ 73818 h 476250"/>
                    <a:gd name="connsiteX1" fmla="*/ 443279 w 443279"/>
                    <a:gd name="connsiteY1" fmla="*/ 340518 h 476250"/>
                    <a:gd name="connsiteX2" fmla="*/ 228967 w 443279"/>
                    <a:gd name="connsiteY2" fmla="*/ 476250 h 476250"/>
                    <a:gd name="connsiteX3" fmla="*/ 64661 w 443279"/>
                    <a:gd name="connsiteY3" fmla="*/ 83343 h 476250"/>
                    <a:gd name="connsiteX4" fmla="*/ 117048 w 443279"/>
                    <a:gd name="connsiteY4" fmla="*/ 188118 h 476250"/>
                    <a:gd name="connsiteX5" fmla="*/ 221823 w 443279"/>
                    <a:gd name="connsiteY5" fmla="*/ 0 h 476250"/>
                    <a:gd name="connsiteX6" fmla="*/ 333742 w 443279"/>
                    <a:gd name="connsiteY6" fmla="*/ 176212 h 476250"/>
                    <a:gd name="connsiteX7" fmla="*/ 383748 w 443279"/>
                    <a:gd name="connsiteY7" fmla="*/ 73818 h 476250"/>
                    <a:gd name="connsiteX0" fmla="*/ 383748 w 383748"/>
                    <a:gd name="connsiteY0" fmla="*/ 73818 h 476250"/>
                    <a:gd name="connsiteX1" fmla="*/ 228967 w 383748"/>
                    <a:gd name="connsiteY1" fmla="*/ 476250 h 476250"/>
                    <a:gd name="connsiteX2" fmla="*/ 64661 w 383748"/>
                    <a:gd name="connsiteY2" fmla="*/ 83343 h 476250"/>
                    <a:gd name="connsiteX3" fmla="*/ 117048 w 383748"/>
                    <a:gd name="connsiteY3" fmla="*/ 188118 h 476250"/>
                    <a:gd name="connsiteX4" fmla="*/ 221823 w 383748"/>
                    <a:gd name="connsiteY4" fmla="*/ 0 h 476250"/>
                    <a:gd name="connsiteX5" fmla="*/ 333742 w 383748"/>
                    <a:gd name="connsiteY5" fmla="*/ 176212 h 476250"/>
                    <a:gd name="connsiteX6" fmla="*/ 383748 w 383748"/>
                    <a:gd name="connsiteY6" fmla="*/ 73818 h 476250"/>
                    <a:gd name="connsiteX0" fmla="*/ 383748 w 420527"/>
                    <a:gd name="connsiteY0" fmla="*/ 73818 h 476250"/>
                    <a:gd name="connsiteX1" fmla="*/ 228967 w 420527"/>
                    <a:gd name="connsiteY1" fmla="*/ 476250 h 476250"/>
                    <a:gd name="connsiteX2" fmla="*/ 64661 w 420527"/>
                    <a:gd name="connsiteY2" fmla="*/ 83343 h 476250"/>
                    <a:gd name="connsiteX3" fmla="*/ 117048 w 420527"/>
                    <a:gd name="connsiteY3" fmla="*/ 188118 h 476250"/>
                    <a:gd name="connsiteX4" fmla="*/ 221823 w 420527"/>
                    <a:gd name="connsiteY4" fmla="*/ 0 h 476250"/>
                    <a:gd name="connsiteX5" fmla="*/ 333742 w 420527"/>
                    <a:gd name="connsiteY5" fmla="*/ 176212 h 476250"/>
                    <a:gd name="connsiteX6" fmla="*/ 383748 w 420527"/>
                    <a:gd name="connsiteY6" fmla="*/ 73818 h 476250"/>
                    <a:gd name="connsiteX0" fmla="*/ 383748 w 454017"/>
                    <a:gd name="connsiteY0" fmla="*/ 73818 h 476250"/>
                    <a:gd name="connsiteX1" fmla="*/ 228967 w 454017"/>
                    <a:gd name="connsiteY1" fmla="*/ 476250 h 476250"/>
                    <a:gd name="connsiteX2" fmla="*/ 64661 w 454017"/>
                    <a:gd name="connsiteY2" fmla="*/ 83343 h 476250"/>
                    <a:gd name="connsiteX3" fmla="*/ 117048 w 454017"/>
                    <a:gd name="connsiteY3" fmla="*/ 188118 h 476250"/>
                    <a:gd name="connsiteX4" fmla="*/ 221823 w 454017"/>
                    <a:gd name="connsiteY4" fmla="*/ 0 h 476250"/>
                    <a:gd name="connsiteX5" fmla="*/ 333742 w 454017"/>
                    <a:gd name="connsiteY5" fmla="*/ 176212 h 476250"/>
                    <a:gd name="connsiteX6" fmla="*/ 383748 w 454017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  <a:gd name="connsiteX0" fmla="*/ 383748 w 452799"/>
                    <a:gd name="connsiteY0" fmla="*/ 73818 h 476250"/>
                    <a:gd name="connsiteX1" fmla="*/ 228967 w 452799"/>
                    <a:gd name="connsiteY1" fmla="*/ 476250 h 476250"/>
                    <a:gd name="connsiteX2" fmla="*/ 64661 w 452799"/>
                    <a:gd name="connsiteY2" fmla="*/ 83343 h 476250"/>
                    <a:gd name="connsiteX3" fmla="*/ 117048 w 452799"/>
                    <a:gd name="connsiteY3" fmla="*/ 188118 h 476250"/>
                    <a:gd name="connsiteX4" fmla="*/ 221823 w 452799"/>
                    <a:gd name="connsiteY4" fmla="*/ 0 h 476250"/>
                    <a:gd name="connsiteX5" fmla="*/ 333742 w 452799"/>
                    <a:gd name="connsiteY5" fmla="*/ 176212 h 476250"/>
                    <a:gd name="connsiteX6" fmla="*/ 383748 w 452799"/>
                    <a:gd name="connsiteY6" fmla="*/ 73818 h 47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2799" h="476250">
                      <a:moveTo>
                        <a:pt x="383748" y="73818"/>
                      </a:moveTo>
                      <a:cubicBezTo>
                        <a:pt x="508366" y="219868"/>
                        <a:pt x="468680" y="434975"/>
                        <a:pt x="228967" y="476250"/>
                      </a:cubicBezTo>
                      <a:cubicBezTo>
                        <a:pt x="-42495" y="431006"/>
                        <a:pt x="-37733" y="133349"/>
                        <a:pt x="64661" y="83343"/>
                      </a:cubicBezTo>
                      <a:cubicBezTo>
                        <a:pt x="96410" y="113505"/>
                        <a:pt x="111492" y="138905"/>
                        <a:pt x="117048" y="188118"/>
                      </a:cubicBezTo>
                      <a:cubicBezTo>
                        <a:pt x="135304" y="115887"/>
                        <a:pt x="165466" y="53181"/>
                        <a:pt x="221823" y="0"/>
                      </a:cubicBezTo>
                      <a:cubicBezTo>
                        <a:pt x="275798" y="53974"/>
                        <a:pt x="313105" y="105569"/>
                        <a:pt x="333742" y="176212"/>
                      </a:cubicBezTo>
                      <a:cubicBezTo>
                        <a:pt x="343268" y="137319"/>
                        <a:pt x="357554" y="103187"/>
                        <a:pt x="383748" y="7381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53" name="Полилиния 52"/>
                <p:cNvSpPr/>
                <p:nvPr/>
              </p:nvSpPr>
              <p:spPr>
                <a:xfrm flipH="1">
                  <a:off x="4278625" y="1352254"/>
                  <a:ext cx="393798" cy="356660"/>
                </a:xfrm>
                <a:custGeom>
                  <a:avLst/>
                  <a:gdLst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114300 w 352425"/>
                    <a:gd name="connsiteY3" fmla="*/ 252412 h 319087"/>
                    <a:gd name="connsiteX4" fmla="*/ 0 w 352425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8415 w 360840"/>
                    <a:gd name="connsiteY0" fmla="*/ 0 h 319087"/>
                    <a:gd name="connsiteX1" fmla="*/ 253684 w 360840"/>
                    <a:gd name="connsiteY1" fmla="*/ 90487 h 319087"/>
                    <a:gd name="connsiteX2" fmla="*/ 360840 w 360840"/>
                    <a:gd name="connsiteY2" fmla="*/ 319087 h 319087"/>
                    <a:gd name="connsiteX3" fmla="*/ 122715 w 360840"/>
                    <a:gd name="connsiteY3" fmla="*/ 252412 h 319087"/>
                    <a:gd name="connsiteX4" fmla="*/ 8415 w 360840"/>
                    <a:gd name="connsiteY4" fmla="*/ 0 h 319087"/>
                    <a:gd name="connsiteX0" fmla="*/ 0 w 352425"/>
                    <a:gd name="connsiteY0" fmla="*/ 0 h 319087"/>
                    <a:gd name="connsiteX1" fmla="*/ 245269 w 352425"/>
                    <a:gd name="connsiteY1" fmla="*/ 90487 h 319087"/>
                    <a:gd name="connsiteX2" fmla="*/ 352425 w 352425"/>
                    <a:gd name="connsiteY2" fmla="*/ 319087 h 319087"/>
                    <a:gd name="connsiteX3" fmla="*/ 0 w 352425"/>
                    <a:gd name="connsiteY3" fmla="*/ 0 h 319087"/>
                    <a:gd name="connsiteX0" fmla="*/ 0 w 352425"/>
                    <a:gd name="connsiteY0" fmla="*/ 0 h 319128"/>
                    <a:gd name="connsiteX1" fmla="*/ 245269 w 352425"/>
                    <a:gd name="connsiteY1" fmla="*/ 90487 h 319128"/>
                    <a:gd name="connsiteX2" fmla="*/ 352425 w 352425"/>
                    <a:gd name="connsiteY2" fmla="*/ 319087 h 319128"/>
                    <a:gd name="connsiteX3" fmla="*/ 0 w 352425"/>
                    <a:gd name="connsiteY3" fmla="*/ 0 h 319128"/>
                    <a:gd name="connsiteX0" fmla="*/ 0 w 352425"/>
                    <a:gd name="connsiteY0" fmla="*/ 0 h 319189"/>
                    <a:gd name="connsiteX1" fmla="*/ 245269 w 352425"/>
                    <a:gd name="connsiteY1" fmla="*/ 90487 h 319189"/>
                    <a:gd name="connsiteX2" fmla="*/ 352425 w 352425"/>
                    <a:gd name="connsiteY2" fmla="*/ 319087 h 319189"/>
                    <a:gd name="connsiteX3" fmla="*/ 0 w 352425"/>
                    <a:gd name="connsiteY3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  <a:gd name="connsiteX0" fmla="*/ 0 w 352425"/>
                    <a:gd name="connsiteY0" fmla="*/ 0 h 319189"/>
                    <a:gd name="connsiteX1" fmla="*/ 352425 w 352425"/>
                    <a:gd name="connsiteY1" fmla="*/ 319087 h 319189"/>
                    <a:gd name="connsiteX2" fmla="*/ 0 w 352425"/>
                    <a:gd name="connsiteY2" fmla="*/ 0 h 3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425" h="319189">
                      <a:moveTo>
                        <a:pt x="0" y="0"/>
                      </a:moveTo>
                      <a:cubicBezTo>
                        <a:pt x="224631" y="8731"/>
                        <a:pt x="332581" y="141288"/>
                        <a:pt x="352425" y="319087"/>
                      </a:cubicBezTo>
                      <a:cubicBezTo>
                        <a:pt x="106759" y="323056"/>
                        <a:pt x="13097" y="211931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2" name="Группа 60"/>
              <p:cNvGrpSpPr>
                <a:grpSpLocks/>
              </p:cNvGrpSpPr>
              <p:nvPr/>
            </p:nvGrpSpPr>
            <p:grpSpPr bwMode="auto">
              <a:xfrm>
                <a:off x="2699411" y="1483790"/>
                <a:ext cx="1770996" cy="1538339"/>
                <a:chOff x="1750245" y="533193"/>
                <a:chExt cx="1770996" cy="1538339"/>
              </a:xfrm>
            </p:grpSpPr>
            <p:sp>
              <p:nvSpPr>
                <p:cNvPr id="42" name="Шестиугольник 58"/>
                <p:cNvSpPr/>
                <p:nvPr/>
              </p:nvSpPr>
              <p:spPr>
                <a:xfrm rot="1800000">
                  <a:off x="1750245" y="533193"/>
                  <a:ext cx="1770996" cy="153833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756708"/>
                    <a:gd name="connsiteY0" fmla="*/ 847535 h 1538339"/>
                    <a:gd name="connsiteX1" fmla="*/ 415381 w 1756708"/>
                    <a:gd name="connsiteY1" fmla="*/ 0 h 1538339"/>
                    <a:gd name="connsiteX2" fmla="*/ 1296083 w 1756708"/>
                    <a:gd name="connsiteY2" fmla="*/ 0 h 1538339"/>
                    <a:gd name="connsiteX3" fmla="*/ 1756708 w 1756708"/>
                    <a:gd name="connsiteY3" fmla="*/ 769170 h 1538339"/>
                    <a:gd name="connsiteX4" fmla="*/ 1296083 w 1756708"/>
                    <a:gd name="connsiteY4" fmla="*/ 1538339 h 1538339"/>
                    <a:gd name="connsiteX5" fmla="*/ 415381 w 1756708"/>
                    <a:gd name="connsiteY5" fmla="*/ 1538339 h 1538339"/>
                    <a:gd name="connsiteX6" fmla="*/ 0 w 1756708"/>
                    <a:gd name="connsiteY6" fmla="*/ 847535 h 1538339"/>
                    <a:gd name="connsiteX0" fmla="*/ 0 w 1756708"/>
                    <a:gd name="connsiteY0" fmla="*/ 847535 h 1538339"/>
                    <a:gd name="connsiteX1" fmla="*/ 451715 w 1756708"/>
                    <a:gd name="connsiteY1" fmla="*/ 1019 h 1538339"/>
                    <a:gd name="connsiteX2" fmla="*/ 1296083 w 1756708"/>
                    <a:gd name="connsiteY2" fmla="*/ 0 h 1538339"/>
                    <a:gd name="connsiteX3" fmla="*/ 1756708 w 1756708"/>
                    <a:gd name="connsiteY3" fmla="*/ 769170 h 1538339"/>
                    <a:gd name="connsiteX4" fmla="*/ 1296083 w 1756708"/>
                    <a:gd name="connsiteY4" fmla="*/ 1538339 h 1538339"/>
                    <a:gd name="connsiteX5" fmla="*/ 415381 w 1756708"/>
                    <a:gd name="connsiteY5" fmla="*/ 1538339 h 1538339"/>
                    <a:gd name="connsiteX6" fmla="*/ 0 w 1756708"/>
                    <a:gd name="connsiteY6" fmla="*/ 847535 h 1538339"/>
                    <a:gd name="connsiteX0" fmla="*/ 0 w 1770996"/>
                    <a:gd name="connsiteY0" fmla="*/ 822788 h 1538339"/>
                    <a:gd name="connsiteX1" fmla="*/ 466003 w 1770996"/>
                    <a:gd name="connsiteY1" fmla="*/ 1019 h 1538339"/>
                    <a:gd name="connsiteX2" fmla="*/ 1310371 w 1770996"/>
                    <a:gd name="connsiteY2" fmla="*/ 0 h 1538339"/>
                    <a:gd name="connsiteX3" fmla="*/ 1770996 w 1770996"/>
                    <a:gd name="connsiteY3" fmla="*/ 769170 h 1538339"/>
                    <a:gd name="connsiteX4" fmla="*/ 1310371 w 1770996"/>
                    <a:gd name="connsiteY4" fmla="*/ 1538339 h 1538339"/>
                    <a:gd name="connsiteX5" fmla="*/ 429669 w 1770996"/>
                    <a:gd name="connsiteY5" fmla="*/ 1538339 h 1538339"/>
                    <a:gd name="connsiteX6" fmla="*/ 0 w 1770996"/>
                    <a:gd name="connsiteY6" fmla="*/ 822788 h 1538339"/>
                    <a:gd name="connsiteX0" fmla="*/ 0 w 1770996"/>
                    <a:gd name="connsiteY0" fmla="*/ 822788 h 1538339"/>
                    <a:gd name="connsiteX1" fmla="*/ 466003 w 1770996"/>
                    <a:gd name="connsiteY1" fmla="*/ 1019 h 1538339"/>
                    <a:gd name="connsiteX2" fmla="*/ 1310371 w 1770996"/>
                    <a:gd name="connsiteY2" fmla="*/ 0 h 1538339"/>
                    <a:gd name="connsiteX3" fmla="*/ 1770996 w 1770996"/>
                    <a:gd name="connsiteY3" fmla="*/ 769170 h 1538339"/>
                    <a:gd name="connsiteX4" fmla="*/ 1310371 w 1770996"/>
                    <a:gd name="connsiteY4" fmla="*/ 1538339 h 1538339"/>
                    <a:gd name="connsiteX5" fmla="*/ 429669 w 1770996"/>
                    <a:gd name="connsiteY5" fmla="*/ 1538339 h 1538339"/>
                    <a:gd name="connsiteX6" fmla="*/ 0 w 1770996"/>
                    <a:gd name="connsiteY6" fmla="*/ 822788 h 1538339"/>
                    <a:gd name="connsiteX0" fmla="*/ 0 w 1770996"/>
                    <a:gd name="connsiteY0" fmla="*/ 822788 h 1538339"/>
                    <a:gd name="connsiteX1" fmla="*/ 466003 w 1770996"/>
                    <a:gd name="connsiteY1" fmla="*/ 1019 h 1538339"/>
                    <a:gd name="connsiteX2" fmla="*/ 1310371 w 1770996"/>
                    <a:gd name="connsiteY2" fmla="*/ 0 h 1538339"/>
                    <a:gd name="connsiteX3" fmla="*/ 1770996 w 1770996"/>
                    <a:gd name="connsiteY3" fmla="*/ 769170 h 1538339"/>
                    <a:gd name="connsiteX4" fmla="*/ 1310371 w 1770996"/>
                    <a:gd name="connsiteY4" fmla="*/ 1538339 h 1538339"/>
                    <a:gd name="connsiteX5" fmla="*/ 429669 w 1770996"/>
                    <a:gd name="connsiteY5" fmla="*/ 1538339 h 1538339"/>
                    <a:gd name="connsiteX6" fmla="*/ 0 w 1770996"/>
                    <a:gd name="connsiteY6" fmla="*/ 822788 h 153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70996" h="1538339">
                      <a:moveTo>
                        <a:pt x="0" y="822788"/>
                      </a:moveTo>
                      <a:cubicBezTo>
                        <a:pt x="99717" y="528733"/>
                        <a:pt x="247355" y="251005"/>
                        <a:pt x="466003" y="1019"/>
                      </a:cubicBezTo>
                      <a:lnTo>
                        <a:pt x="1310371" y="0"/>
                      </a:lnTo>
                      <a:lnTo>
                        <a:pt x="1770996" y="769170"/>
                      </a:lnTo>
                      <a:lnTo>
                        <a:pt x="1310371" y="1538339"/>
                      </a:lnTo>
                      <a:lnTo>
                        <a:pt x="429669" y="1538339"/>
                      </a:lnTo>
                      <a:lnTo>
                        <a:pt x="0" y="822788"/>
                      </a:lnTo>
                      <a:close/>
                    </a:path>
                  </a:pathLst>
                </a:custGeom>
                <a:solidFill>
                  <a:srgbClr val="A4000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3" name="Овал 42"/>
                <p:cNvSpPr/>
                <p:nvPr/>
              </p:nvSpPr>
              <p:spPr>
                <a:xfrm>
                  <a:off x="2339455" y="982144"/>
                  <a:ext cx="248743" cy="24874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4" name="Полилиния 43"/>
                <p:cNvSpPr/>
                <p:nvPr/>
              </p:nvSpPr>
              <p:spPr>
                <a:xfrm>
                  <a:off x="2377995" y="763273"/>
                  <a:ext cx="513534" cy="566275"/>
                </a:xfrm>
                <a:custGeom>
                  <a:avLst/>
                  <a:gdLst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26219 w 440531"/>
                    <a:gd name="connsiteY12" fmla="*/ 292894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83356 w 440531"/>
                    <a:gd name="connsiteY11" fmla="*/ 188119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76200 w 440531"/>
                    <a:gd name="connsiteY10" fmla="*/ 138113 h 485775"/>
                    <a:gd name="connsiteX11" fmla="*/ 190500 w 440531"/>
                    <a:gd name="connsiteY11" fmla="*/ 197644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90500 w 440531"/>
                    <a:gd name="connsiteY11" fmla="*/ 197644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88119 w 440531"/>
                    <a:gd name="connsiteY11" fmla="*/ 190500 h 485775"/>
                    <a:gd name="connsiteX12" fmla="*/ 230982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88119 w 440531"/>
                    <a:gd name="connsiteY11" fmla="*/ 190500 h 485775"/>
                    <a:gd name="connsiteX12" fmla="*/ 223838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38113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85737 w 440531"/>
                    <a:gd name="connsiteY0" fmla="*/ 378619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85737 w 440531"/>
                    <a:gd name="connsiteY13" fmla="*/ 378619 h 485775"/>
                    <a:gd name="connsiteX0" fmla="*/ 190500 w 440531"/>
                    <a:gd name="connsiteY0" fmla="*/ 376238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0500 w 440531"/>
                    <a:gd name="connsiteY13" fmla="*/ 376238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1431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28575 w 440531"/>
                    <a:gd name="connsiteY9" fmla="*/ 152400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95250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85738 w 440531"/>
                    <a:gd name="connsiteY11" fmla="*/ 195263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3838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1457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5262 w 440531"/>
                    <a:gd name="connsiteY0" fmla="*/ 373857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5262 w 440531"/>
                    <a:gd name="connsiteY13" fmla="*/ 373857 h 485775"/>
                    <a:gd name="connsiteX0" fmla="*/ 192881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2881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02394 w 440531"/>
                    <a:gd name="connsiteY10" fmla="*/ 142875 h 485775"/>
                    <a:gd name="connsiteX11" fmla="*/ 190500 w 440531"/>
                    <a:gd name="connsiteY11" fmla="*/ 192882 h 485775"/>
                    <a:gd name="connsiteX12" fmla="*/ 226220 w 440531"/>
                    <a:gd name="connsiteY12" fmla="*/ 283369 h 485775"/>
                    <a:gd name="connsiteX13" fmla="*/ 190500 w 440531"/>
                    <a:gd name="connsiteY13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226220 w 440531"/>
                    <a:gd name="connsiteY11" fmla="*/ 283369 h 485775"/>
                    <a:gd name="connsiteX12" fmla="*/ 190500 w 440531"/>
                    <a:gd name="connsiteY12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190500 w 440531"/>
                    <a:gd name="connsiteY11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90500 w 440531"/>
                    <a:gd name="connsiteY10" fmla="*/ 192882 h 485775"/>
                    <a:gd name="connsiteX11" fmla="*/ 190500 w 440531"/>
                    <a:gd name="connsiteY11" fmla="*/ 366713 h 485775"/>
                    <a:gd name="connsiteX0" fmla="*/ 190500 w 440531"/>
                    <a:gd name="connsiteY0" fmla="*/ 366713 h 485775"/>
                    <a:gd name="connsiteX1" fmla="*/ 280987 w 440531"/>
                    <a:gd name="connsiteY1" fmla="*/ 485775 h 485775"/>
                    <a:gd name="connsiteX2" fmla="*/ 440531 w 440531"/>
                    <a:gd name="connsiteY2" fmla="*/ 354807 h 485775"/>
                    <a:gd name="connsiteX3" fmla="*/ 166687 w 440531"/>
                    <a:gd name="connsiteY3" fmla="*/ 0 h 485775"/>
                    <a:gd name="connsiteX4" fmla="*/ 119062 w 440531"/>
                    <a:gd name="connsiteY4" fmla="*/ 35719 h 485775"/>
                    <a:gd name="connsiteX5" fmla="*/ 88106 w 440531"/>
                    <a:gd name="connsiteY5" fmla="*/ 0 h 485775"/>
                    <a:gd name="connsiteX6" fmla="*/ 28575 w 440531"/>
                    <a:gd name="connsiteY6" fmla="*/ 47625 h 485775"/>
                    <a:gd name="connsiteX7" fmla="*/ 50006 w 440531"/>
                    <a:gd name="connsiteY7" fmla="*/ 73819 h 485775"/>
                    <a:gd name="connsiteX8" fmla="*/ 0 w 440531"/>
                    <a:gd name="connsiteY8" fmla="*/ 116682 h 485775"/>
                    <a:gd name="connsiteX9" fmla="*/ 33338 w 440531"/>
                    <a:gd name="connsiteY9" fmla="*/ 157163 h 485775"/>
                    <a:gd name="connsiteX10" fmla="*/ 183356 w 440531"/>
                    <a:gd name="connsiteY10" fmla="*/ 192882 h 485775"/>
                    <a:gd name="connsiteX11" fmla="*/ 190500 w 440531"/>
                    <a:gd name="connsiteY11" fmla="*/ 366713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0531" h="485775">
                      <a:moveTo>
                        <a:pt x="190500" y="366713"/>
                      </a:moveTo>
                      <a:lnTo>
                        <a:pt x="280987" y="485775"/>
                      </a:lnTo>
                      <a:lnTo>
                        <a:pt x="440531" y="354807"/>
                      </a:lnTo>
                      <a:lnTo>
                        <a:pt x="166687" y="0"/>
                      </a:lnTo>
                      <a:lnTo>
                        <a:pt x="119062" y="35719"/>
                      </a:lnTo>
                      <a:lnTo>
                        <a:pt x="88106" y="0"/>
                      </a:lnTo>
                      <a:lnTo>
                        <a:pt x="28575" y="47625"/>
                      </a:lnTo>
                      <a:lnTo>
                        <a:pt x="50006" y="73819"/>
                      </a:lnTo>
                      <a:lnTo>
                        <a:pt x="0" y="116682"/>
                      </a:lnTo>
                      <a:lnTo>
                        <a:pt x="33338" y="157163"/>
                      </a:lnTo>
                      <a:cubicBezTo>
                        <a:pt x="122238" y="127001"/>
                        <a:pt x="151209" y="171848"/>
                        <a:pt x="183356" y="192882"/>
                      </a:cubicBezTo>
                      <a:cubicBezTo>
                        <a:pt x="209550" y="227807"/>
                        <a:pt x="246856" y="282179"/>
                        <a:pt x="190500" y="366713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5" name="Полилиния 44"/>
                <p:cNvSpPr/>
                <p:nvPr/>
              </p:nvSpPr>
              <p:spPr>
                <a:xfrm>
                  <a:off x="2294614" y="1196983"/>
                  <a:ext cx="655451" cy="502892"/>
                </a:xfrm>
                <a:custGeom>
                  <a:avLst/>
                  <a:gdLst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204787 w 590550"/>
                    <a:gd name="connsiteY3" fmla="*/ 323850 h 445294"/>
                    <a:gd name="connsiteX4" fmla="*/ 340518 w 590550"/>
                    <a:gd name="connsiteY4" fmla="*/ 347663 h 445294"/>
                    <a:gd name="connsiteX5" fmla="*/ 442912 w 590550"/>
                    <a:gd name="connsiteY5" fmla="*/ 309563 h 445294"/>
                    <a:gd name="connsiteX6" fmla="*/ 445293 w 590550"/>
                    <a:gd name="connsiteY6" fmla="*/ 290513 h 445294"/>
                    <a:gd name="connsiteX7" fmla="*/ 590550 w 590550"/>
                    <a:gd name="connsiteY7" fmla="*/ 288131 h 445294"/>
                    <a:gd name="connsiteX8" fmla="*/ 545306 w 590550"/>
                    <a:gd name="connsiteY8" fmla="*/ 361950 h 445294"/>
                    <a:gd name="connsiteX9" fmla="*/ 471487 w 590550"/>
                    <a:gd name="connsiteY9" fmla="*/ 419100 h 445294"/>
                    <a:gd name="connsiteX10" fmla="*/ 376237 w 590550"/>
                    <a:gd name="connsiteY10" fmla="*/ 442913 h 445294"/>
                    <a:gd name="connsiteX11" fmla="*/ 240506 w 590550"/>
                    <a:gd name="connsiteY11" fmla="*/ 445294 h 445294"/>
                    <a:gd name="connsiteX12" fmla="*/ 116681 w 590550"/>
                    <a:gd name="connsiteY12" fmla="*/ 397669 h 445294"/>
                    <a:gd name="connsiteX13" fmla="*/ 33337 w 590550"/>
                    <a:gd name="connsiteY13" fmla="*/ 283369 h 445294"/>
                    <a:gd name="connsiteX14" fmla="*/ 0 w 590550"/>
                    <a:gd name="connsiteY14" fmla="*/ 171450 h 445294"/>
                    <a:gd name="connsiteX15" fmla="*/ 9525 w 590550"/>
                    <a:gd name="connsiteY15" fmla="*/ 69056 h 445294"/>
                    <a:gd name="connsiteX16" fmla="*/ 38100 w 590550"/>
                    <a:gd name="connsiteY16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204787 w 590550"/>
                    <a:gd name="connsiteY3" fmla="*/ 323850 h 445294"/>
                    <a:gd name="connsiteX4" fmla="*/ 340518 w 590550"/>
                    <a:gd name="connsiteY4" fmla="*/ 347663 h 445294"/>
                    <a:gd name="connsiteX5" fmla="*/ 442912 w 590550"/>
                    <a:gd name="connsiteY5" fmla="*/ 309563 h 445294"/>
                    <a:gd name="connsiteX6" fmla="*/ 445293 w 590550"/>
                    <a:gd name="connsiteY6" fmla="*/ 290513 h 445294"/>
                    <a:gd name="connsiteX7" fmla="*/ 590550 w 590550"/>
                    <a:gd name="connsiteY7" fmla="*/ 288131 h 445294"/>
                    <a:gd name="connsiteX8" fmla="*/ 545306 w 590550"/>
                    <a:gd name="connsiteY8" fmla="*/ 361950 h 445294"/>
                    <a:gd name="connsiteX9" fmla="*/ 471487 w 590550"/>
                    <a:gd name="connsiteY9" fmla="*/ 419100 h 445294"/>
                    <a:gd name="connsiteX10" fmla="*/ 376237 w 590550"/>
                    <a:gd name="connsiteY10" fmla="*/ 442913 h 445294"/>
                    <a:gd name="connsiteX11" fmla="*/ 240506 w 590550"/>
                    <a:gd name="connsiteY11" fmla="*/ 445294 h 445294"/>
                    <a:gd name="connsiteX12" fmla="*/ 116681 w 590550"/>
                    <a:gd name="connsiteY12" fmla="*/ 397669 h 445294"/>
                    <a:gd name="connsiteX13" fmla="*/ 33337 w 590550"/>
                    <a:gd name="connsiteY13" fmla="*/ 283369 h 445294"/>
                    <a:gd name="connsiteX14" fmla="*/ 0 w 590550"/>
                    <a:gd name="connsiteY14" fmla="*/ 171450 h 445294"/>
                    <a:gd name="connsiteX15" fmla="*/ 9525 w 590550"/>
                    <a:gd name="connsiteY15" fmla="*/ 69056 h 445294"/>
                    <a:gd name="connsiteX16" fmla="*/ 38100 w 590550"/>
                    <a:gd name="connsiteY16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204787 w 590550"/>
                    <a:gd name="connsiteY3" fmla="*/ 323850 h 445294"/>
                    <a:gd name="connsiteX4" fmla="*/ 340518 w 590550"/>
                    <a:gd name="connsiteY4" fmla="*/ 347663 h 445294"/>
                    <a:gd name="connsiteX5" fmla="*/ 442912 w 590550"/>
                    <a:gd name="connsiteY5" fmla="*/ 309563 h 445294"/>
                    <a:gd name="connsiteX6" fmla="*/ 445293 w 590550"/>
                    <a:gd name="connsiteY6" fmla="*/ 290513 h 445294"/>
                    <a:gd name="connsiteX7" fmla="*/ 590550 w 590550"/>
                    <a:gd name="connsiteY7" fmla="*/ 288131 h 445294"/>
                    <a:gd name="connsiteX8" fmla="*/ 545306 w 590550"/>
                    <a:gd name="connsiteY8" fmla="*/ 361950 h 445294"/>
                    <a:gd name="connsiteX9" fmla="*/ 471487 w 590550"/>
                    <a:gd name="connsiteY9" fmla="*/ 419100 h 445294"/>
                    <a:gd name="connsiteX10" fmla="*/ 376237 w 590550"/>
                    <a:gd name="connsiteY10" fmla="*/ 442913 h 445294"/>
                    <a:gd name="connsiteX11" fmla="*/ 240506 w 590550"/>
                    <a:gd name="connsiteY11" fmla="*/ 445294 h 445294"/>
                    <a:gd name="connsiteX12" fmla="*/ 116681 w 590550"/>
                    <a:gd name="connsiteY12" fmla="*/ 397669 h 445294"/>
                    <a:gd name="connsiteX13" fmla="*/ 33337 w 590550"/>
                    <a:gd name="connsiteY13" fmla="*/ 283369 h 445294"/>
                    <a:gd name="connsiteX14" fmla="*/ 0 w 590550"/>
                    <a:gd name="connsiteY14" fmla="*/ 171450 h 445294"/>
                    <a:gd name="connsiteX15" fmla="*/ 9525 w 590550"/>
                    <a:gd name="connsiteY15" fmla="*/ 69056 h 445294"/>
                    <a:gd name="connsiteX16" fmla="*/ 38100 w 590550"/>
                    <a:gd name="connsiteY16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109537 w 590550"/>
                    <a:gd name="connsiteY2" fmla="*/ 226219 h 445294"/>
                    <a:gd name="connsiteX3" fmla="*/ 340518 w 590550"/>
                    <a:gd name="connsiteY3" fmla="*/ 347663 h 445294"/>
                    <a:gd name="connsiteX4" fmla="*/ 442912 w 590550"/>
                    <a:gd name="connsiteY4" fmla="*/ 309563 h 445294"/>
                    <a:gd name="connsiteX5" fmla="*/ 445293 w 590550"/>
                    <a:gd name="connsiteY5" fmla="*/ 290513 h 445294"/>
                    <a:gd name="connsiteX6" fmla="*/ 590550 w 590550"/>
                    <a:gd name="connsiteY6" fmla="*/ 288131 h 445294"/>
                    <a:gd name="connsiteX7" fmla="*/ 545306 w 590550"/>
                    <a:gd name="connsiteY7" fmla="*/ 361950 h 445294"/>
                    <a:gd name="connsiteX8" fmla="*/ 471487 w 590550"/>
                    <a:gd name="connsiteY8" fmla="*/ 419100 h 445294"/>
                    <a:gd name="connsiteX9" fmla="*/ 376237 w 590550"/>
                    <a:gd name="connsiteY9" fmla="*/ 442913 h 445294"/>
                    <a:gd name="connsiteX10" fmla="*/ 240506 w 590550"/>
                    <a:gd name="connsiteY10" fmla="*/ 445294 h 445294"/>
                    <a:gd name="connsiteX11" fmla="*/ 116681 w 590550"/>
                    <a:gd name="connsiteY11" fmla="*/ 397669 h 445294"/>
                    <a:gd name="connsiteX12" fmla="*/ 33337 w 590550"/>
                    <a:gd name="connsiteY12" fmla="*/ 283369 h 445294"/>
                    <a:gd name="connsiteX13" fmla="*/ 0 w 590550"/>
                    <a:gd name="connsiteY13" fmla="*/ 171450 h 445294"/>
                    <a:gd name="connsiteX14" fmla="*/ 9525 w 590550"/>
                    <a:gd name="connsiteY14" fmla="*/ 69056 h 445294"/>
                    <a:gd name="connsiteX15" fmla="*/ 38100 w 590550"/>
                    <a:gd name="connsiteY15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340518 w 590550"/>
                    <a:gd name="connsiteY3" fmla="*/ 347663 h 445294"/>
                    <a:gd name="connsiteX4" fmla="*/ 442912 w 590550"/>
                    <a:gd name="connsiteY4" fmla="*/ 309563 h 445294"/>
                    <a:gd name="connsiteX5" fmla="*/ 445293 w 590550"/>
                    <a:gd name="connsiteY5" fmla="*/ 290513 h 445294"/>
                    <a:gd name="connsiteX6" fmla="*/ 590550 w 590550"/>
                    <a:gd name="connsiteY6" fmla="*/ 288131 h 445294"/>
                    <a:gd name="connsiteX7" fmla="*/ 545306 w 590550"/>
                    <a:gd name="connsiteY7" fmla="*/ 361950 h 445294"/>
                    <a:gd name="connsiteX8" fmla="*/ 471487 w 590550"/>
                    <a:gd name="connsiteY8" fmla="*/ 419100 h 445294"/>
                    <a:gd name="connsiteX9" fmla="*/ 376237 w 590550"/>
                    <a:gd name="connsiteY9" fmla="*/ 442913 h 445294"/>
                    <a:gd name="connsiteX10" fmla="*/ 240506 w 590550"/>
                    <a:gd name="connsiteY10" fmla="*/ 445294 h 445294"/>
                    <a:gd name="connsiteX11" fmla="*/ 116681 w 590550"/>
                    <a:gd name="connsiteY11" fmla="*/ 397669 h 445294"/>
                    <a:gd name="connsiteX12" fmla="*/ 33337 w 590550"/>
                    <a:gd name="connsiteY12" fmla="*/ 283369 h 445294"/>
                    <a:gd name="connsiteX13" fmla="*/ 0 w 590550"/>
                    <a:gd name="connsiteY13" fmla="*/ 171450 h 445294"/>
                    <a:gd name="connsiteX14" fmla="*/ 9525 w 590550"/>
                    <a:gd name="connsiteY14" fmla="*/ 69056 h 445294"/>
                    <a:gd name="connsiteX15" fmla="*/ 38100 w 590550"/>
                    <a:gd name="connsiteY15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340518 w 590550"/>
                    <a:gd name="connsiteY3" fmla="*/ 347663 h 445294"/>
                    <a:gd name="connsiteX4" fmla="*/ 442912 w 590550"/>
                    <a:gd name="connsiteY4" fmla="*/ 309563 h 445294"/>
                    <a:gd name="connsiteX5" fmla="*/ 445293 w 590550"/>
                    <a:gd name="connsiteY5" fmla="*/ 290513 h 445294"/>
                    <a:gd name="connsiteX6" fmla="*/ 590550 w 590550"/>
                    <a:gd name="connsiteY6" fmla="*/ 288131 h 445294"/>
                    <a:gd name="connsiteX7" fmla="*/ 545306 w 590550"/>
                    <a:gd name="connsiteY7" fmla="*/ 361950 h 445294"/>
                    <a:gd name="connsiteX8" fmla="*/ 471487 w 590550"/>
                    <a:gd name="connsiteY8" fmla="*/ 419100 h 445294"/>
                    <a:gd name="connsiteX9" fmla="*/ 376237 w 590550"/>
                    <a:gd name="connsiteY9" fmla="*/ 442913 h 445294"/>
                    <a:gd name="connsiteX10" fmla="*/ 240506 w 590550"/>
                    <a:gd name="connsiteY10" fmla="*/ 445294 h 445294"/>
                    <a:gd name="connsiteX11" fmla="*/ 116681 w 590550"/>
                    <a:gd name="connsiteY11" fmla="*/ 397669 h 445294"/>
                    <a:gd name="connsiteX12" fmla="*/ 33337 w 590550"/>
                    <a:gd name="connsiteY12" fmla="*/ 283369 h 445294"/>
                    <a:gd name="connsiteX13" fmla="*/ 0 w 590550"/>
                    <a:gd name="connsiteY13" fmla="*/ 171450 h 445294"/>
                    <a:gd name="connsiteX14" fmla="*/ 9525 w 590550"/>
                    <a:gd name="connsiteY14" fmla="*/ 69056 h 445294"/>
                    <a:gd name="connsiteX15" fmla="*/ 38100 w 590550"/>
                    <a:gd name="connsiteY15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340518 w 590550"/>
                    <a:gd name="connsiteY3" fmla="*/ 347663 h 445294"/>
                    <a:gd name="connsiteX4" fmla="*/ 445293 w 590550"/>
                    <a:gd name="connsiteY4" fmla="*/ 290513 h 445294"/>
                    <a:gd name="connsiteX5" fmla="*/ 590550 w 590550"/>
                    <a:gd name="connsiteY5" fmla="*/ 288131 h 445294"/>
                    <a:gd name="connsiteX6" fmla="*/ 545306 w 590550"/>
                    <a:gd name="connsiteY6" fmla="*/ 361950 h 445294"/>
                    <a:gd name="connsiteX7" fmla="*/ 471487 w 590550"/>
                    <a:gd name="connsiteY7" fmla="*/ 419100 h 445294"/>
                    <a:gd name="connsiteX8" fmla="*/ 376237 w 590550"/>
                    <a:gd name="connsiteY8" fmla="*/ 442913 h 445294"/>
                    <a:gd name="connsiteX9" fmla="*/ 240506 w 590550"/>
                    <a:gd name="connsiteY9" fmla="*/ 445294 h 445294"/>
                    <a:gd name="connsiteX10" fmla="*/ 116681 w 590550"/>
                    <a:gd name="connsiteY10" fmla="*/ 397669 h 445294"/>
                    <a:gd name="connsiteX11" fmla="*/ 33337 w 590550"/>
                    <a:gd name="connsiteY11" fmla="*/ 283369 h 445294"/>
                    <a:gd name="connsiteX12" fmla="*/ 0 w 590550"/>
                    <a:gd name="connsiteY12" fmla="*/ 171450 h 445294"/>
                    <a:gd name="connsiteX13" fmla="*/ 9525 w 590550"/>
                    <a:gd name="connsiteY13" fmla="*/ 69056 h 445294"/>
                    <a:gd name="connsiteX14" fmla="*/ 38100 w 590550"/>
                    <a:gd name="connsiteY14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02406 w 590550"/>
                    <a:gd name="connsiteY2" fmla="*/ 323851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33337 w 590550"/>
                    <a:gd name="connsiteY10" fmla="*/ 283369 h 445294"/>
                    <a:gd name="connsiteX11" fmla="*/ 0 w 590550"/>
                    <a:gd name="connsiteY11" fmla="*/ 171450 h 445294"/>
                    <a:gd name="connsiteX12" fmla="*/ 9525 w 590550"/>
                    <a:gd name="connsiteY12" fmla="*/ 69056 h 445294"/>
                    <a:gd name="connsiteX13" fmla="*/ 38100 w 590550"/>
                    <a:gd name="connsiteY13" fmla="*/ 0 h 445294"/>
                    <a:gd name="connsiteX0" fmla="*/ 38100 w 590550"/>
                    <a:gd name="connsiteY0" fmla="*/ 0 h 445294"/>
                    <a:gd name="connsiteX1" fmla="*/ 121443 w 590550"/>
                    <a:gd name="connsiteY1" fmla="*/ 66675 h 445294"/>
                    <a:gd name="connsiteX2" fmla="*/ 221456 w 590550"/>
                    <a:gd name="connsiteY2" fmla="*/ 333376 h 445294"/>
                    <a:gd name="connsiteX3" fmla="*/ 445293 w 590550"/>
                    <a:gd name="connsiteY3" fmla="*/ 290513 h 445294"/>
                    <a:gd name="connsiteX4" fmla="*/ 590550 w 590550"/>
                    <a:gd name="connsiteY4" fmla="*/ 288131 h 445294"/>
                    <a:gd name="connsiteX5" fmla="*/ 545306 w 590550"/>
                    <a:gd name="connsiteY5" fmla="*/ 361950 h 445294"/>
                    <a:gd name="connsiteX6" fmla="*/ 471487 w 590550"/>
                    <a:gd name="connsiteY6" fmla="*/ 419100 h 445294"/>
                    <a:gd name="connsiteX7" fmla="*/ 376237 w 590550"/>
                    <a:gd name="connsiteY7" fmla="*/ 442913 h 445294"/>
                    <a:gd name="connsiteX8" fmla="*/ 240506 w 590550"/>
                    <a:gd name="connsiteY8" fmla="*/ 445294 h 445294"/>
                    <a:gd name="connsiteX9" fmla="*/ 116681 w 590550"/>
                    <a:gd name="connsiteY9" fmla="*/ 397669 h 445294"/>
                    <a:gd name="connsiteX10" fmla="*/ 0 w 590550"/>
                    <a:gd name="connsiteY10" fmla="*/ 171450 h 445294"/>
                    <a:gd name="connsiteX11" fmla="*/ 9525 w 590550"/>
                    <a:gd name="connsiteY11" fmla="*/ 69056 h 445294"/>
                    <a:gd name="connsiteX12" fmla="*/ 38100 w 590550"/>
                    <a:gd name="connsiteY12" fmla="*/ 0 h 445294"/>
                    <a:gd name="connsiteX0" fmla="*/ 28575 w 581025"/>
                    <a:gd name="connsiteY0" fmla="*/ 0 h 445294"/>
                    <a:gd name="connsiteX1" fmla="*/ 111918 w 581025"/>
                    <a:gd name="connsiteY1" fmla="*/ 66675 h 445294"/>
                    <a:gd name="connsiteX2" fmla="*/ 211931 w 581025"/>
                    <a:gd name="connsiteY2" fmla="*/ 333376 h 445294"/>
                    <a:gd name="connsiteX3" fmla="*/ 435768 w 581025"/>
                    <a:gd name="connsiteY3" fmla="*/ 290513 h 445294"/>
                    <a:gd name="connsiteX4" fmla="*/ 581025 w 581025"/>
                    <a:gd name="connsiteY4" fmla="*/ 288131 h 445294"/>
                    <a:gd name="connsiteX5" fmla="*/ 535781 w 581025"/>
                    <a:gd name="connsiteY5" fmla="*/ 361950 h 445294"/>
                    <a:gd name="connsiteX6" fmla="*/ 461962 w 581025"/>
                    <a:gd name="connsiteY6" fmla="*/ 419100 h 445294"/>
                    <a:gd name="connsiteX7" fmla="*/ 366712 w 581025"/>
                    <a:gd name="connsiteY7" fmla="*/ 442913 h 445294"/>
                    <a:gd name="connsiteX8" fmla="*/ 230981 w 581025"/>
                    <a:gd name="connsiteY8" fmla="*/ 445294 h 445294"/>
                    <a:gd name="connsiteX9" fmla="*/ 107156 w 581025"/>
                    <a:gd name="connsiteY9" fmla="*/ 397669 h 445294"/>
                    <a:gd name="connsiteX10" fmla="*/ 0 w 581025"/>
                    <a:gd name="connsiteY10" fmla="*/ 69056 h 445294"/>
                    <a:gd name="connsiteX11" fmla="*/ 28575 w 581025"/>
                    <a:gd name="connsiteY11" fmla="*/ 0 h 445294"/>
                    <a:gd name="connsiteX0" fmla="*/ 39660 w 592110"/>
                    <a:gd name="connsiteY0" fmla="*/ 0 h 445294"/>
                    <a:gd name="connsiteX1" fmla="*/ 123003 w 592110"/>
                    <a:gd name="connsiteY1" fmla="*/ 66675 h 445294"/>
                    <a:gd name="connsiteX2" fmla="*/ 223016 w 592110"/>
                    <a:gd name="connsiteY2" fmla="*/ 333376 h 445294"/>
                    <a:gd name="connsiteX3" fmla="*/ 446853 w 592110"/>
                    <a:gd name="connsiteY3" fmla="*/ 290513 h 445294"/>
                    <a:gd name="connsiteX4" fmla="*/ 592110 w 592110"/>
                    <a:gd name="connsiteY4" fmla="*/ 288131 h 445294"/>
                    <a:gd name="connsiteX5" fmla="*/ 546866 w 592110"/>
                    <a:gd name="connsiteY5" fmla="*/ 361950 h 445294"/>
                    <a:gd name="connsiteX6" fmla="*/ 473047 w 592110"/>
                    <a:gd name="connsiteY6" fmla="*/ 419100 h 445294"/>
                    <a:gd name="connsiteX7" fmla="*/ 377797 w 592110"/>
                    <a:gd name="connsiteY7" fmla="*/ 442913 h 445294"/>
                    <a:gd name="connsiteX8" fmla="*/ 242066 w 592110"/>
                    <a:gd name="connsiteY8" fmla="*/ 445294 h 445294"/>
                    <a:gd name="connsiteX9" fmla="*/ 118241 w 592110"/>
                    <a:gd name="connsiteY9" fmla="*/ 397669 h 445294"/>
                    <a:gd name="connsiteX10" fmla="*/ 11085 w 592110"/>
                    <a:gd name="connsiteY10" fmla="*/ 69056 h 445294"/>
                    <a:gd name="connsiteX11" fmla="*/ 39660 w 592110"/>
                    <a:gd name="connsiteY11" fmla="*/ 0 h 445294"/>
                    <a:gd name="connsiteX0" fmla="*/ 45988 w 598438"/>
                    <a:gd name="connsiteY0" fmla="*/ 0 h 445294"/>
                    <a:gd name="connsiteX1" fmla="*/ 129331 w 598438"/>
                    <a:gd name="connsiteY1" fmla="*/ 66675 h 445294"/>
                    <a:gd name="connsiteX2" fmla="*/ 229344 w 598438"/>
                    <a:gd name="connsiteY2" fmla="*/ 333376 h 445294"/>
                    <a:gd name="connsiteX3" fmla="*/ 453181 w 598438"/>
                    <a:gd name="connsiteY3" fmla="*/ 290513 h 445294"/>
                    <a:gd name="connsiteX4" fmla="*/ 598438 w 598438"/>
                    <a:gd name="connsiteY4" fmla="*/ 288131 h 445294"/>
                    <a:gd name="connsiteX5" fmla="*/ 553194 w 598438"/>
                    <a:gd name="connsiteY5" fmla="*/ 361950 h 445294"/>
                    <a:gd name="connsiteX6" fmla="*/ 479375 w 598438"/>
                    <a:gd name="connsiteY6" fmla="*/ 419100 h 445294"/>
                    <a:gd name="connsiteX7" fmla="*/ 384125 w 598438"/>
                    <a:gd name="connsiteY7" fmla="*/ 442913 h 445294"/>
                    <a:gd name="connsiteX8" fmla="*/ 248394 w 598438"/>
                    <a:gd name="connsiteY8" fmla="*/ 445294 h 445294"/>
                    <a:gd name="connsiteX9" fmla="*/ 124569 w 598438"/>
                    <a:gd name="connsiteY9" fmla="*/ 397669 h 445294"/>
                    <a:gd name="connsiteX10" fmla="*/ 17413 w 598438"/>
                    <a:gd name="connsiteY10" fmla="*/ 69056 h 445294"/>
                    <a:gd name="connsiteX11" fmla="*/ 45988 w 598438"/>
                    <a:gd name="connsiteY11" fmla="*/ 0 h 445294"/>
                    <a:gd name="connsiteX0" fmla="*/ 44427 w 596877"/>
                    <a:gd name="connsiteY0" fmla="*/ 0 h 445294"/>
                    <a:gd name="connsiteX1" fmla="*/ 127770 w 596877"/>
                    <a:gd name="connsiteY1" fmla="*/ 66675 h 445294"/>
                    <a:gd name="connsiteX2" fmla="*/ 227783 w 596877"/>
                    <a:gd name="connsiteY2" fmla="*/ 333376 h 445294"/>
                    <a:gd name="connsiteX3" fmla="*/ 451620 w 596877"/>
                    <a:gd name="connsiteY3" fmla="*/ 290513 h 445294"/>
                    <a:gd name="connsiteX4" fmla="*/ 596877 w 596877"/>
                    <a:gd name="connsiteY4" fmla="*/ 288131 h 445294"/>
                    <a:gd name="connsiteX5" fmla="*/ 551633 w 596877"/>
                    <a:gd name="connsiteY5" fmla="*/ 361950 h 445294"/>
                    <a:gd name="connsiteX6" fmla="*/ 477814 w 596877"/>
                    <a:gd name="connsiteY6" fmla="*/ 419100 h 445294"/>
                    <a:gd name="connsiteX7" fmla="*/ 382564 w 596877"/>
                    <a:gd name="connsiteY7" fmla="*/ 442913 h 445294"/>
                    <a:gd name="connsiteX8" fmla="*/ 246833 w 596877"/>
                    <a:gd name="connsiteY8" fmla="*/ 445294 h 445294"/>
                    <a:gd name="connsiteX9" fmla="*/ 123008 w 596877"/>
                    <a:gd name="connsiteY9" fmla="*/ 397669 h 445294"/>
                    <a:gd name="connsiteX10" fmla="*/ 15852 w 596877"/>
                    <a:gd name="connsiteY10" fmla="*/ 69056 h 445294"/>
                    <a:gd name="connsiteX11" fmla="*/ 44427 w 596877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43329 w 595779"/>
                    <a:gd name="connsiteY0" fmla="*/ 0 h 445294"/>
                    <a:gd name="connsiteX1" fmla="*/ 126672 w 595779"/>
                    <a:gd name="connsiteY1" fmla="*/ 66675 h 445294"/>
                    <a:gd name="connsiteX2" fmla="*/ 226685 w 595779"/>
                    <a:gd name="connsiteY2" fmla="*/ 333376 h 445294"/>
                    <a:gd name="connsiteX3" fmla="*/ 450522 w 595779"/>
                    <a:gd name="connsiteY3" fmla="*/ 290513 h 445294"/>
                    <a:gd name="connsiteX4" fmla="*/ 595779 w 595779"/>
                    <a:gd name="connsiteY4" fmla="*/ 288131 h 445294"/>
                    <a:gd name="connsiteX5" fmla="*/ 550535 w 595779"/>
                    <a:gd name="connsiteY5" fmla="*/ 361950 h 445294"/>
                    <a:gd name="connsiteX6" fmla="*/ 476716 w 595779"/>
                    <a:gd name="connsiteY6" fmla="*/ 419100 h 445294"/>
                    <a:gd name="connsiteX7" fmla="*/ 381466 w 595779"/>
                    <a:gd name="connsiteY7" fmla="*/ 442913 h 445294"/>
                    <a:gd name="connsiteX8" fmla="*/ 245735 w 595779"/>
                    <a:gd name="connsiteY8" fmla="*/ 445294 h 445294"/>
                    <a:gd name="connsiteX9" fmla="*/ 121910 w 595779"/>
                    <a:gd name="connsiteY9" fmla="*/ 397669 h 445294"/>
                    <a:gd name="connsiteX10" fmla="*/ 14754 w 595779"/>
                    <a:gd name="connsiteY10" fmla="*/ 69056 h 445294"/>
                    <a:gd name="connsiteX11" fmla="*/ 43329 w 595779"/>
                    <a:gd name="connsiteY11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544287 w 589531"/>
                    <a:gd name="connsiteY5" fmla="*/ 361950 h 445294"/>
                    <a:gd name="connsiteX6" fmla="*/ 470468 w 589531"/>
                    <a:gd name="connsiteY6" fmla="*/ 419100 h 445294"/>
                    <a:gd name="connsiteX7" fmla="*/ 375218 w 589531"/>
                    <a:gd name="connsiteY7" fmla="*/ 442913 h 445294"/>
                    <a:gd name="connsiteX8" fmla="*/ 239487 w 589531"/>
                    <a:gd name="connsiteY8" fmla="*/ 445294 h 445294"/>
                    <a:gd name="connsiteX9" fmla="*/ 115662 w 589531"/>
                    <a:gd name="connsiteY9" fmla="*/ 397669 h 445294"/>
                    <a:gd name="connsiteX10" fmla="*/ 15649 w 589531"/>
                    <a:gd name="connsiteY10" fmla="*/ 69056 h 445294"/>
                    <a:gd name="connsiteX11" fmla="*/ 37081 w 589531"/>
                    <a:gd name="connsiteY11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544287 w 589531"/>
                    <a:gd name="connsiteY5" fmla="*/ 361950 h 445294"/>
                    <a:gd name="connsiteX6" fmla="*/ 375218 w 589531"/>
                    <a:gd name="connsiteY6" fmla="*/ 442913 h 445294"/>
                    <a:gd name="connsiteX7" fmla="*/ 239487 w 589531"/>
                    <a:gd name="connsiteY7" fmla="*/ 445294 h 445294"/>
                    <a:gd name="connsiteX8" fmla="*/ 115662 w 589531"/>
                    <a:gd name="connsiteY8" fmla="*/ 397669 h 445294"/>
                    <a:gd name="connsiteX9" fmla="*/ 15649 w 589531"/>
                    <a:gd name="connsiteY9" fmla="*/ 69056 h 445294"/>
                    <a:gd name="connsiteX10" fmla="*/ 37081 w 589531"/>
                    <a:gd name="connsiteY10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45294"/>
                    <a:gd name="connsiteX1" fmla="*/ 120424 w 589531"/>
                    <a:gd name="connsiteY1" fmla="*/ 66675 h 445294"/>
                    <a:gd name="connsiteX2" fmla="*/ 220437 w 589531"/>
                    <a:gd name="connsiteY2" fmla="*/ 333376 h 445294"/>
                    <a:gd name="connsiteX3" fmla="*/ 444274 w 589531"/>
                    <a:gd name="connsiteY3" fmla="*/ 290513 h 445294"/>
                    <a:gd name="connsiteX4" fmla="*/ 589531 w 589531"/>
                    <a:gd name="connsiteY4" fmla="*/ 288131 h 445294"/>
                    <a:gd name="connsiteX5" fmla="*/ 375218 w 589531"/>
                    <a:gd name="connsiteY5" fmla="*/ 442913 h 445294"/>
                    <a:gd name="connsiteX6" fmla="*/ 239487 w 589531"/>
                    <a:gd name="connsiteY6" fmla="*/ 445294 h 445294"/>
                    <a:gd name="connsiteX7" fmla="*/ 115662 w 589531"/>
                    <a:gd name="connsiteY7" fmla="*/ 397669 h 445294"/>
                    <a:gd name="connsiteX8" fmla="*/ 15649 w 589531"/>
                    <a:gd name="connsiteY8" fmla="*/ 69056 h 445294"/>
                    <a:gd name="connsiteX9" fmla="*/ 37081 w 589531"/>
                    <a:gd name="connsiteY9" fmla="*/ 0 h 445294"/>
                    <a:gd name="connsiteX0" fmla="*/ 37081 w 589531"/>
                    <a:gd name="connsiteY0" fmla="*/ 0 h 450057"/>
                    <a:gd name="connsiteX1" fmla="*/ 120424 w 589531"/>
                    <a:gd name="connsiteY1" fmla="*/ 66675 h 450057"/>
                    <a:gd name="connsiteX2" fmla="*/ 220437 w 589531"/>
                    <a:gd name="connsiteY2" fmla="*/ 333376 h 450057"/>
                    <a:gd name="connsiteX3" fmla="*/ 444274 w 589531"/>
                    <a:gd name="connsiteY3" fmla="*/ 290513 h 450057"/>
                    <a:gd name="connsiteX4" fmla="*/ 589531 w 589531"/>
                    <a:gd name="connsiteY4" fmla="*/ 288131 h 450057"/>
                    <a:gd name="connsiteX5" fmla="*/ 375218 w 589531"/>
                    <a:gd name="connsiteY5" fmla="*/ 442913 h 450057"/>
                    <a:gd name="connsiteX6" fmla="*/ 265681 w 589531"/>
                    <a:gd name="connsiteY6" fmla="*/ 450057 h 450057"/>
                    <a:gd name="connsiteX7" fmla="*/ 115662 w 589531"/>
                    <a:gd name="connsiteY7" fmla="*/ 397669 h 450057"/>
                    <a:gd name="connsiteX8" fmla="*/ 15649 w 589531"/>
                    <a:gd name="connsiteY8" fmla="*/ 69056 h 450057"/>
                    <a:gd name="connsiteX9" fmla="*/ 37081 w 589531"/>
                    <a:gd name="connsiteY9" fmla="*/ 0 h 450057"/>
                    <a:gd name="connsiteX0" fmla="*/ 37734 w 590184"/>
                    <a:gd name="connsiteY0" fmla="*/ 0 h 450057"/>
                    <a:gd name="connsiteX1" fmla="*/ 121077 w 590184"/>
                    <a:gd name="connsiteY1" fmla="*/ 66675 h 450057"/>
                    <a:gd name="connsiteX2" fmla="*/ 221090 w 590184"/>
                    <a:gd name="connsiteY2" fmla="*/ 333376 h 450057"/>
                    <a:gd name="connsiteX3" fmla="*/ 444927 w 590184"/>
                    <a:gd name="connsiteY3" fmla="*/ 290513 h 450057"/>
                    <a:gd name="connsiteX4" fmla="*/ 590184 w 590184"/>
                    <a:gd name="connsiteY4" fmla="*/ 288131 h 450057"/>
                    <a:gd name="connsiteX5" fmla="*/ 375871 w 590184"/>
                    <a:gd name="connsiteY5" fmla="*/ 442913 h 450057"/>
                    <a:gd name="connsiteX6" fmla="*/ 266334 w 590184"/>
                    <a:gd name="connsiteY6" fmla="*/ 450057 h 450057"/>
                    <a:gd name="connsiteX7" fmla="*/ 111552 w 590184"/>
                    <a:gd name="connsiteY7" fmla="*/ 400050 h 450057"/>
                    <a:gd name="connsiteX8" fmla="*/ 16302 w 590184"/>
                    <a:gd name="connsiteY8" fmla="*/ 69056 h 450057"/>
                    <a:gd name="connsiteX9" fmla="*/ 37734 w 590184"/>
                    <a:gd name="connsiteY9" fmla="*/ 0 h 450057"/>
                    <a:gd name="connsiteX0" fmla="*/ 21432 w 573882"/>
                    <a:gd name="connsiteY0" fmla="*/ 0 h 450057"/>
                    <a:gd name="connsiteX1" fmla="*/ 104775 w 573882"/>
                    <a:gd name="connsiteY1" fmla="*/ 66675 h 450057"/>
                    <a:gd name="connsiteX2" fmla="*/ 204788 w 573882"/>
                    <a:gd name="connsiteY2" fmla="*/ 333376 h 450057"/>
                    <a:gd name="connsiteX3" fmla="*/ 428625 w 573882"/>
                    <a:gd name="connsiteY3" fmla="*/ 290513 h 450057"/>
                    <a:gd name="connsiteX4" fmla="*/ 573882 w 573882"/>
                    <a:gd name="connsiteY4" fmla="*/ 288131 h 450057"/>
                    <a:gd name="connsiteX5" fmla="*/ 359569 w 573882"/>
                    <a:gd name="connsiteY5" fmla="*/ 442913 h 450057"/>
                    <a:gd name="connsiteX6" fmla="*/ 250032 w 573882"/>
                    <a:gd name="connsiteY6" fmla="*/ 450057 h 450057"/>
                    <a:gd name="connsiteX7" fmla="*/ 0 w 573882"/>
                    <a:gd name="connsiteY7" fmla="*/ 69056 h 450057"/>
                    <a:gd name="connsiteX8" fmla="*/ 21432 w 573882"/>
                    <a:gd name="connsiteY8" fmla="*/ 0 h 450057"/>
                    <a:gd name="connsiteX0" fmla="*/ 21432 w 573882"/>
                    <a:gd name="connsiteY0" fmla="*/ 0 h 450057"/>
                    <a:gd name="connsiteX1" fmla="*/ 104775 w 573882"/>
                    <a:gd name="connsiteY1" fmla="*/ 66675 h 450057"/>
                    <a:gd name="connsiteX2" fmla="*/ 204788 w 573882"/>
                    <a:gd name="connsiteY2" fmla="*/ 333376 h 450057"/>
                    <a:gd name="connsiteX3" fmla="*/ 428625 w 573882"/>
                    <a:gd name="connsiteY3" fmla="*/ 290513 h 450057"/>
                    <a:gd name="connsiteX4" fmla="*/ 573882 w 573882"/>
                    <a:gd name="connsiteY4" fmla="*/ 288131 h 450057"/>
                    <a:gd name="connsiteX5" fmla="*/ 359569 w 573882"/>
                    <a:gd name="connsiteY5" fmla="*/ 442913 h 450057"/>
                    <a:gd name="connsiteX6" fmla="*/ 250032 w 573882"/>
                    <a:gd name="connsiteY6" fmla="*/ 450057 h 450057"/>
                    <a:gd name="connsiteX7" fmla="*/ 0 w 573882"/>
                    <a:gd name="connsiteY7" fmla="*/ 69056 h 450057"/>
                    <a:gd name="connsiteX8" fmla="*/ 21432 w 573882"/>
                    <a:gd name="connsiteY8" fmla="*/ 0 h 450057"/>
                    <a:gd name="connsiteX0" fmla="*/ 25272 w 577722"/>
                    <a:gd name="connsiteY0" fmla="*/ 0 h 450057"/>
                    <a:gd name="connsiteX1" fmla="*/ 108615 w 577722"/>
                    <a:gd name="connsiteY1" fmla="*/ 66675 h 450057"/>
                    <a:gd name="connsiteX2" fmla="*/ 208628 w 577722"/>
                    <a:gd name="connsiteY2" fmla="*/ 333376 h 450057"/>
                    <a:gd name="connsiteX3" fmla="*/ 432465 w 577722"/>
                    <a:gd name="connsiteY3" fmla="*/ 290513 h 450057"/>
                    <a:gd name="connsiteX4" fmla="*/ 577722 w 577722"/>
                    <a:gd name="connsiteY4" fmla="*/ 288131 h 450057"/>
                    <a:gd name="connsiteX5" fmla="*/ 363409 w 577722"/>
                    <a:gd name="connsiteY5" fmla="*/ 442913 h 450057"/>
                    <a:gd name="connsiteX6" fmla="*/ 253872 w 577722"/>
                    <a:gd name="connsiteY6" fmla="*/ 450057 h 450057"/>
                    <a:gd name="connsiteX7" fmla="*/ 3840 w 577722"/>
                    <a:gd name="connsiteY7" fmla="*/ 69056 h 450057"/>
                    <a:gd name="connsiteX8" fmla="*/ 25272 w 577722"/>
                    <a:gd name="connsiteY8" fmla="*/ 0 h 450057"/>
                    <a:gd name="connsiteX0" fmla="*/ 32276 w 584726"/>
                    <a:gd name="connsiteY0" fmla="*/ 0 h 450057"/>
                    <a:gd name="connsiteX1" fmla="*/ 115619 w 584726"/>
                    <a:gd name="connsiteY1" fmla="*/ 66675 h 450057"/>
                    <a:gd name="connsiteX2" fmla="*/ 215632 w 584726"/>
                    <a:gd name="connsiteY2" fmla="*/ 333376 h 450057"/>
                    <a:gd name="connsiteX3" fmla="*/ 439469 w 584726"/>
                    <a:gd name="connsiteY3" fmla="*/ 290513 h 450057"/>
                    <a:gd name="connsiteX4" fmla="*/ 584726 w 584726"/>
                    <a:gd name="connsiteY4" fmla="*/ 288131 h 450057"/>
                    <a:gd name="connsiteX5" fmla="*/ 370413 w 584726"/>
                    <a:gd name="connsiteY5" fmla="*/ 442913 h 450057"/>
                    <a:gd name="connsiteX6" fmla="*/ 260876 w 584726"/>
                    <a:gd name="connsiteY6" fmla="*/ 450057 h 450057"/>
                    <a:gd name="connsiteX7" fmla="*/ 10844 w 584726"/>
                    <a:gd name="connsiteY7" fmla="*/ 69056 h 450057"/>
                    <a:gd name="connsiteX8" fmla="*/ 32276 w 584726"/>
                    <a:gd name="connsiteY8" fmla="*/ 0 h 450057"/>
                    <a:gd name="connsiteX0" fmla="*/ 34138 w 586588"/>
                    <a:gd name="connsiteY0" fmla="*/ 0 h 450057"/>
                    <a:gd name="connsiteX1" fmla="*/ 117481 w 586588"/>
                    <a:gd name="connsiteY1" fmla="*/ 66675 h 450057"/>
                    <a:gd name="connsiteX2" fmla="*/ 217494 w 586588"/>
                    <a:gd name="connsiteY2" fmla="*/ 333376 h 450057"/>
                    <a:gd name="connsiteX3" fmla="*/ 441331 w 586588"/>
                    <a:gd name="connsiteY3" fmla="*/ 290513 h 450057"/>
                    <a:gd name="connsiteX4" fmla="*/ 586588 w 586588"/>
                    <a:gd name="connsiteY4" fmla="*/ 288131 h 450057"/>
                    <a:gd name="connsiteX5" fmla="*/ 372275 w 586588"/>
                    <a:gd name="connsiteY5" fmla="*/ 442913 h 450057"/>
                    <a:gd name="connsiteX6" fmla="*/ 262738 w 586588"/>
                    <a:gd name="connsiteY6" fmla="*/ 450057 h 450057"/>
                    <a:gd name="connsiteX7" fmla="*/ 12706 w 586588"/>
                    <a:gd name="connsiteY7" fmla="*/ 69056 h 450057"/>
                    <a:gd name="connsiteX8" fmla="*/ 34138 w 586588"/>
                    <a:gd name="connsiteY8" fmla="*/ 0 h 450057"/>
                    <a:gd name="connsiteX0" fmla="*/ 34138 w 586588"/>
                    <a:gd name="connsiteY0" fmla="*/ 0 h 450057"/>
                    <a:gd name="connsiteX1" fmla="*/ 117481 w 586588"/>
                    <a:gd name="connsiteY1" fmla="*/ 66675 h 450057"/>
                    <a:gd name="connsiteX2" fmla="*/ 217494 w 586588"/>
                    <a:gd name="connsiteY2" fmla="*/ 333376 h 450057"/>
                    <a:gd name="connsiteX3" fmla="*/ 441331 w 586588"/>
                    <a:gd name="connsiteY3" fmla="*/ 290513 h 450057"/>
                    <a:gd name="connsiteX4" fmla="*/ 586588 w 586588"/>
                    <a:gd name="connsiteY4" fmla="*/ 288131 h 450057"/>
                    <a:gd name="connsiteX5" fmla="*/ 372275 w 586588"/>
                    <a:gd name="connsiteY5" fmla="*/ 442913 h 450057"/>
                    <a:gd name="connsiteX6" fmla="*/ 262738 w 586588"/>
                    <a:gd name="connsiteY6" fmla="*/ 450057 h 450057"/>
                    <a:gd name="connsiteX7" fmla="*/ 12706 w 586588"/>
                    <a:gd name="connsiteY7" fmla="*/ 69056 h 450057"/>
                    <a:gd name="connsiteX8" fmla="*/ 34138 w 586588"/>
                    <a:gd name="connsiteY8" fmla="*/ 0 h 450057"/>
                    <a:gd name="connsiteX0" fmla="*/ 34923 w 587373"/>
                    <a:gd name="connsiteY0" fmla="*/ 0 h 450057"/>
                    <a:gd name="connsiteX1" fmla="*/ 118266 w 587373"/>
                    <a:gd name="connsiteY1" fmla="*/ 66675 h 450057"/>
                    <a:gd name="connsiteX2" fmla="*/ 218279 w 587373"/>
                    <a:gd name="connsiteY2" fmla="*/ 333376 h 450057"/>
                    <a:gd name="connsiteX3" fmla="*/ 442116 w 587373"/>
                    <a:gd name="connsiteY3" fmla="*/ 290513 h 450057"/>
                    <a:gd name="connsiteX4" fmla="*/ 587373 w 587373"/>
                    <a:gd name="connsiteY4" fmla="*/ 288131 h 450057"/>
                    <a:gd name="connsiteX5" fmla="*/ 373060 w 587373"/>
                    <a:gd name="connsiteY5" fmla="*/ 442913 h 450057"/>
                    <a:gd name="connsiteX6" fmla="*/ 263523 w 587373"/>
                    <a:gd name="connsiteY6" fmla="*/ 450057 h 450057"/>
                    <a:gd name="connsiteX7" fmla="*/ 13491 w 587373"/>
                    <a:gd name="connsiteY7" fmla="*/ 69056 h 450057"/>
                    <a:gd name="connsiteX8" fmla="*/ 34923 w 587373"/>
                    <a:gd name="connsiteY8" fmla="*/ 0 h 450057"/>
                    <a:gd name="connsiteX0" fmla="*/ 34139 w 586589"/>
                    <a:gd name="connsiteY0" fmla="*/ 0 h 450057"/>
                    <a:gd name="connsiteX1" fmla="*/ 117482 w 586589"/>
                    <a:gd name="connsiteY1" fmla="*/ 66675 h 450057"/>
                    <a:gd name="connsiteX2" fmla="*/ 217495 w 586589"/>
                    <a:gd name="connsiteY2" fmla="*/ 333376 h 450057"/>
                    <a:gd name="connsiteX3" fmla="*/ 441332 w 586589"/>
                    <a:gd name="connsiteY3" fmla="*/ 290513 h 450057"/>
                    <a:gd name="connsiteX4" fmla="*/ 586589 w 586589"/>
                    <a:gd name="connsiteY4" fmla="*/ 288131 h 450057"/>
                    <a:gd name="connsiteX5" fmla="*/ 372276 w 586589"/>
                    <a:gd name="connsiteY5" fmla="*/ 442913 h 450057"/>
                    <a:gd name="connsiteX6" fmla="*/ 262739 w 586589"/>
                    <a:gd name="connsiteY6" fmla="*/ 450057 h 450057"/>
                    <a:gd name="connsiteX7" fmla="*/ 12707 w 586589"/>
                    <a:gd name="connsiteY7" fmla="*/ 69056 h 450057"/>
                    <a:gd name="connsiteX8" fmla="*/ 34139 w 586589"/>
                    <a:gd name="connsiteY8" fmla="*/ 0 h 45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6589" h="450057">
                      <a:moveTo>
                        <a:pt x="34139" y="0"/>
                      </a:moveTo>
                      <a:cubicBezTo>
                        <a:pt x="71444" y="48419"/>
                        <a:pt x="75413" y="49213"/>
                        <a:pt x="117482" y="66675"/>
                      </a:cubicBezTo>
                      <a:cubicBezTo>
                        <a:pt x="113513" y="119856"/>
                        <a:pt x="57157" y="261145"/>
                        <a:pt x="217495" y="333376"/>
                      </a:cubicBezTo>
                      <a:cubicBezTo>
                        <a:pt x="354814" y="377826"/>
                        <a:pt x="417122" y="327422"/>
                        <a:pt x="441332" y="290513"/>
                      </a:cubicBezTo>
                      <a:lnTo>
                        <a:pt x="586589" y="288131"/>
                      </a:lnTo>
                      <a:cubicBezTo>
                        <a:pt x="534201" y="382587"/>
                        <a:pt x="450858" y="438944"/>
                        <a:pt x="372276" y="442913"/>
                      </a:cubicBezTo>
                      <a:lnTo>
                        <a:pt x="262739" y="450057"/>
                      </a:lnTo>
                      <a:cubicBezTo>
                        <a:pt x="12311" y="413941"/>
                        <a:pt x="-25394" y="215502"/>
                        <a:pt x="12707" y="69056"/>
                      </a:cubicBezTo>
                      <a:lnTo>
                        <a:pt x="34139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6" name="Прямоугольник 45"/>
                <p:cNvSpPr/>
                <p:nvPr/>
              </p:nvSpPr>
              <p:spPr>
                <a:xfrm>
                  <a:off x="2588198" y="1689230"/>
                  <a:ext cx="127718" cy="6652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2489747" y="1754387"/>
                  <a:ext cx="305992" cy="5108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 rot="19288101">
                  <a:off x="2703304" y="1269080"/>
                  <a:ext cx="243617" cy="5108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9" name="Прямоугольник 48"/>
                <p:cNvSpPr/>
                <p:nvPr/>
              </p:nvSpPr>
              <p:spPr>
                <a:xfrm>
                  <a:off x="2644074" y="1481846"/>
                  <a:ext cx="429774" cy="4022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3" name="Группа 61"/>
              <p:cNvGrpSpPr>
                <a:grpSpLocks/>
              </p:cNvGrpSpPr>
              <p:nvPr/>
            </p:nvGrpSpPr>
            <p:grpSpPr bwMode="auto">
              <a:xfrm>
                <a:off x="3494478" y="2851107"/>
                <a:ext cx="1801952" cy="1538339"/>
                <a:chOff x="2545312" y="1900510"/>
                <a:chExt cx="1801952" cy="1538339"/>
              </a:xfrm>
            </p:grpSpPr>
            <p:sp>
              <p:nvSpPr>
                <p:cNvPr id="38" name="Шестиугольник 37"/>
                <p:cNvSpPr/>
                <p:nvPr/>
              </p:nvSpPr>
              <p:spPr>
                <a:xfrm rot="1800000">
                  <a:off x="2545312" y="1900510"/>
                  <a:ext cx="1801952" cy="1538339"/>
                </a:xfrm>
                <a:prstGeom prst="hexagon">
                  <a:avLst>
                    <a:gd name="adj" fmla="val 29943"/>
                    <a:gd name="vf" fmla="val 115470"/>
                  </a:avLst>
                </a:prstGeom>
                <a:solidFill>
                  <a:srgbClr val="80008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9" name="Полилиния 38"/>
                <p:cNvSpPr/>
                <p:nvPr/>
              </p:nvSpPr>
              <p:spPr>
                <a:xfrm flipH="1">
                  <a:off x="3480319" y="2322669"/>
                  <a:ext cx="305990" cy="592424"/>
                </a:xfrm>
                <a:custGeom>
                  <a:avLst/>
                  <a:gdLst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10543 h 522512"/>
                    <a:gd name="connsiteX1" fmla="*/ 9525 w 276225"/>
                    <a:gd name="connsiteY1" fmla="*/ 522512 h 522512"/>
                    <a:gd name="connsiteX2" fmla="*/ 273844 w 276225"/>
                    <a:gd name="connsiteY2" fmla="*/ 515368 h 522512"/>
                    <a:gd name="connsiteX3" fmla="*/ 276225 w 276225"/>
                    <a:gd name="connsiteY3" fmla="*/ 10543 h 522512"/>
                    <a:gd name="connsiteX4" fmla="*/ 0 w 276225"/>
                    <a:gd name="connsiteY4" fmla="*/ 10543 h 522512"/>
                    <a:gd name="connsiteX0" fmla="*/ 0 w 276225"/>
                    <a:gd name="connsiteY0" fmla="*/ 10543 h 542439"/>
                    <a:gd name="connsiteX1" fmla="*/ 9525 w 276225"/>
                    <a:gd name="connsiteY1" fmla="*/ 522512 h 542439"/>
                    <a:gd name="connsiteX2" fmla="*/ 273844 w 276225"/>
                    <a:gd name="connsiteY2" fmla="*/ 515368 h 542439"/>
                    <a:gd name="connsiteX3" fmla="*/ 276225 w 276225"/>
                    <a:gd name="connsiteY3" fmla="*/ 10543 h 542439"/>
                    <a:gd name="connsiteX4" fmla="*/ 0 w 276225"/>
                    <a:gd name="connsiteY4" fmla="*/ 10543 h 542439"/>
                    <a:gd name="connsiteX0" fmla="*/ 0 w 276225"/>
                    <a:gd name="connsiteY0" fmla="*/ 10543 h 538809"/>
                    <a:gd name="connsiteX1" fmla="*/ 9525 w 276225"/>
                    <a:gd name="connsiteY1" fmla="*/ 522512 h 538809"/>
                    <a:gd name="connsiteX2" fmla="*/ 273844 w 276225"/>
                    <a:gd name="connsiteY2" fmla="*/ 515368 h 538809"/>
                    <a:gd name="connsiteX3" fmla="*/ 276225 w 276225"/>
                    <a:gd name="connsiteY3" fmla="*/ 10543 h 538809"/>
                    <a:gd name="connsiteX4" fmla="*/ 0 w 276225"/>
                    <a:gd name="connsiteY4" fmla="*/ 10543 h 538809"/>
                    <a:gd name="connsiteX0" fmla="*/ 0 w 276225"/>
                    <a:gd name="connsiteY0" fmla="*/ 10543 h 537544"/>
                    <a:gd name="connsiteX1" fmla="*/ 9525 w 276225"/>
                    <a:gd name="connsiteY1" fmla="*/ 522512 h 537544"/>
                    <a:gd name="connsiteX2" fmla="*/ 273844 w 276225"/>
                    <a:gd name="connsiteY2" fmla="*/ 515368 h 537544"/>
                    <a:gd name="connsiteX3" fmla="*/ 276225 w 276225"/>
                    <a:gd name="connsiteY3" fmla="*/ 10543 h 537544"/>
                    <a:gd name="connsiteX4" fmla="*/ 0 w 276225"/>
                    <a:gd name="connsiteY4" fmla="*/ 10543 h 537544"/>
                    <a:gd name="connsiteX0" fmla="*/ 0 w 273843"/>
                    <a:gd name="connsiteY0" fmla="*/ 19248 h 536724"/>
                    <a:gd name="connsiteX1" fmla="*/ 7143 w 273843"/>
                    <a:gd name="connsiteY1" fmla="*/ 521692 h 536724"/>
                    <a:gd name="connsiteX2" fmla="*/ 271462 w 273843"/>
                    <a:gd name="connsiteY2" fmla="*/ 514548 h 536724"/>
                    <a:gd name="connsiteX3" fmla="*/ 273843 w 273843"/>
                    <a:gd name="connsiteY3" fmla="*/ 9723 h 536724"/>
                    <a:gd name="connsiteX4" fmla="*/ 0 w 273843"/>
                    <a:gd name="connsiteY4" fmla="*/ 19248 h 536724"/>
                    <a:gd name="connsiteX0" fmla="*/ 0 w 273843"/>
                    <a:gd name="connsiteY0" fmla="*/ 12707 h 530183"/>
                    <a:gd name="connsiteX1" fmla="*/ 7143 w 273843"/>
                    <a:gd name="connsiteY1" fmla="*/ 515151 h 530183"/>
                    <a:gd name="connsiteX2" fmla="*/ 271462 w 273843"/>
                    <a:gd name="connsiteY2" fmla="*/ 508007 h 530183"/>
                    <a:gd name="connsiteX3" fmla="*/ 273843 w 273843"/>
                    <a:gd name="connsiteY3" fmla="*/ 10325 h 530183"/>
                    <a:gd name="connsiteX4" fmla="*/ 0 w 273843"/>
                    <a:gd name="connsiteY4" fmla="*/ 12707 h 53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843" h="530183">
                      <a:moveTo>
                        <a:pt x="0" y="12707"/>
                      </a:moveTo>
                      <a:lnTo>
                        <a:pt x="7143" y="515151"/>
                      </a:lnTo>
                      <a:cubicBezTo>
                        <a:pt x="78581" y="562777"/>
                        <a:pt x="169068" y="479431"/>
                        <a:pt x="271462" y="508007"/>
                      </a:cubicBezTo>
                      <a:cubicBezTo>
                        <a:pt x="272256" y="339732"/>
                        <a:pt x="273049" y="178600"/>
                        <a:pt x="273843" y="10325"/>
                      </a:cubicBezTo>
                      <a:cubicBezTo>
                        <a:pt x="167481" y="-30156"/>
                        <a:pt x="80169" y="65094"/>
                        <a:pt x="0" y="1270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0" name="Полилиния 39"/>
                <p:cNvSpPr/>
                <p:nvPr/>
              </p:nvSpPr>
              <p:spPr>
                <a:xfrm>
                  <a:off x="3098708" y="2322670"/>
                  <a:ext cx="305990" cy="592424"/>
                </a:xfrm>
                <a:custGeom>
                  <a:avLst/>
                  <a:gdLst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0 h 511969"/>
                    <a:gd name="connsiteX1" fmla="*/ 9525 w 276225"/>
                    <a:gd name="connsiteY1" fmla="*/ 511969 h 511969"/>
                    <a:gd name="connsiteX2" fmla="*/ 273844 w 276225"/>
                    <a:gd name="connsiteY2" fmla="*/ 504825 h 511969"/>
                    <a:gd name="connsiteX3" fmla="*/ 276225 w 276225"/>
                    <a:gd name="connsiteY3" fmla="*/ 0 h 511969"/>
                    <a:gd name="connsiteX4" fmla="*/ 0 w 276225"/>
                    <a:gd name="connsiteY4" fmla="*/ 0 h 511969"/>
                    <a:gd name="connsiteX0" fmla="*/ 0 w 276225"/>
                    <a:gd name="connsiteY0" fmla="*/ 10543 h 522512"/>
                    <a:gd name="connsiteX1" fmla="*/ 9525 w 276225"/>
                    <a:gd name="connsiteY1" fmla="*/ 522512 h 522512"/>
                    <a:gd name="connsiteX2" fmla="*/ 273844 w 276225"/>
                    <a:gd name="connsiteY2" fmla="*/ 515368 h 522512"/>
                    <a:gd name="connsiteX3" fmla="*/ 276225 w 276225"/>
                    <a:gd name="connsiteY3" fmla="*/ 10543 h 522512"/>
                    <a:gd name="connsiteX4" fmla="*/ 0 w 276225"/>
                    <a:gd name="connsiteY4" fmla="*/ 10543 h 522512"/>
                    <a:gd name="connsiteX0" fmla="*/ 0 w 276225"/>
                    <a:gd name="connsiteY0" fmla="*/ 10543 h 542439"/>
                    <a:gd name="connsiteX1" fmla="*/ 9525 w 276225"/>
                    <a:gd name="connsiteY1" fmla="*/ 522512 h 542439"/>
                    <a:gd name="connsiteX2" fmla="*/ 273844 w 276225"/>
                    <a:gd name="connsiteY2" fmla="*/ 515368 h 542439"/>
                    <a:gd name="connsiteX3" fmla="*/ 276225 w 276225"/>
                    <a:gd name="connsiteY3" fmla="*/ 10543 h 542439"/>
                    <a:gd name="connsiteX4" fmla="*/ 0 w 276225"/>
                    <a:gd name="connsiteY4" fmla="*/ 10543 h 542439"/>
                    <a:gd name="connsiteX0" fmla="*/ 0 w 276225"/>
                    <a:gd name="connsiteY0" fmla="*/ 10543 h 538809"/>
                    <a:gd name="connsiteX1" fmla="*/ 9525 w 276225"/>
                    <a:gd name="connsiteY1" fmla="*/ 522512 h 538809"/>
                    <a:gd name="connsiteX2" fmla="*/ 273844 w 276225"/>
                    <a:gd name="connsiteY2" fmla="*/ 515368 h 538809"/>
                    <a:gd name="connsiteX3" fmla="*/ 276225 w 276225"/>
                    <a:gd name="connsiteY3" fmla="*/ 10543 h 538809"/>
                    <a:gd name="connsiteX4" fmla="*/ 0 w 276225"/>
                    <a:gd name="connsiteY4" fmla="*/ 10543 h 538809"/>
                    <a:gd name="connsiteX0" fmla="*/ 0 w 276225"/>
                    <a:gd name="connsiteY0" fmla="*/ 10543 h 537544"/>
                    <a:gd name="connsiteX1" fmla="*/ 9525 w 276225"/>
                    <a:gd name="connsiteY1" fmla="*/ 522512 h 537544"/>
                    <a:gd name="connsiteX2" fmla="*/ 273844 w 276225"/>
                    <a:gd name="connsiteY2" fmla="*/ 515368 h 537544"/>
                    <a:gd name="connsiteX3" fmla="*/ 276225 w 276225"/>
                    <a:gd name="connsiteY3" fmla="*/ 10543 h 537544"/>
                    <a:gd name="connsiteX4" fmla="*/ 0 w 276225"/>
                    <a:gd name="connsiteY4" fmla="*/ 10543 h 537544"/>
                    <a:gd name="connsiteX0" fmla="*/ 0 w 273843"/>
                    <a:gd name="connsiteY0" fmla="*/ 19248 h 536724"/>
                    <a:gd name="connsiteX1" fmla="*/ 7143 w 273843"/>
                    <a:gd name="connsiteY1" fmla="*/ 521692 h 536724"/>
                    <a:gd name="connsiteX2" fmla="*/ 271462 w 273843"/>
                    <a:gd name="connsiteY2" fmla="*/ 514548 h 536724"/>
                    <a:gd name="connsiteX3" fmla="*/ 273843 w 273843"/>
                    <a:gd name="connsiteY3" fmla="*/ 9723 h 536724"/>
                    <a:gd name="connsiteX4" fmla="*/ 0 w 273843"/>
                    <a:gd name="connsiteY4" fmla="*/ 19248 h 536724"/>
                    <a:gd name="connsiteX0" fmla="*/ 0 w 273843"/>
                    <a:gd name="connsiteY0" fmla="*/ 12707 h 530183"/>
                    <a:gd name="connsiteX1" fmla="*/ 7143 w 273843"/>
                    <a:gd name="connsiteY1" fmla="*/ 515151 h 530183"/>
                    <a:gd name="connsiteX2" fmla="*/ 271462 w 273843"/>
                    <a:gd name="connsiteY2" fmla="*/ 508007 h 530183"/>
                    <a:gd name="connsiteX3" fmla="*/ 273843 w 273843"/>
                    <a:gd name="connsiteY3" fmla="*/ 10325 h 530183"/>
                    <a:gd name="connsiteX4" fmla="*/ 0 w 273843"/>
                    <a:gd name="connsiteY4" fmla="*/ 12707 h 53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843" h="530183">
                      <a:moveTo>
                        <a:pt x="0" y="12707"/>
                      </a:moveTo>
                      <a:lnTo>
                        <a:pt x="7143" y="515151"/>
                      </a:lnTo>
                      <a:cubicBezTo>
                        <a:pt x="78581" y="562777"/>
                        <a:pt x="169068" y="479431"/>
                        <a:pt x="271462" y="508007"/>
                      </a:cubicBezTo>
                      <a:cubicBezTo>
                        <a:pt x="272256" y="339732"/>
                        <a:pt x="273049" y="178600"/>
                        <a:pt x="273843" y="10325"/>
                      </a:cubicBezTo>
                      <a:cubicBezTo>
                        <a:pt x="167481" y="-30156"/>
                        <a:pt x="80169" y="65094"/>
                        <a:pt x="0" y="1270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41" name="Полилиния 40"/>
                <p:cNvSpPr/>
                <p:nvPr/>
              </p:nvSpPr>
              <p:spPr>
                <a:xfrm>
                  <a:off x="2989547" y="2417526"/>
                  <a:ext cx="913480" cy="602295"/>
                </a:xfrm>
                <a:custGeom>
                  <a:avLst/>
                  <a:gdLst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47625 w 847725"/>
                    <a:gd name="connsiteY0" fmla="*/ 485775 h 566738"/>
                    <a:gd name="connsiteX1" fmla="*/ 40481 w 847725"/>
                    <a:gd name="connsiteY1" fmla="*/ 0 h 566738"/>
                    <a:gd name="connsiteX2" fmla="*/ 0 w 847725"/>
                    <a:gd name="connsiteY2" fmla="*/ 2382 h 566738"/>
                    <a:gd name="connsiteX3" fmla="*/ 4762 w 847725"/>
                    <a:gd name="connsiteY3" fmla="*/ 557213 h 566738"/>
                    <a:gd name="connsiteX4" fmla="*/ 847725 w 847725"/>
                    <a:gd name="connsiteY4" fmla="*/ 566738 h 566738"/>
                    <a:gd name="connsiteX5" fmla="*/ 845343 w 847725"/>
                    <a:gd name="connsiteY5" fmla="*/ 2382 h 566738"/>
                    <a:gd name="connsiteX6" fmla="*/ 797718 w 847725"/>
                    <a:gd name="connsiteY6" fmla="*/ 2382 h 566738"/>
                    <a:gd name="connsiteX7" fmla="*/ 800100 w 847725"/>
                    <a:gd name="connsiteY7" fmla="*/ 495300 h 566738"/>
                    <a:gd name="connsiteX8" fmla="*/ 421481 w 847725"/>
                    <a:gd name="connsiteY8" fmla="*/ 526257 h 566738"/>
                    <a:gd name="connsiteX9" fmla="*/ 47625 w 847725"/>
                    <a:gd name="connsiteY9" fmla="*/ 485775 h 566738"/>
                    <a:gd name="connsiteX0" fmla="*/ 54935 w 855035"/>
                    <a:gd name="connsiteY0" fmla="*/ 485775 h 566738"/>
                    <a:gd name="connsiteX1" fmla="*/ 47791 w 855035"/>
                    <a:gd name="connsiteY1" fmla="*/ 0 h 566738"/>
                    <a:gd name="connsiteX2" fmla="*/ 7310 w 855035"/>
                    <a:gd name="connsiteY2" fmla="*/ 2382 h 566738"/>
                    <a:gd name="connsiteX3" fmla="*/ 166 w 855035"/>
                    <a:gd name="connsiteY3" fmla="*/ 566738 h 566738"/>
                    <a:gd name="connsiteX4" fmla="*/ 855035 w 855035"/>
                    <a:gd name="connsiteY4" fmla="*/ 566738 h 566738"/>
                    <a:gd name="connsiteX5" fmla="*/ 852653 w 855035"/>
                    <a:gd name="connsiteY5" fmla="*/ 2382 h 566738"/>
                    <a:gd name="connsiteX6" fmla="*/ 805028 w 855035"/>
                    <a:gd name="connsiteY6" fmla="*/ 2382 h 566738"/>
                    <a:gd name="connsiteX7" fmla="*/ 807410 w 855035"/>
                    <a:gd name="connsiteY7" fmla="*/ 495300 h 566738"/>
                    <a:gd name="connsiteX8" fmla="*/ 428791 w 855035"/>
                    <a:gd name="connsiteY8" fmla="*/ 526257 h 566738"/>
                    <a:gd name="connsiteX9" fmla="*/ 54935 w 855035"/>
                    <a:gd name="connsiteY9" fmla="*/ 485775 h 566738"/>
                    <a:gd name="connsiteX0" fmla="*/ 54935 w 864560"/>
                    <a:gd name="connsiteY0" fmla="*/ 485775 h 571501"/>
                    <a:gd name="connsiteX1" fmla="*/ 47791 w 864560"/>
                    <a:gd name="connsiteY1" fmla="*/ 0 h 571501"/>
                    <a:gd name="connsiteX2" fmla="*/ 7310 w 864560"/>
                    <a:gd name="connsiteY2" fmla="*/ 2382 h 571501"/>
                    <a:gd name="connsiteX3" fmla="*/ 166 w 864560"/>
                    <a:gd name="connsiteY3" fmla="*/ 566738 h 571501"/>
                    <a:gd name="connsiteX4" fmla="*/ 864560 w 864560"/>
                    <a:gd name="connsiteY4" fmla="*/ 571501 h 571501"/>
                    <a:gd name="connsiteX5" fmla="*/ 852653 w 864560"/>
                    <a:gd name="connsiteY5" fmla="*/ 2382 h 571501"/>
                    <a:gd name="connsiteX6" fmla="*/ 805028 w 864560"/>
                    <a:gd name="connsiteY6" fmla="*/ 2382 h 571501"/>
                    <a:gd name="connsiteX7" fmla="*/ 807410 w 864560"/>
                    <a:gd name="connsiteY7" fmla="*/ 495300 h 571501"/>
                    <a:gd name="connsiteX8" fmla="*/ 428791 w 864560"/>
                    <a:gd name="connsiteY8" fmla="*/ 526257 h 571501"/>
                    <a:gd name="connsiteX9" fmla="*/ 54935 w 864560"/>
                    <a:gd name="connsiteY9" fmla="*/ 485775 h 571501"/>
                    <a:gd name="connsiteX0" fmla="*/ 54935 w 864560"/>
                    <a:gd name="connsiteY0" fmla="*/ 485775 h 571501"/>
                    <a:gd name="connsiteX1" fmla="*/ 47791 w 864560"/>
                    <a:gd name="connsiteY1" fmla="*/ 0 h 571501"/>
                    <a:gd name="connsiteX2" fmla="*/ 7310 w 864560"/>
                    <a:gd name="connsiteY2" fmla="*/ 2382 h 571501"/>
                    <a:gd name="connsiteX3" fmla="*/ 166 w 864560"/>
                    <a:gd name="connsiteY3" fmla="*/ 566738 h 571501"/>
                    <a:gd name="connsiteX4" fmla="*/ 864560 w 864560"/>
                    <a:gd name="connsiteY4" fmla="*/ 571501 h 571501"/>
                    <a:gd name="connsiteX5" fmla="*/ 859796 w 864560"/>
                    <a:gd name="connsiteY5" fmla="*/ 2382 h 571501"/>
                    <a:gd name="connsiteX6" fmla="*/ 805028 w 864560"/>
                    <a:gd name="connsiteY6" fmla="*/ 2382 h 571501"/>
                    <a:gd name="connsiteX7" fmla="*/ 807410 w 864560"/>
                    <a:gd name="connsiteY7" fmla="*/ 495300 h 571501"/>
                    <a:gd name="connsiteX8" fmla="*/ 428791 w 864560"/>
                    <a:gd name="connsiteY8" fmla="*/ 526257 h 571501"/>
                    <a:gd name="connsiteX9" fmla="*/ 54935 w 864560"/>
                    <a:gd name="connsiteY9" fmla="*/ 485775 h 571501"/>
                    <a:gd name="connsiteX0" fmla="*/ 57150 w 866775"/>
                    <a:gd name="connsiteY0" fmla="*/ 485775 h 571501"/>
                    <a:gd name="connsiteX1" fmla="*/ 50006 w 866775"/>
                    <a:gd name="connsiteY1" fmla="*/ 0 h 571501"/>
                    <a:gd name="connsiteX2" fmla="*/ 0 w 866775"/>
                    <a:gd name="connsiteY2" fmla="*/ 0 h 571501"/>
                    <a:gd name="connsiteX3" fmla="*/ 2381 w 866775"/>
                    <a:gd name="connsiteY3" fmla="*/ 566738 h 571501"/>
                    <a:gd name="connsiteX4" fmla="*/ 866775 w 866775"/>
                    <a:gd name="connsiteY4" fmla="*/ 571501 h 571501"/>
                    <a:gd name="connsiteX5" fmla="*/ 862011 w 866775"/>
                    <a:gd name="connsiteY5" fmla="*/ 2382 h 571501"/>
                    <a:gd name="connsiteX6" fmla="*/ 807243 w 866775"/>
                    <a:gd name="connsiteY6" fmla="*/ 2382 h 571501"/>
                    <a:gd name="connsiteX7" fmla="*/ 809625 w 866775"/>
                    <a:gd name="connsiteY7" fmla="*/ 495300 h 571501"/>
                    <a:gd name="connsiteX8" fmla="*/ 431006 w 866775"/>
                    <a:gd name="connsiteY8" fmla="*/ 526257 h 571501"/>
                    <a:gd name="connsiteX9" fmla="*/ 57150 w 866775"/>
                    <a:gd name="connsiteY9" fmla="*/ 485775 h 571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6775" h="571501">
                      <a:moveTo>
                        <a:pt x="57150" y="485775"/>
                      </a:moveTo>
                      <a:lnTo>
                        <a:pt x="50006" y="0"/>
                      </a:lnTo>
                      <a:lnTo>
                        <a:pt x="0" y="0"/>
                      </a:lnTo>
                      <a:cubicBezTo>
                        <a:pt x="1587" y="184944"/>
                        <a:pt x="794" y="381794"/>
                        <a:pt x="2381" y="566738"/>
                      </a:cubicBezTo>
                      <a:lnTo>
                        <a:pt x="866775" y="571501"/>
                      </a:lnTo>
                      <a:lnTo>
                        <a:pt x="862011" y="2382"/>
                      </a:lnTo>
                      <a:lnTo>
                        <a:pt x="807243" y="2382"/>
                      </a:lnTo>
                      <a:lnTo>
                        <a:pt x="809625" y="495300"/>
                      </a:lnTo>
                      <a:cubicBezTo>
                        <a:pt x="621507" y="569912"/>
                        <a:pt x="550069" y="442119"/>
                        <a:pt x="431006" y="526257"/>
                      </a:cubicBezTo>
                      <a:cubicBezTo>
                        <a:pt x="275431" y="443706"/>
                        <a:pt x="148432" y="577849"/>
                        <a:pt x="57150" y="48577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4" name="Группа 62"/>
              <p:cNvGrpSpPr>
                <a:grpSpLocks/>
              </p:cNvGrpSpPr>
              <p:nvPr/>
            </p:nvGrpSpPr>
            <p:grpSpPr bwMode="auto">
              <a:xfrm>
                <a:off x="2684813" y="4233106"/>
                <a:ext cx="1801952" cy="1595599"/>
                <a:chOff x="1735647" y="3282509"/>
                <a:chExt cx="1801952" cy="1595599"/>
              </a:xfrm>
            </p:grpSpPr>
            <p:sp>
              <p:nvSpPr>
                <p:cNvPr id="34" name="Шестиугольник 61"/>
                <p:cNvSpPr/>
                <p:nvPr/>
              </p:nvSpPr>
              <p:spPr>
                <a:xfrm rot="1800000">
                  <a:off x="1735647" y="3282509"/>
                  <a:ext cx="1801952" cy="159559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92791"/>
                    <a:gd name="connsiteX1" fmla="*/ 460625 w 1801952"/>
                    <a:gd name="connsiteY1" fmla="*/ 0 h 1592791"/>
                    <a:gd name="connsiteX2" fmla="*/ 1341327 w 1801952"/>
                    <a:gd name="connsiteY2" fmla="*/ 0 h 1592791"/>
                    <a:gd name="connsiteX3" fmla="*/ 1801952 w 1801952"/>
                    <a:gd name="connsiteY3" fmla="*/ 769170 h 1592791"/>
                    <a:gd name="connsiteX4" fmla="*/ 1341327 w 1801952"/>
                    <a:gd name="connsiteY4" fmla="*/ 1538339 h 1592791"/>
                    <a:gd name="connsiteX5" fmla="*/ 460625 w 1801952"/>
                    <a:gd name="connsiteY5" fmla="*/ 1538339 h 1592791"/>
                    <a:gd name="connsiteX6" fmla="*/ 0 w 1801952"/>
                    <a:gd name="connsiteY6" fmla="*/ 769170 h 1592791"/>
                    <a:gd name="connsiteX0" fmla="*/ 0 w 1801952"/>
                    <a:gd name="connsiteY0" fmla="*/ 769170 h 1602409"/>
                    <a:gd name="connsiteX1" fmla="*/ 460625 w 1801952"/>
                    <a:gd name="connsiteY1" fmla="*/ 0 h 1602409"/>
                    <a:gd name="connsiteX2" fmla="*/ 1341327 w 1801952"/>
                    <a:gd name="connsiteY2" fmla="*/ 0 h 1602409"/>
                    <a:gd name="connsiteX3" fmla="*/ 1801952 w 1801952"/>
                    <a:gd name="connsiteY3" fmla="*/ 769170 h 1602409"/>
                    <a:gd name="connsiteX4" fmla="*/ 1341327 w 1801952"/>
                    <a:gd name="connsiteY4" fmla="*/ 1538339 h 1602409"/>
                    <a:gd name="connsiteX5" fmla="*/ 460625 w 1801952"/>
                    <a:gd name="connsiteY5" fmla="*/ 1538339 h 1602409"/>
                    <a:gd name="connsiteX6" fmla="*/ 0 w 1801952"/>
                    <a:gd name="connsiteY6" fmla="*/ 769170 h 1602409"/>
                    <a:gd name="connsiteX0" fmla="*/ 0 w 1801952"/>
                    <a:gd name="connsiteY0" fmla="*/ 769170 h 1613266"/>
                    <a:gd name="connsiteX1" fmla="*/ 460625 w 1801952"/>
                    <a:gd name="connsiteY1" fmla="*/ 0 h 1613266"/>
                    <a:gd name="connsiteX2" fmla="*/ 1341327 w 1801952"/>
                    <a:gd name="connsiteY2" fmla="*/ 0 h 1613266"/>
                    <a:gd name="connsiteX3" fmla="*/ 1801952 w 1801952"/>
                    <a:gd name="connsiteY3" fmla="*/ 769170 h 1613266"/>
                    <a:gd name="connsiteX4" fmla="*/ 1341327 w 1801952"/>
                    <a:gd name="connsiteY4" fmla="*/ 1538339 h 1613266"/>
                    <a:gd name="connsiteX5" fmla="*/ 460625 w 1801952"/>
                    <a:gd name="connsiteY5" fmla="*/ 1538339 h 1613266"/>
                    <a:gd name="connsiteX6" fmla="*/ 0 w 1801952"/>
                    <a:gd name="connsiteY6" fmla="*/ 769170 h 1613266"/>
                    <a:gd name="connsiteX0" fmla="*/ 0 w 1801952"/>
                    <a:gd name="connsiteY0" fmla="*/ 769170 h 1608073"/>
                    <a:gd name="connsiteX1" fmla="*/ 460625 w 1801952"/>
                    <a:gd name="connsiteY1" fmla="*/ 0 h 1608073"/>
                    <a:gd name="connsiteX2" fmla="*/ 1341327 w 1801952"/>
                    <a:gd name="connsiteY2" fmla="*/ 0 h 1608073"/>
                    <a:gd name="connsiteX3" fmla="*/ 1801952 w 1801952"/>
                    <a:gd name="connsiteY3" fmla="*/ 769170 h 1608073"/>
                    <a:gd name="connsiteX4" fmla="*/ 1341327 w 1801952"/>
                    <a:gd name="connsiteY4" fmla="*/ 1538339 h 1608073"/>
                    <a:gd name="connsiteX5" fmla="*/ 460625 w 1801952"/>
                    <a:gd name="connsiteY5" fmla="*/ 1538339 h 1608073"/>
                    <a:gd name="connsiteX6" fmla="*/ 0 w 1801952"/>
                    <a:gd name="connsiteY6" fmla="*/ 769170 h 1608073"/>
                    <a:gd name="connsiteX0" fmla="*/ 0 w 1801952"/>
                    <a:gd name="connsiteY0" fmla="*/ 769170 h 1602156"/>
                    <a:gd name="connsiteX1" fmla="*/ 460625 w 1801952"/>
                    <a:gd name="connsiteY1" fmla="*/ 0 h 1602156"/>
                    <a:gd name="connsiteX2" fmla="*/ 1341327 w 1801952"/>
                    <a:gd name="connsiteY2" fmla="*/ 0 h 1602156"/>
                    <a:gd name="connsiteX3" fmla="*/ 1801952 w 1801952"/>
                    <a:gd name="connsiteY3" fmla="*/ 769170 h 1602156"/>
                    <a:gd name="connsiteX4" fmla="*/ 1341327 w 1801952"/>
                    <a:gd name="connsiteY4" fmla="*/ 1538339 h 1602156"/>
                    <a:gd name="connsiteX5" fmla="*/ 460625 w 1801952"/>
                    <a:gd name="connsiteY5" fmla="*/ 1538339 h 1602156"/>
                    <a:gd name="connsiteX6" fmla="*/ 0 w 1801952"/>
                    <a:gd name="connsiteY6" fmla="*/ 769170 h 1602156"/>
                    <a:gd name="connsiteX0" fmla="*/ 0 w 1801952"/>
                    <a:gd name="connsiteY0" fmla="*/ 769170 h 1609428"/>
                    <a:gd name="connsiteX1" fmla="*/ 460625 w 1801952"/>
                    <a:gd name="connsiteY1" fmla="*/ 0 h 1609428"/>
                    <a:gd name="connsiteX2" fmla="*/ 1341327 w 1801952"/>
                    <a:gd name="connsiteY2" fmla="*/ 0 h 1609428"/>
                    <a:gd name="connsiteX3" fmla="*/ 1801952 w 1801952"/>
                    <a:gd name="connsiteY3" fmla="*/ 769170 h 1609428"/>
                    <a:gd name="connsiteX4" fmla="*/ 1341327 w 1801952"/>
                    <a:gd name="connsiteY4" fmla="*/ 1538339 h 1609428"/>
                    <a:gd name="connsiteX5" fmla="*/ 460625 w 1801952"/>
                    <a:gd name="connsiteY5" fmla="*/ 1538339 h 1609428"/>
                    <a:gd name="connsiteX6" fmla="*/ 0 w 1801952"/>
                    <a:gd name="connsiteY6" fmla="*/ 769170 h 1609428"/>
                    <a:gd name="connsiteX0" fmla="*/ 0 w 1801952"/>
                    <a:gd name="connsiteY0" fmla="*/ 769170 h 1600943"/>
                    <a:gd name="connsiteX1" fmla="*/ 460625 w 1801952"/>
                    <a:gd name="connsiteY1" fmla="*/ 0 h 1600943"/>
                    <a:gd name="connsiteX2" fmla="*/ 1341327 w 1801952"/>
                    <a:gd name="connsiteY2" fmla="*/ 0 h 1600943"/>
                    <a:gd name="connsiteX3" fmla="*/ 1801952 w 1801952"/>
                    <a:gd name="connsiteY3" fmla="*/ 769170 h 1600943"/>
                    <a:gd name="connsiteX4" fmla="*/ 1350313 w 1801952"/>
                    <a:gd name="connsiteY4" fmla="*/ 1522153 h 1600943"/>
                    <a:gd name="connsiteX5" fmla="*/ 460625 w 1801952"/>
                    <a:gd name="connsiteY5" fmla="*/ 1538339 h 1600943"/>
                    <a:gd name="connsiteX6" fmla="*/ 0 w 1801952"/>
                    <a:gd name="connsiteY6" fmla="*/ 769170 h 1600943"/>
                    <a:gd name="connsiteX0" fmla="*/ 0 w 1801952"/>
                    <a:gd name="connsiteY0" fmla="*/ 769170 h 1595599"/>
                    <a:gd name="connsiteX1" fmla="*/ 460625 w 1801952"/>
                    <a:gd name="connsiteY1" fmla="*/ 0 h 1595599"/>
                    <a:gd name="connsiteX2" fmla="*/ 1341327 w 1801952"/>
                    <a:gd name="connsiteY2" fmla="*/ 0 h 1595599"/>
                    <a:gd name="connsiteX3" fmla="*/ 1801952 w 1801952"/>
                    <a:gd name="connsiteY3" fmla="*/ 769170 h 1595599"/>
                    <a:gd name="connsiteX4" fmla="*/ 1350313 w 1801952"/>
                    <a:gd name="connsiteY4" fmla="*/ 1522153 h 1595599"/>
                    <a:gd name="connsiteX5" fmla="*/ 454275 w 1801952"/>
                    <a:gd name="connsiteY5" fmla="*/ 1527341 h 1595599"/>
                    <a:gd name="connsiteX6" fmla="*/ 0 w 1801952"/>
                    <a:gd name="connsiteY6" fmla="*/ 769170 h 1595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1952" h="1595599">
                      <a:moveTo>
                        <a:pt x="0" y="769170"/>
                      </a:moveTo>
                      <a:lnTo>
                        <a:pt x="460625" y="0"/>
                      </a:lnTo>
                      <a:lnTo>
                        <a:pt x="1341327" y="0"/>
                      </a:lnTo>
                      <a:lnTo>
                        <a:pt x="1801952" y="769170"/>
                      </a:lnTo>
                      <a:lnTo>
                        <a:pt x="1350313" y="1522153"/>
                      </a:lnTo>
                      <a:cubicBezTo>
                        <a:pt x="1097398" y="1630663"/>
                        <a:pt x="647383" y="1607338"/>
                        <a:pt x="454275" y="1527341"/>
                      </a:cubicBezTo>
                      <a:lnTo>
                        <a:pt x="0" y="76917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5" name="Полилиния 34"/>
                <p:cNvSpPr/>
                <p:nvPr/>
              </p:nvSpPr>
              <p:spPr>
                <a:xfrm>
                  <a:off x="2199286" y="3682287"/>
                  <a:ext cx="640884" cy="810096"/>
                </a:xfrm>
                <a:custGeom>
                  <a:avLst/>
                  <a:gdLst>
                    <a:gd name="connsiteX0" fmla="*/ 259505 w 573552"/>
                    <a:gd name="connsiteY0" fmla="*/ 527307 h 724986"/>
                    <a:gd name="connsiteX1" fmla="*/ 197627 w 573552"/>
                    <a:gd name="connsiteY1" fmla="*/ 589185 h 724986"/>
                    <a:gd name="connsiteX2" fmla="*/ 259505 w 573552"/>
                    <a:gd name="connsiteY2" fmla="*/ 651063 h 724986"/>
                    <a:gd name="connsiteX3" fmla="*/ 321383 w 573552"/>
                    <a:gd name="connsiteY3" fmla="*/ 589185 h 724986"/>
                    <a:gd name="connsiteX4" fmla="*/ 259505 w 573552"/>
                    <a:gd name="connsiteY4" fmla="*/ 527307 h 724986"/>
                    <a:gd name="connsiteX5" fmla="*/ 132104 w 573552"/>
                    <a:gd name="connsiteY5" fmla="*/ 400048 h 724986"/>
                    <a:gd name="connsiteX6" fmla="*/ 70226 w 573552"/>
                    <a:gd name="connsiteY6" fmla="*/ 461926 h 724986"/>
                    <a:gd name="connsiteX7" fmla="*/ 132104 w 573552"/>
                    <a:gd name="connsiteY7" fmla="*/ 523804 h 724986"/>
                    <a:gd name="connsiteX8" fmla="*/ 193982 w 573552"/>
                    <a:gd name="connsiteY8" fmla="*/ 461926 h 724986"/>
                    <a:gd name="connsiteX9" fmla="*/ 132104 w 573552"/>
                    <a:gd name="connsiteY9" fmla="*/ 400048 h 724986"/>
                    <a:gd name="connsiteX10" fmla="*/ 123644 w 573552"/>
                    <a:gd name="connsiteY10" fmla="*/ 205806 h 724986"/>
                    <a:gd name="connsiteX11" fmla="*/ 61766 w 573552"/>
                    <a:gd name="connsiteY11" fmla="*/ 267684 h 724986"/>
                    <a:gd name="connsiteX12" fmla="*/ 123644 w 573552"/>
                    <a:gd name="connsiteY12" fmla="*/ 329562 h 724986"/>
                    <a:gd name="connsiteX13" fmla="*/ 185522 w 573552"/>
                    <a:gd name="connsiteY13" fmla="*/ 267684 h 724986"/>
                    <a:gd name="connsiteX14" fmla="*/ 123644 w 573552"/>
                    <a:gd name="connsiteY14" fmla="*/ 205806 h 724986"/>
                    <a:gd name="connsiteX15" fmla="*/ 455345 w 573552"/>
                    <a:gd name="connsiteY15" fmla="*/ 65381 h 724986"/>
                    <a:gd name="connsiteX16" fmla="*/ 393467 w 573552"/>
                    <a:gd name="connsiteY16" fmla="*/ 127259 h 724986"/>
                    <a:gd name="connsiteX17" fmla="*/ 455345 w 573552"/>
                    <a:gd name="connsiteY17" fmla="*/ 189137 h 724986"/>
                    <a:gd name="connsiteX18" fmla="*/ 517223 w 573552"/>
                    <a:gd name="connsiteY18" fmla="*/ 127259 h 724986"/>
                    <a:gd name="connsiteX19" fmla="*/ 455345 w 573552"/>
                    <a:gd name="connsiteY19" fmla="*/ 65381 h 724986"/>
                    <a:gd name="connsiteX20" fmla="*/ 271373 w 573552"/>
                    <a:gd name="connsiteY20" fmla="*/ 65381 h 724986"/>
                    <a:gd name="connsiteX21" fmla="*/ 209495 w 573552"/>
                    <a:gd name="connsiteY21" fmla="*/ 127259 h 724986"/>
                    <a:gd name="connsiteX22" fmla="*/ 271373 w 573552"/>
                    <a:gd name="connsiteY22" fmla="*/ 189137 h 724986"/>
                    <a:gd name="connsiteX23" fmla="*/ 333251 w 573552"/>
                    <a:gd name="connsiteY23" fmla="*/ 127259 h 724986"/>
                    <a:gd name="connsiteX24" fmla="*/ 271373 w 573552"/>
                    <a:gd name="connsiteY24" fmla="*/ 65381 h 724986"/>
                    <a:gd name="connsiteX25" fmla="*/ 383795 w 573552"/>
                    <a:gd name="connsiteY25" fmla="*/ 701 h 724986"/>
                    <a:gd name="connsiteX26" fmla="*/ 571319 w 573552"/>
                    <a:gd name="connsiteY26" fmla="*/ 134437 h 724986"/>
                    <a:gd name="connsiteX27" fmla="*/ 480830 w 573552"/>
                    <a:gd name="connsiteY27" fmla="*/ 327317 h 724986"/>
                    <a:gd name="connsiteX28" fmla="*/ 464162 w 573552"/>
                    <a:gd name="connsiteY28" fmla="*/ 441618 h 724986"/>
                    <a:gd name="connsiteX29" fmla="*/ 366532 w 573552"/>
                    <a:gd name="connsiteY29" fmla="*/ 539250 h 724986"/>
                    <a:gd name="connsiteX30" fmla="*/ 357005 w 573552"/>
                    <a:gd name="connsiteY30" fmla="*/ 724986 h 724986"/>
                    <a:gd name="connsiteX31" fmla="*/ 23630 w 573552"/>
                    <a:gd name="connsiteY31" fmla="*/ 241593 h 724986"/>
                    <a:gd name="connsiteX32" fmla="*/ 383795 w 573552"/>
                    <a:gd name="connsiteY32" fmla="*/ 701 h 724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573552" h="724986">
                      <a:moveTo>
                        <a:pt x="259505" y="527307"/>
                      </a:moveTo>
                      <a:cubicBezTo>
                        <a:pt x="225331" y="527307"/>
                        <a:pt x="197627" y="555011"/>
                        <a:pt x="197627" y="589185"/>
                      </a:cubicBezTo>
                      <a:cubicBezTo>
                        <a:pt x="197627" y="623359"/>
                        <a:pt x="225331" y="651063"/>
                        <a:pt x="259505" y="651063"/>
                      </a:cubicBezTo>
                      <a:cubicBezTo>
                        <a:pt x="293679" y="651063"/>
                        <a:pt x="321383" y="623359"/>
                        <a:pt x="321383" y="589185"/>
                      </a:cubicBezTo>
                      <a:cubicBezTo>
                        <a:pt x="321383" y="555011"/>
                        <a:pt x="293679" y="527307"/>
                        <a:pt x="259505" y="527307"/>
                      </a:cubicBezTo>
                      <a:close/>
                      <a:moveTo>
                        <a:pt x="132104" y="400048"/>
                      </a:moveTo>
                      <a:cubicBezTo>
                        <a:pt x="97930" y="400048"/>
                        <a:pt x="70226" y="427752"/>
                        <a:pt x="70226" y="461926"/>
                      </a:cubicBezTo>
                      <a:cubicBezTo>
                        <a:pt x="70226" y="496100"/>
                        <a:pt x="97930" y="523804"/>
                        <a:pt x="132104" y="523804"/>
                      </a:cubicBezTo>
                      <a:cubicBezTo>
                        <a:pt x="166278" y="523804"/>
                        <a:pt x="193982" y="496100"/>
                        <a:pt x="193982" y="461926"/>
                      </a:cubicBezTo>
                      <a:cubicBezTo>
                        <a:pt x="193982" y="427752"/>
                        <a:pt x="166278" y="400048"/>
                        <a:pt x="132104" y="400048"/>
                      </a:cubicBezTo>
                      <a:close/>
                      <a:moveTo>
                        <a:pt x="123644" y="205806"/>
                      </a:moveTo>
                      <a:cubicBezTo>
                        <a:pt x="89470" y="205806"/>
                        <a:pt x="61766" y="233510"/>
                        <a:pt x="61766" y="267684"/>
                      </a:cubicBezTo>
                      <a:cubicBezTo>
                        <a:pt x="61766" y="301858"/>
                        <a:pt x="89470" y="329562"/>
                        <a:pt x="123644" y="329562"/>
                      </a:cubicBezTo>
                      <a:cubicBezTo>
                        <a:pt x="157818" y="329562"/>
                        <a:pt x="185522" y="301858"/>
                        <a:pt x="185522" y="267684"/>
                      </a:cubicBezTo>
                      <a:cubicBezTo>
                        <a:pt x="185522" y="233510"/>
                        <a:pt x="157818" y="205806"/>
                        <a:pt x="123644" y="205806"/>
                      </a:cubicBezTo>
                      <a:close/>
                      <a:moveTo>
                        <a:pt x="455345" y="65381"/>
                      </a:moveTo>
                      <a:cubicBezTo>
                        <a:pt x="421171" y="65381"/>
                        <a:pt x="393467" y="93085"/>
                        <a:pt x="393467" y="127259"/>
                      </a:cubicBezTo>
                      <a:cubicBezTo>
                        <a:pt x="393467" y="161433"/>
                        <a:pt x="421171" y="189137"/>
                        <a:pt x="455345" y="189137"/>
                      </a:cubicBezTo>
                      <a:cubicBezTo>
                        <a:pt x="489519" y="189137"/>
                        <a:pt x="517223" y="161433"/>
                        <a:pt x="517223" y="127259"/>
                      </a:cubicBezTo>
                      <a:cubicBezTo>
                        <a:pt x="517223" y="93085"/>
                        <a:pt x="489519" y="65381"/>
                        <a:pt x="455345" y="65381"/>
                      </a:cubicBezTo>
                      <a:close/>
                      <a:moveTo>
                        <a:pt x="271373" y="65381"/>
                      </a:moveTo>
                      <a:cubicBezTo>
                        <a:pt x="237199" y="65381"/>
                        <a:pt x="209495" y="93085"/>
                        <a:pt x="209495" y="127259"/>
                      </a:cubicBezTo>
                      <a:cubicBezTo>
                        <a:pt x="209495" y="161433"/>
                        <a:pt x="237199" y="189137"/>
                        <a:pt x="271373" y="189137"/>
                      </a:cubicBezTo>
                      <a:cubicBezTo>
                        <a:pt x="305547" y="189137"/>
                        <a:pt x="333251" y="161433"/>
                        <a:pt x="333251" y="127259"/>
                      </a:cubicBezTo>
                      <a:cubicBezTo>
                        <a:pt x="333251" y="93085"/>
                        <a:pt x="305547" y="65381"/>
                        <a:pt x="271373" y="65381"/>
                      </a:cubicBezTo>
                      <a:close/>
                      <a:moveTo>
                        <a:pt x="383795" y="701"/>
                      </a:moveTo>
                      <a:cubicBezTo>
                        <a:pt x="466060" y="6519"/>
                        <a:pt x="538279" y="48712"/>
                        <a:pt x="571319" y="134437"/>
                      </a:cubicBezTo>
                      <a:cubicBezTo>
                        <a:pt x="588781" y="195556"/>
                        <a:pt x="498690" y="276120"/>
                        <a:pt x="480830" y="327317"/>
                      </a:cubicBezTo>
                      <a:cubicBezTo>
                        <a:pt x="462971" y="378514"/>
                        <a:pt x="451065" y="370577"/>
                        <a:pt x="464162" y="441618"/>
                      </a:cubicBezTo>
                      <a:cubicBezTo>
                        <a:pt x="456622" y="485274"/>
                        <a:pt x="384391" y="492022"/>
                        <a:pt x="366532" y="539250"/>
                      </a:cubicBezTo>
                      <a:cubicBezTo>
                        <a:pt x="348673" y="586478"/>
                        <a:pt x="334779" y="613861"/>
                        <a:pt x="357005" y="724986"/>
                      </a:cubicBezTo>
                      <a:cubicBezTo>
                        <a:pt x="107766" y="694029"/>
                        <a:pt x="-65269" y="527343"/>
                        <a:pt x="23630" y="241593"/>
                      </a:cubicBezTo>
                      <a:cubicBezTo>
                        <a:pt x="81674" y="82347"/>
                        <a:pt x="246687" y="-8997"/>
                        <a:pt x="383795" y="701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>
                  <a:off x="2805746" y="3603525"/>
                  <a:ext cx="379203" cy="617455"/>
                </a:xfrm>
                <a:custGeom>
                  <a:avLst/>
                  <a:gdLst>
                    <a:gd name="connsiteX0" fmla="*/ 338137 w 338137"/>
                    <a:gd name="connsiteY0" fmla="*/ 0 h 552450"/>
                    <a:gd name="connsiteX1" fmla="*/ 0 w 338137"/>
                    <a:gd name="connsiteY1" fmla="*/ 500063 h 552450"/>
                    <a:gd name="connsiteX2" fmla="*/ 109537 w 338137"/>
                    <a:gd name="connsiteY2" fmla="*/ 552450 h 552450"/>
                    <a:gd name="connsiteX3" fmla="*/ 338137 w 338137"/>
                    <a:gd name="connsiteY3" fmla="*/ 0 h 552450"/>
                    <a:gd name="connsiteX0" fmla="*/ 338137 w 339364"/>
                    <a:gd name="connsiteY0" fmla="*/ 135 h 552585"/>
                    <a:gd name="connsiteX1" fmla="*/ 0 w 339364"/>
                    <a:gd name="connsiteY1" fmla="*/ 500198 h 552585"/>
                    <a:gd name="connsiteX2" fmla="*/ 109537 w 339364"/>
                    <a:gd name="connsiteY2" fmla="*/ 552585 h 552585"/>
                    <a:gd name="connsiteX3" fmla="*/ 338137 w 339364"/>
                    <a:gd name="connsiteY3" fmla="*/ 135 h 55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364" h="552585">
                      <a:moveTo>
                        <a:pt x="338137" y="135"/>
                      </a:moveTo>
                      <a:cubicBezTo>
                        <a:pt x="319881" y="-8596"/>
                        <a:pt x="38100" y="408123"/>
                        <a:pt x="0" y="500198"/>
                      </a:cubicBezTo>
                      <a:lnTo>
                        <a:pt x="109537" y="552585"/>
                      </a:lnTo>
                      <a:cubicBezTo>
                        <a:pt x="165893" y="469241"/>
                        <a:pt x="356393" y="8866"/>
                        <a:pt x="338137" y="13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7" name="Полилиния 36"/>
                <p:cNvSpPr/>
                <p:nvPr/>
              </p:nvSpPr>
              <p:spPr>
                <a:xfrm>
                  <a:off x="2674454" y="4248466"/>
                  <a:ext cx="205549" cy="305116"/>
                </a:xfrm>
                <a:custGeom>
                  <a:avLst/>
                  <a:gdLst>
                    <a:gd name="connsiteX0" fmla="*/ 21431 w 166687"/>
                    <a:gd name="connsiteY0" fmla="*/ 257175 h 257175"/>
                    <a:gd name="connsiteX1" fmla="*/ 0 w 166687"/>
                    <a:gd name="connsiteY1" fmla="*/ 42863 h 257175"/>
                    <a:gd name="connsiteX2" fmla="*/ 126206 w 166687"/>
                    <a:gd name="connsiteY2" fmla="*/ 0 h 257175"/>
                    <a:gd name="connsiteX3" fmla="*/ 166687 w 166687"/>
                    <a:gd name="connsiteY3" fmla="*/ 85725 h 257175"/>
                    <a:gd name="connsiteX4" fmla="*/ 21431 w 166687"/>
                    <a:gd name="connsiteY4" fmla="*/ 257175 h 257175"/>
                    <a:gd name="connsiteX0" fmla="*/ 0 w 145256"/>
                    <a:gd name="connsiteY0" fmla="*/ 257175 h 257175"/>
                    <a:gd name="connsiteX1" fmla="*/ 104775 w 145256"/>
                    <a:gd name="connsiteY1" fmla="*/ 0 h 257175"/>
                    <a:gd name="connsiteX2" fmla="*/ 145256 w 145256"/>
                    <a:gd name="connsiteY2" fmla="*/ 85725 h 257175"/>
                    <a:gd name="connsiteX3" fmla="*/ 0 w 145256"/>
                    <a:gd name="connsiteY3" fmla="*/ 257175 h 257175"/>
                    <a:gd name="connsiteX0" fmla="*/ 25748 w 171004"/>
                    <a:gd name="connsiteY0" fmla="*/ 257175 h 257175"/>
                    <a:gd name="connsiteX1" fmla="*/ 130523 w 171004"/>
                    <a:gd name="connsiteY1" fmla="*/ 0 h 257175"/>
                    <a:gd name="connsiteX2" fmla="*/ 171004 w 171004"/>
                    <a:gd name="connsiteY2" fmla="*/ 85725 h 257175"/>
                    <a:gd name="connsiteX3" fmla="*/ 25748 w 171004"/>
                    <a:gd name="connsiteY3" fmla="*/ 257175 h 257175"/>
                    <a:gd name="connsiteX0" fmla="*/ 36101 w 181357"/>
                    <a:gd name="connsiteY0" fmla="*/ 266256 h 266256"/>
                    <a:gd name="connsiteX1" fmla="*/ 140876 w 181357"/>
                    <a:gd name="connsiteY1" fmla="*/ 9081 h 266256"/>
                    <a:gd name="connsiteX2" fmla="*/ 181357 w 181357"/>
                    <a:gd name="connsiteY2" fmla="*/ 94806 h 266256"/>
                    <a:gd name="connsiteX3" fmla="*/ 36101 w 181357"/>
                    <a:gd name="connsiteY3" fmla="*/ 266256 h 266256"/>
                    <a:gd name="connsiteX0" fmla="*/ 36101 w 181357"/>
                    <a:gd name="connsiteY0" fmla="*/ 266256 h 266256"/>
                    <a:gd name="connsiteX1" fmla="*/ 140876 w 181357"/>
                    <a:gd name="connsiteY1" fmla="*/ 9081 h 266256"/>
                    <a:gd name="connsiteX2" fmla="*/ 181357 w 181357"/>
                    <a:gd name="connsiteY2" fmla="*/ 94806 h 266256"/>
                    <a:gd name="connsiteX3" fmla="*/ 36101 w 181357"/>
                    <a:gd name="connsiteY3" fmla="*/ 266256 h 266256"/>
                    <a:gd name="connsiteX0" fmla="*/ 36101 w 181357"/>
                    <a:gd name="connsiteY0" fmla="*/ 266256 h 266557"/>
                    <a:gd name="connsiteX1" fmla="*/ 140876 w 181357"/>
                    <a:gd name="connsiteY1" fmla="*/ 9081 h 266557"/>
                    <a:gd name="connsiteX2" fmla="*/ 181357 w 181357"/>
                    <a:gd name="connsiteY2" fmla="*/ 94806 h 266557"/>
                    <a:gd name="connsiteX3" fmla="*/ 36101 w 181357"/>
                    <a:gd name="connsiteY3" fmla="*/ 266256 h 266557"/>
                    <a:gd name="connsiteX0" fmla="*/ 36101 w 140876"/>
                    <a:gd name="connsiteY0" fmla="*/ 266256 h 266256"/>
                    <a:gd name="connsiteX1" fmla="*/ 140876 w 140876"/>
                    <a:gd name="connsiteY1" fmla="*/ 9081 h 266256"/>
                    <a:gd name="connsiteX2" fmla="*/ 36101 w 140876"/>
                    <a:gd name="connsiteY2" fmla="*/ 266256 h 266256"/>
                    <a:gd name="connsiteX0" fmla="*/ 36101 w 189033"/>
                    <a:gd name="connsiteY0" fmla="*/ 266256 h 266256"/>
                    <a:gd name="connsiteX1" fmla="*/ 140876 w 189033"/>
                    <a:gd name="connsiteY1" fmla="*/ 9081 h 266256"/>
                    <a:gd name="connsiteX2" fmla="*/ 36101 w 189033"/>
                    <a:gd name="connsiteY2" fmla="*/ 266256 h 266256"/>
                    <a:gd name="connsiteX0" fmla="*/ 36101 w 187451"/>
                    <a:gd name="connsiteY0" fmla="*/ 266256 h 266256"/>
                    <a:gd name="connsiteX1" fmla="*/ 140876 w 187451"/>
                    <a:gd name="connsiteY1" fmla="*/ 9081 h 266256"/>
                    <a:gd name="connsiteX2" fmla="*/ 36101 w 187451"/>
                    <a:gd name="connsiteY2" fmla="*/ 266256 h 266256"/>
                    <a:gd name="connsiteX0" fmla="*/ 36101 w 183520"/>
                    <a:gd name="connsiteY0" fmla="*/ 266256 h 266256"/>
                    <a:gd name="connsiteX1" fmla="*/ 140876 w 183520"/>
                    <a:gd name="connsiteY1" fmla="*/ 9081 h 266256"/>
                    <a:gd name="connsiteX2" fmla="*/ 36101 w 183520"/>
                    <a:gd name="connsiteY2" fmla="*/ 266256 h 266256"/>
                    <a:gd name="connsiteX0" fmla="*/ 36535 w 183954"/>
                    <a:gd name="connsiteY0" fmla="*/ 273060 h 273060"/>
                    <a:gd name="connsiteX1" fmla="*/ 141310 w 183954"/>
                    <a:gd name="connsiteY1" fmla="*/ 15885 h 273060"/>
                    <a:gd name="connsiteX2" fmla="*/ 36535 w 183954"/>
                    <a:gd name="connsiteY2" fmla="*/ 273060 h 27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3954" h="273060">
                      <a:moveTo>
                        <a:pt x="36535" y="273060"/>
                      </a:moveTo>
                      <a:cubicBezTo>
                        <a:pt x="-49984" y="115898"/>
                        <a:pt x="30185" y="-53171"/>
                        <a:pt x="141310" y="15885"/>
                      </a:cubicBezTo>
                      <a:cubicBezTo>
                        <a:pt x="273072" y="103991"/>
                        <a:pt x="59554" y="175428"/>
                        <a:pt x="36535" y="27306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5" name="Группа 63"/>
              <p:cNvGrpSpPr>
                <a:grpSpLocks/>
              </p:cNvGrpSpPr>
              <p:nvPr/>
            </p:nvGrpSpPr>
            <p:grpSpPr bwMode="auto">
              <a:xfrm>
                <a:off x="5124807" y="2842880"/>
                <a:ext cx="1780543" cy="1541420"/>
                <a:chOff x="4175641" y="1892283"/>
                <a:chExt cx="1780543" cy="1541420"/>
              </a:xfrm>
            </p:grpSpPr>
            <p:sp>
              <p:nvSpPr>
                <p:cNvPr id="25" name="Прямоугольник 24"/>
                <p:cNvSpPr/>
                <p:nvPr/>
              </p:nvSpPr>
              <p:spPr>
                <a:xfrm rot="20181939" flipH="1">
                  <a:off x="5385969" y="2988034"/>
                  <a:ext cx="32181" cy="17722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 rot="1418061">
                  <a:off x="4728945" y="2988036"/>
                  <a:ext cx="32181" cy="17722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7" name="Шестиугольник 56"/>
                <p:cNvSpPr/>
                <p:nvPr/>
              </p:nvSpPr>
              <p:spPr>
                <a:xfrm rot="1800000">
                  <a:off x="4175641" y="1892283"/>
                  <a:ext cx="1780543" cy="1541420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72251 h 1541420"/>
                    <a:gd name="connsiteX1" fmla="*/ 460625 w 1801952"/>
                    <a:gd name="connsiteY1" fmla="*/ 3081 h 1541420"/>
                    <a:gd name="connsiteX2" fmla="*/ 1303802 w 1801952"/>
                    <a:gd name="connsiteY2" fmla="*/ 0 h 1541420"/>
                    <a:gd name="connsiteX3" fmla="*/ 1801952 w 1801952"/>
                    <a:gd name="connsiteY3" fmla="*/ 772251 h 1541420"/>
                    <a:gd name="connsiteX4" fmla="*/ 1341327 w 1801952"/>
                    <a:gd name="connsiteY4" fmla="*/ 1541420 h 1541420"/>
                    <a:gd name="connsiteX5" fmla="*/ 460625 w 1801952"/>
                    <a:gd name="connsiteY5" fmla="*/ 1541420 h 1541420"/>
                    <a:gd name="connsiteX6" fmla="*/ 0 w 1801952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  <a:gd name="connsiteX0" fmla="*/ 0 w 1780543"/>
                    <a:gd name="connsiteY0" fmla="*/ 772251 h 1541420"/>
                    <a:gd name="connsiteX1" fmla="*/ 460625 w 1780543"/>
                    <a:gd name="connsiteY1" fmla="*/ 3081 h 1541420"/>
                    <a:gd name="connsiteX2" fmla="*/ 1303802 w 1780543"/>
                    <a:gd name="connsiteY2" fmla="*/ 0 h 1541420"/>
                    <a:gd name="connsiteX3" fmla="*/ 1780543 w 1780543"/>
                    <a:gd name="connsiteY3" fmla="*/ 806609 h 1541420"/>
                    <a:gd name="connsiteX4" fmla="*/ 1341327 w 1780543"/>
                    <a:gd name="connsiteY4" fmla="*/ 1541420 h 1541420"/>
                    <a:gd name="connsiteX5" fmla="*/ 460625 w 1780543"/>
                    <a:gd name="connsiteY5" fmla="*/ 1541420 h 1541420"/>
                    <a:gd name="connsiteX6" fmla="*/ 0 w 1780543"/>
                    <a:gd name="connsiteY6" fmla="*/ 772251 h 1541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80543" h="1541420">
                      <a:moveTo>
                        <a:pt x="0" y="772251"/>
                      </a:moveTo>
                      <a:lnTo>
                        <a:pt x="460625" y="3081"/>
                      </a:lnTo>
                      <a:lnTo>
                        <a:pt x="1303802" y="0"/>
                      </a:lnTo>
                      <a:cubicBezTo>
                        <a:pt x="1503002" y="229112"/>
                        <a:pt x="1675246" y="506783"/>
                        <a:pt x="1780543" y="806609"/>
                      </a:cubicBezTo>
                      <a:lnTo>
                        <a:pt x="1341327" y="1541420"/>
                      </a:lnTo>
                      <a:lnTo>
                        <a:pt x="460625" y="1541420"/>
                      </a:lnTo>
                      <a:lnTo>
                        <a:pt x="0" y="772251"/>
                      </a:lnTo>
                      <a:close/>
                    </a:path>
                  </a:pathLst>
                </a:custGeom>
                <a:solidFill>
                  <a:srgbClr val="E26714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5031895" y="2092893"/>
                  <a:ext cx="86297" cy="11973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4725014" y="2753691"/>
                  <a:ext cx="677048" cy="5108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 rot="1418061">
                  <a:off x="4842307" y="2448931"/>
                  <a:ext cx="84568" cy="60284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1" name="Прямоугольник 30"/>
                <p:cNvSpPr/>
                <p:nvPr/>
              </p:nvSpPr>
              <p:spPr>
                <a:xfrm>
                  <a:off x="5036608" y="2698780"/>
                  <a:ext cx="61568" cy="16090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32" name="Кольцо 31"/>
                <p:cNvSpPr/>
                <p:nvPr/>
              </p:nvSpPr>
              <p:spPr>
                <a:xfrm>
                  <a:off x="4912845" y="2199017"/>
                  <a:ext cx="323136" cy="323136"/>
                </a:xfrm>
                <a:prstGeom prst="donut">
                  <a:avLst>
                    <a:gd name="adj" fmla="val 17066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 rot="20232152">
                  <a:off x="5211667" y="2434309"/>
                  <a:ext cx="84568" cy="60284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</p:grpSp>
          <p:grpSp>
            <p:nvGrpSpPr>
              <p:cNvPr id="16" name="Группа 64"/>
              <p:cNvGrpSpPr>
                <a:grpSpLocks/>
              </p:cNvGrpSpPr>
              <p:nvPr/>
            </p:nvGrpSpPr>
            <p:grpSpPr bwMode="auto">
              <a:xfrm>
                <a:off x="4326815" y="4232204"/>
                <a:ext cx="1801952" cy="1538339"/>
                <a:chOff x="3377649" y="3281607"/>
                <a:chExt cx="1801952" cy="1538339"/>
              </a:xfrm>
            </p:grpSpPr>
            <p:sp>
              <p:nvSpPr>
                <p:cNvPr id="18" name="Шестиугольник 60"/>
                <p:cNvSpPr/>
                <p:nvPr/>
              </p:nvSpPr>
              <p:spPr>
                <a:xfrm rot="1800000">
                  <a:off x="3377649" y="3281607"/>
                  <a:ext cx="1801952" cy="1538339"/>
                </a:xfrm>
                <a:custGeom>
                  <a:avLst/>
                  <a:gdLst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  <a:gd name="connsiteX0" fmla="*/ 0 w 1801952"/>
                    <a:gd name="connsiteY0" fmla="*/ 769170 h 1538339"/>
                    <a:gd name="connsiteX1" fmla="*/ 460625 w 1801952"/>
                    <a:gd name="connsiteY1" fmla="*/ 0 h 1538339"/>
                    <a:gd name="connsiteX2" fmla="*/ 1341327 w 1801952"/>
                    <a:gd name="connsiteY2" fmla="*/ 0 h 1538339"/>
                    <a:gd name="connsiteX3" fmla="*/ 1801952 w 1801952"/>
                    <a:gd name="connsiteY3" fmla="*/ 769170 h 1538339"/>
                    <a:gd name="connsiteX4" fmla="*/ 1341327 w 1801952"/>
                    <a:gd name="connsiteY4" fmla="*/ 1538339 h 1538339"/>
                    <a:gd name="connsiteX5" fmla="*/ 460625 w 1801952"/>
                    <a:gd name="connsiteY5" fmla="*/ 1538339 h 1538339"/>
                    <a:gd name="connsiteX6" fmla="*/ 0 w 1801952"/>
                    <a:gd name="connsiteY6" fmla="*/ 769170 h 153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1952" h="1538339">
                      <a:moveTo>
                        <a:pt x="0" y="769170"/>
                      </a:moveTo>
                      <a:lnTo>
                        <a:pt x="460625" y="0"/>
                      </a:lnTo>
                      <a:lnTo>
                        <a:pt x="1341327" y="0"/>
                      </a:lnTo>
                      <a:lnTo>
                        <a:pt x="1801952" y="769170"/>
                      </a:lnTo>
                      <a:cubicBezTo>
                        <a:pt x="1695865" y="1069653"/>
                        <a:pt x="1545343" y="1340796"/>
                        <a:pt x="1341327" y="1538339"/>
                      </a:cubicBezTo>
                      <a:lnTo>
                        <a:pt x="460625" y="1538339"/>
                      </a:lnTo>
                      <a:lnTo>
                        <a:pt x="0" y="76917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 rot="9260628">
                  <a:off x="3916545" y="3601851"/>
                  <a:ext cx="724162" cy="723274"/>
                </a:xfrm>
                <a:custGeom>
                  <a:avLst/>
                  <a:gdLst>
                    <a:gd name="connsiteX0" fmla="*/ 3083863 w 6352623"/>
                    <a:gd name="connsiteY0" fmla="*/ 133135 h 6657438"/>
                    <a:gd name="connsiteX1" fmla="*/ 2997995 w 6352623"/>
                    <a:gd name="connsiteY1" fmla="*/ 16410 h 6657438"/>
                    <a:gd name="connsiteX2" fmla="*/ 3073468 w 6352623"/>
                    <a:gd name="connsiteY2" fmla="*/ 12671 h 6657438"/>
                    <a:gd name="connsiteX3" fmla="*/ 4287481 w 6352623"/>
                    <a:gd name="connsiteY3" fmla="*/ 1282707 h 6657438"/>
                    <a:gd name="connsiteX4" fmla="*/ 3934751 w 6352623"/>
                    <a:gd name="connsiteY4" fmla="*/ 794857 h 6657438"/>
                    <a:gd name="connsiteX5" fmla="*/ 3306522 w 6352623"/>
                    <a:gd name="connsiteY5" fmla="*/ 1126 h 6657438"/>
                    <a:gd name="connsiteX6" fmla="*/ 3329154 w 6352623"/>
                    <a:gd name="connsiteY6" fmla="*/ 0 h 6657438"/>
                    <a:gd name="connsiteX7" fmla="*/ 4552794 w 6352623"/>
                    <a:gd name="connsiteY7" fmla="*/ 310597 h 6657438"/>
                    <a:gd name="connsiteX8" fmla="*/ 5560095 w 6352623"/>
                    <a:gd name="connsiteY8" fmla="*/ 1071582 h 6657438"/>
                    <a:gd name="connsiteX9" fmla="*/ 5592215 w 6352623"/>
                    <a:gd name="connsiteY9" fmla="*/ 1116037 h 6657438"/>
                    <a:gd name="connsiteX10" fmla="*/ 5275773 w 6352623"/>
                    <a:gd name="connsiteY10" fmla="*/ 1158708 h 6657438"/>
                    <a:gd name="connsiteX11" fmla="*/ 4352475 w 6352623"/>
                    <a:gd name="connsiteY11" fmla="*/ 1275439 h 6657438"/>
                    <a:gd name="connsiteX12" fmla="*/ 3192871 w 6352623"/>
                    <a:gd name="connsiteY12" fmla="*/ 1396479 h 6657438"/>
                    <a:gd name="connsiteX13" fmla="*/ 3083863 w 6352623"/>
                    <a:gd name="connsiteY13" fmla="*/ 133135 h 6657438"/>
                    <a:gd name="connsiteX14" fmla="*/ 3521833 w 6352623"/>
                    <a:gd name="connsiteY14" fmla="*/ 728536 h 6657438"/>
                    <a:gd name="connsiteX15" fmla="*/ 3951788 w 6352623"/>
                    <a:gd name="connsiteY15" fmla="*/ 1320226 h 6657438"/>
                    <a:gd name="connsiteX16" fmla="*/ 3610216 w 6352623"/>
                    <a:gd name="connsiteY16" fmla="*/ 1358400 h 6657438"/>
                    <a:gd name="connsiteX17" fmla="*/ 5080835 w 6352623"/>
                    <a:gd name="connsiteY17" fmla="*/ 2887704 h 6657438"/>
                    <a:gd name="connsiteX18" fmla="*/ 5075577 w 6352623"/>
                    <a:gd name="connsiteY18" fmla="*/ 2828892 h 6657438"/>
                    <a:gd name="connsiteX19" fmla="*/ 4870827 w 6352623"/>
                    <a:gd name="connsiteY19" fmla="*/ 2225787 h 6657438"/>
                    <a:gd name="connsiteX20" fmla="*/ 4527301 w 6352623"/>
                    <a:gd name="connsiteY20" fmla="*/ 1626915 h 6657438"/>
                    <a:gd name="connsiteX21" fmla="*/ 5336497 w 6352623"/>
                    <a:gd name="connsiteY21" fmla="*/ 1510023 h 6657438"/>
                    <a:gd name="connsiteX22" fmla="*/ 5827104 w 6352623"/>
                    <a:gd name="connsiteY22" fmla="*/ 1441104 h 6657438"/>
                    <a:gd name="connsiteX23" fmla="*/ 5919962 w 6352623"/>
                    <a:gd name="connsiteY23" fmla="*/ 1569624 h 6657438"/>
                    <a:gd name="connsiteX24" fmla="*/ 6322223 w 6352623"/>
                    <a:gd name="connsiteY24" fmla="*/ 2715457 h 6657438"/>
                    <a:gd name="connsiteX25" fmla="*/ 6326244 w 6352623"/>
                    <a:gd name="connsiteY25" fmla="*/ 2796695 h 6657438"/>
                    <a:gd name="connsiteX26" fmla="*/ 1790042 w 6352623"/>
                    <a:gd name="connsiteY26" fmla="*/ 1491620 h 6657438"/>
                    <a:gd name="connsiteX27" fmla="*/ 2057262 w 6352623"/>
                    <a:gd name="connsiteY27" fmla="*/ 888122 h 6657438"/>
                    <a:gd name="connsiteX28" fmla="*/ 2502224 w 6352623"/>
                    <a:gd name="connsiteY28" fmla="*/ 83048 h 6657438"/>
                    <a:gd name="connsiteX29" fmla="*/ 2715458 w 6352623"/>
                    <a:gd name="connsiteY29" fmla="*/ 30412 h 6657438"/>
                    <a:gd name="connsiteX30" fmla="*/ 2723477 w 6352623"/>
                    <a:gd name="connsiteY30" fmla="*/ 30012 h 6657438"/>
                    <a:gd name="connsiteX31" fmla="*/ 2843908 w 6352623"/>
                    <a:gd name="connsiteY31" fmla="*/ 1425699 h 6657438"/>
                    <a:gd name="connsiteX32" fmla="*/ 2341650 w 6352623"/>
                    <a:gd name="connsiteY32" fmla="*/ 1460888 h 6657438"/>
                    <a:gd name="connsiteX33" fmla="*/ 456566 w 6352623"/>
                    <a:gd name="connsiteY33" fmla="*/ 1560803 h 6657438"/>
                    <a:gd name="connsiteX34" fmla="*/ 646218 w 6352623"/>
                    <a:gd name="connsiteY34" fmla="*/ 1250255 h 6657438"/>
                    <a:gd name="connsiteX35" fmla="*/ 2123254 w 6352623"/>
                    <a:gd name="connsiteY35" fmla="*/ 176626 h 6657438"/>
                    <a:gd name="connsiteX36" fmla="*/ 2129632 w 6352623"/>
                    <a:gd name="connsiteY36" fmla="*/ 175051 h 6657438"/>
                    <a:gd name="connsiteX37" fmla="*/ 1791341 w 6352623"/>
                    <a:gd name="connsiteY37" fmla="*/ 860818 h 6657438"/>
                    <a:gd name="connsiteX38" fmla="*/ 1497989 w 6352623"/>
                    <a:gd name="connsiteY38" fmla="*/ 1507155 h 6657438"/>
                    <a:gd name="connsiteX39" fmla="*/ 815685 w 6352623"/>
                    <a:gd name="connsiteY39" fmla="*/ 1541873 h 6657438"/>
                    <a:gd name="connsiteX40" fmla="*/ 3332566 w 6352623"/>
                    <a:gd name="connsiteY40" fmla="*/ 3015466 h 6657438"/>
                    <a:gd name="connsiteX41" fmla="*/ 3227686 w 6352623"/>
                    <a:gd name="connsiteY41" fmla="*/ 1799988 h 6657438"/>
                    <a:gd name="connsiteX42" fmla="*/ 3687369 w 6352623"/>
                    <a:gd name="connsiteY42" fmla="*/ 1744594 h 6657438"/>
                    <a:gd name="connsiteX43" fmla="*/ 4207427 w 6352623"/>
                    <a:gd name="connsiteY43" fmla="*/ 1672041 h 6657438"/>
                    <a:gd name="connsiteX44" fmla="*/ 4314817 w 6352623"/>
                    <a:gd name="connsiteY44" fmla="*/ 1819820 h 6657438"/>
                    <a:gd name="connsiteX45" fmla="*/ 4752430 w 6352623"/>
                    <a:gd name="connsiteY45" fmla="*/ 2869128 h 6657438"/>
                    <a:gd name="connsiteX46" fmla="*/ 4755993 w 6352623"/>
                    <a:gd name="connsiteY46" fmla="*/ 2911437 h 6657438"/>
                    <a:gd name="connsiteX47" fmla="*/ 5989951 w 6352623"/>
                    <a:gd name="connsiteY47" fmla="*/ 4620000 h 6657438"/>
                    <a:gd name="connsiteX48" fmla="*/ 6068313 w 6352623"/>
                    <a:gd name="connsiteY48" fmla="*/ 4480189 h 6657438"/>
                    <a:gd name="connsiteX49" fmla="*/ 6042026 w 6352623"/>
                    <a:gd name="connsiteY49" fmla="*/ 4552793 h 6657438"/>
                    <a:gd name="connsiteX50" fmla="*/ 6000985 w 6352623"/>
                    <a:gd name="connsiteY50" fmla="*/ 4620000 h 6657438"/>
                    <a:gd name="connsiteX51" fmla="*/ 5898613 w 6352623"/>
                    <a:gd name="connsiteY51" fmla="*/ 4787640 h 6657438"/>
                    <a:gd name="connsiteX52" fmla="*/ 6000985 w 6352623"/>
                    <a:gd name="connsiteY52" fmla="*/ 4620000 h 6657438"/>
                    <a:gd name="connsiteX53" fmla="*/ 6317212 w 6352623"/>
                    <a:gd name="connsiteY53" fmla="*/ 4620000 h 6657438"/>
                    <a:gd name="connsiteX54" fmla="*/ 6317212 w 6352623"/>
                    <a:gd name="connsiteY54" fmla="*/ 4787640 h 6657438"/>
                    <a:gd name="connsiteX55" fmla="*/ 5866698 w 6352623"/>
                    <a:gd name="connsiteY55" fmla="*/ 4839902 h 6657438"/>
                    <a:gd name="connsiteX56" fmla="*/ 5895990 w 6352623"/>
                    <a:gd name="connsiteY56" fmla="*/ 4787640 h 6657438"/>
                    <a:gd name="connsiteX57" fmla="*/ 5898613 w 6352623"/>
                    <a:gd name="connsiteY57" fmla="*/ 4787640 h 6657438"/>
                    <a:gd name="connsiteX58" fmla="*/ 5661892 w 6352623"/>
                    <a:gd name="connsiteY58" fmla="*/ 4787640 h 6657438"/>
                    <a:gd name="connsiteX59" fmla="*/ 5661892 w 6352623"/>
                    <a:gd name="connsiteY59" fmla="*/ 4620000 h 6657438"/>
                    <a:gd name="connsiteX60" fmla="*/ 5989951 w 6352623"/>
                    <a:gd name="connsiteY60" fmla="*/ 4620000 h 6657438"/>
                    <a:gd name="connsiteX61" fmla="*/ 5895990 w 6352623"/>
                    <a:gd name="connsiteY61" fmla="*/ 4787640 h 6657438"/>
                    <a:gd name="connsiteX62" fmla="*/ 4842211 w 6352623"/>
                    <a:gd name="connsiteY62" fmla="*/ 4504577 h 6657438"/>
                    <a:gd name="connsiteX63" fmla="*/ 4894441 w 6352623"/>
                    <a:gd name="connsiteY63" fmla="*/ 4378816 h 6657438"/>
                    <a:gd name="connsiteX64" fmla="*/ 5118410 w 6352623"/>
                    <a:gd name="connsiteY64" fmla="*/ 3308120 h 6657438"/>
                    <a:gd name="connsiteX65" fmla="*/ 5112011 w 6352623"/>
                    <a:gd name="connsiteY65" fmla="*/ 3236549 h 6657438"/>
                    <a:gd name="connsiteX66" fmla="*/ 6343574 w 6352623"/>
                    <a:gd name="connsiteY66" fmla="*/ 3146548 h 6657438"/>
                    <a:gd name="connsiteX67" fmla="*/ 6352623 w 6352623"/>
                    <a:gd name="connsiteY67" fmla="*/ 3329154 h 6657438"/>
                    <a:gd name="connsiteX68" fmla="*/ 6261216 w 6352623"/>
                    <a:gd name="connsiteY68" fmla="*/ 3947289 h 6657438"/>
                    <a:gd name="connsiteX69" fmla="*/ 6068313 w 6352623"/>
                    <a:gd name="connsiteY69" fmla="*/ 4480189 h 6657438"/>
                    <a:gd name="connsiteX70" fmla="*/ 5645377 w 6352623"/>
                    <a:gd name="connsiteY70" fmla="*/ 4489676 h 6657438"/>
                    <a:gd name="connsiteX71" fmla="*/ 1405726 w 6352623"/>
                    <a:gd name="connsiteY71" fmla="*/ 3156271 h 6657438"/>
                    <a:gd name="connsiteX72" fmla="*/ 1399341 w 6352623"/>
                    <a:gd name="connsiteY72" fmla="*/ 3089416 h 6657438"/>
                    <a:gd name="connsiteX73" fmla="*/ 1464945 w 6352623"/>
                    <a:gd name="connsiteY73" fmla="*/ 2467755 h 6657438"/>
                    <a:gd name="connsiteX74" fmla="*/ 1626959 w 6352623"/>
                    <a:gd name="connsiteY74" fmla="*/ 1918290 h 6657438"/>
                    <a:gd name="connsiteX75" fmla="*/ 1698846 w 6352623"/>
                    <a:gd name="connsiteY75" fmla="*/ 1916459 h 6657438"/>
                    <a:gd name="connsiteX76" fmla="*/ 2401423 w 6352623"/>
                    <a:gd name="connsiteY76" fmla="*/ 1879094 h 6657438"/>
                    <a:gd name="connsiteX77" fmla="*/ 2879383 w 6352623"/>
                    <a:gd name="connsiteY77" fmla="*/ 1836855 h 6657438"/>
                    <a:gd name="connsiteX78" fmla="*/ 2983285 w 6352623"/>
                    <a:gd name="connsiteY78" fmla="*/ 3040986 h 6657438"/>
                    <a:gd name="connsiteX79" fmla="*/ 3464621 w 6352623"/>
                    <a:gd name="connsiteY79" fmla="*/ 4545892 h 6657438"/>
                    <a:gd name="connsiteX80" fmla="*/ 3362673 w 6352623"/>
                    <a:gd name="connsiteY80" fmla="*/ 3364384 h 6657438"/>
                    <a:gd name="connsiteX81" fmla="*/ 4785461 w 6352623"/>
                    <a:gd name="connsiteY81" fmla="*/ 3260410 h 6657438"/>
                    <a:gd name="connsiteX82" fmla="*/ 4791965 w 6352623"/>
                    <a:gd name="connsiteY82" fmla="*/ 3337498 h 6657438"/>
                    <a:gd name="connsiteX83" fmla="*/ 4582162 w 6352623"/>
                    <a:gd name="connsiteY83" fmla="*/ 4452550 h 6657438"/>
                    <a:gd name="connsiteX84" fmla="*/ 3980007 w 6352623"/>
                    <a:gd name="connsiteY84" fmla="*/ 4524180 h 6657438"/>
                    <a:gd name="connsiteX85" fmla="*/ 11631 w 6352623"/>
                    <a:gd name="connsiteY85" fmla="*/ 3258148 h 6657438"/>
                    <a:gd name="connsiteX86" fmla="*/ 0 w 6352623"/>
                    <a:gd name="connsiteY86" fmla="*/ 3023469 h 6657438"/>
                    <a:gd name="connsiteX87" fmla="*/ 91400 w 6352623"/>
                    <a:gd name="connsiteY87" fmla="*/ 2405346 h 6657438"/>
                    <a:gd name="connsiteX88" fmla="*/ 258812 w 6352623"/>
                    <a:gd name="connsiteY88" fmla="*/ 1942855 h 6657438"/>
                    <a:gd name="connsiteX89" fmla="*/ 852081 w 6352623"/>
                    <a:gd name="connsiteY89" fmla="*/ 1937991 h 6657438"/>
                    <a:gd name="connsiteX90" fmla="*/ 1335718 w 6352623"/>
                    <a:gd name="connsiteY90" fmla="*/ 1925698 h 6657438"/>
                    <a:gd name="connsiteX91" fmla="*/ 1234430 w 6352623"/>
                    <a:gd name="connsiteY91" fmla="*/ 2196801 h 6657438"/>
                    <a:gd name="connsiteX92" fmla="*/ 1103579 w 6352623"/>
                    <a:gd name="connsiteY92" fmla="*/ 2737987 h 6657438"/>
                    <a:gd name="connsiteX93" fmla="*/ 1078099 w 6352623"/>
                    <a:gd name="connsiteY93" fmla="*/ 3180217 h 6657438"/>
                    <a:gd name="connsiteX94" fmla="*/ 1960743 w 6352623"/>
                    <a:gd name="connsiteY94" fmla="*/ 4679317 h 6657438"/>
                    <a:gd name="connsiteX95" fmla="*/ 1740896 w 6352623"/>
                    <a:gd name="connsiteY95" fmla="*/ 4337429 h 6657438"/>
                    <a:gd name="connsiteX96" fmla="*/ 1441619 w 6352623"/>
                    <a:gd name="connsiteY96" fmla="*/ 3532526 h 6657438"/>
                    <a:gd name="connsiteX97" fmla="*/ 1438988 w 6352623"/>
                    <a:gd name="connsiteY97" fmla="*/ 3504964 h 6657438"/>
                    <a:gd name="connsiteX98" fmla="*/ 3013389 w 6352623"/>
                    <a:gd name="connsiteY98" fmla="*/ 3389903 h 6657438"/>
                    <a:gd name="connsiteX99" fmla="*/ 3099126 w 6352623"/>
                    <a:gd name="connsiteY99" fmla="*/ 4562904 h 6657438"/>
                    <a:gd name="connsiteX100" fmla="*/ 2689209 w 6352623"/>
                    <a:gd name="connsiteY100" fmla="*/ 4598877 h 6657438"/>
                    <a:gd name="connsiteX101" fmla="*/ 1989796 w 6352623"/>
                    <a:gd name="connsiteY101" fmla="*/ 4675326 h 6657438"/>
                    <a:gd name="connsiteX102" fmla="*/ 4067092 w 6352623"/>
                    <a:gd name="connsiteY102" fmla="*/ 6216068 h 6657438"/>
                    <a:gd name="connsiteX103" fmla="*/ 4277892 w 6352623"/>
                    <a:gd name="connsiteY103" fmla="*/ 5788869 h 6657438"/>
                    <a:gd name="connsiteX104" fmla="*/ 4525520 w 6352623"/>
                    <a:gd name="connsiteY104" fmla="*/ 5267093 h 6657438"/>
                    <a:gd name="connsiteX105" fmla="*/ 4685770 w 6352623"/>
                    <a:gd name="connsiteY105" fmla="*/ 4881257 h 6657438"/>
                    <a:gd name="connsiteX106" fmla="*/ 4712084 w 6352623"/>
                    <a:gd name="connsiteY106" fmla="*/ 4879914 h 6657438"/>
                    <a:gd name="connsiteX107" fmla="*/ 5642123 w 6352623"/>
                    <a:gd name="connsiteY107" fmla="*/ 4846187 h 6657438"/>
                    <a:gd name="connsiteX108" fmla="*/ 5866698 w 6352623"/>
                    <a:gd name="connsiteY108" fmla="*/ 4839902 h 6657438"/>
                    <a:gd name="connsiteX109" fmla="*/ 5706398 w 6352623"/>
                    <a:gd name="connsiteY109" fmla="*/ 5102370 h 6657438"/>
                    <a:gd name="connsiteX110" fmla="*/ 4229361 w 6352623"/>
                    <a:gd name="connsiteY110" fmla="*/ 6176010 h 6657438"/>
                    <a:gd name="connsiteX111" fmla="*/ 3617977 w 6352623"/>
                    <a:gd name="connsiteY111" fmla="*/ 6323175 h 6657438"/>
                    <a:gd name="connsiteX112" fmla="*/ 3499574 w 6352623"/>
                    <a:gd name="connsiteY112" fmla="*/ 4950969 h 6657438"/>
                    <a:gd name="connsiteX113" fmla="*/ 3966167 w 6352623"/>
                    <a:gd name="connsiteY113" fmla="*/ 4917769 h 6657438"/>
                    <a:gd name="connsiteX114" fmla="*/ 4402891 w 6352623"/>
                    <a:gd name="connsiteY114" fmla="*/ 4895610 h 6657438"/>
                    <a:gd name="connsiteX115" fmla="*/ 4263840 w 6352623"/>
                    <a:gd name="connsiteY115" fmla="*/ 5239274 h 6657438"/>
                    <a:gd name="connsiteX116" fmla="*/ 3691123 w 6352623"/>
                    <a:gd name="connsiteY116" fmla="*/ 6308899 h 6657438"/>
                    <a:gd name="connsiteX117" fmla="*/ 3637169 w 6352623"/>
                    <a:gd name="connsiteY117" fmla="*/ 6322223 h 6657438"/>
                    <a:gd name="connsiteX118" fmla="*/ 509955 w 6352623"/>
                    <a:gd name="connsiteY118" fmla="*/ 4889989 h 6657438"/>
                    <a:gd name="connsiteX119" fmla="*/ 432662 w 6352623"/>
                    <a:gd name="connsiteY119" fmla="*/ 4783013 h 6657438"/>
                    <a:gd name="connsiteX120" fmla="*/ 30403 w 6352623"/>
                    <a:gd name="connsiteY120" fmla="*/ 3637168 h 6657438"/>
                    <a:gd name="connsiteX121" fmla="*/ 28957 w 6352623"/>
                    <a:gd name="connsiteY121" fmla="*/ 3608002 h 6657438"/>
                    <a:gd name="connsiteX122" fmla="*/ 1122699 w 6352623"/>
                    <a:gd name="connsiteY122" fmla="*/ 3528079 h 6657438"/>
                    <a:gd name="connsiteX123" fmla="*/ 1151870 w 6352623"/>
                    <a:gd name="connsiteY123" fmla="*/ 3709064 h 6657438"/>
                    <a:gd name="connsiteX124" fmla="*/ 1633165 w 6352623"/>
                    <a:gd name="connsiteY124" fmla="*/ 4721494 h 6657438"/>
                    <a:gd name="connsiteX125" fmla="*/ 1635001 w 6352623"/>
                    <a:gd name="connsiteY125" fmla="*/ 4724090 h 6657438"/>
                    <a:gd name="connsiteX126" fmla="*/ 1150655 w 6352623"/>
                    <a:gd name="connsiteY126" fmla="*/ 4790652 h 6657438"/>
                    <a:gd name="connsiteX127" fmla="*/ 3165956 w 6352623"/>
                    <a:gd name="connsiteY127" fmla="*/ 6345561 h 6657438"/>
                    <a:gd name="connsiteX128" fmla="*/ 2661675 w 6352623"/>
                    <a:gd name="connsiteY128" fmla="*/ 5655612 h 6657438"/>
                    <a:gd name="connsiteX129" fmla="*/ 2224080 w 6352623"/>
                    <a:gd name="connsiteY129" fmla="*/ 5071807 h 6657438"/>
                    <a:gd name="connsiteX130" fmla="*/ 2697681 w 6352623"/>
                    <a:gd name="connsiteY130" fmla="*/ 5021257 h 6657438"/>
                    <a:gd name="connsiteX131" fmla="*/ 3150545 w 6352623"/>
                    <a:gd name="connsiteY131" fmla="*/ 4979436 h 6657438"/>
                    <a:gd name="connsiteX132" fmla="*/ 3267988 w 6352623"/>
                    <a:gd name="connsiteY132" fmla="*/ 6340508 h 6657438"/>
                    <a:gd name="connsiteX133" fmla="*/ 3104320 w 6352623"/>
                    <a:gd name="connsiteY133" fmla="*/ 6348616 h 6657438"/>
                    <a:gd name="connsiteX134" fmla="*/ 3099167 w 6352623"/>
                    <a:gd name="connsiteY134" fmla="*/ 6341244 h 6657438"/>
                    <a:gd name="connsiteX135" fmla="*/ 3165956 w 6352623"/>
                    <a:gd name="connsiteY135" fmla="*/ 6345561 h 6657438"/>
                    <a:gd name="connsiteX136" fmla="*/ 2884966 w 6352623"/>
                    <a:gd name="connsiteY136" fmla="*/ 6327398 h 6657438"/>
                    <a:gd name="connsiteX137" fmla="*/ 2740226 w 6352623"/>
                    <a:gd name="connsiteY137" fmla="*/ 6120300 h 6657438"/>
                    <a:gd name="connsiteX138" fmla="*/ 2877634 w 6352623"/>
                    <a:gd name="connsiteY138" fmla="*/ 6024267 h 6657438"/>
                    <a:gd name="connsiteX139" fmla="*/ 3099167 w 6352623"/>
                    <a:gd name="connsiteY139" fmla="*/ 6341244 h 6657438"/>
                    <a:gd name="connsiteX140" fmla="*/ 2827891 w 6352623"/>
                    <a:gd name="connsiteY140" fmla="*/ 6323709 h 6657438"/>
                    <a:gd name="connsiteX141" fmla="*/ 2884966 w 6352623"/>
                    <a:gd name="connsiteY141" fmla="*/ 6327398 h 6657438"/>
                    <a:gd name="connsiteX142" fmla="*/ 2888667 w 6352623"/>
                    <a:gd name="connsiteY142" fmla="*/ 6332694 h 6657438"/>
                    <a:gd name="connsiteX143" fmla="*/ 3115629 w 6352623"/>
                    <a:gd name="connsiteY143" fmla="*/ 6657438 h 6657438"/>
                    <a:gd name="connsiteX144" fmla="*/ 2888667 w 6352623"/>
                    <a:gd name="connsiteY144" fmla="*/ 6332694 h 6657438"/>
                    <a:gd name="connsiteX145" fmla="*/ 3023470 w 6352623"/>
                    <a:gd name="connsiteY145" fmla="*/ 6352624 h 6657438"/>
                    <a:gd name="connsiteX146" fmla="*/ 3104320 w 6352623"/>
                    <a:gd name="connsiteY146" fmla="*/ 6348616 h 6657438"/>
                    <a:gd name="connsiteX147" fmla="*/ 3253037 w 6352623"/>
                    <a:gd name="connsiteY147" fmla="*/ 6561405 h 6657438"/>
                    <a:gd name="connsiteX148" fmla="*/ 1799833 w 6352623"/>
                    <a:gd name="connsiteY148" fmla="*/ 6042038 h 6657438"/>
                    <a:gd name="connsiteX149" fmla="*/ 792530 w 6352623"/>
                    <a:gd name="connsiteY149" fmla="*/ 5281044 h 6657438"/>
                    <a:gd name="connsiteX150" fmla="*/ 758259 w 6352623"/>
                    <a:gd name="connsiteY150" fmla="*/ 5233611 h 6657438"/>
                    <a:gd name="connsiteX151" fmla="*/ 1178638 w 6352623"/>
                    <a:gd name="connsiteY151" fmla="*/ 5187468 h 6657438"/>
                    <a:gd name="connsiteX152" fmla="*/ 1905324 w 6352623"/>
                    <a:gd name="connsiteY152" fmla="*/ 5106339 h 6657438"/>
                    <a:gd name="connsiteX153" fmla="*/ 2206251 w 6352623"/>
                    <a:gd name="connsiteY153" fmla="*/ 5531868 h 6657438"/>
                    <a:gd name="connsiteX154" fmla="*/ 2827891 w 6352623"/>
                    <a:gd name="connsiteY154" fmla="*/ 6323709 h 6657438"/>
                    <a:gd name="connsiteX155" fmla="*/ 2405336 w 6352623"/>
                    <a:gd name="connsiteY155" fmla="*/ 6261225 h 6657438"/>
                    <a:gd name="connsiteX156" fmla="*/ 1799833 w 6352623"/>
                    <a:gd name="connsiteY156" fmla="*/ 6042038 h 6657438"/>
                    <a:gd name="connsiteX0" fmla="*/ 3083863 w 6352623"/>
                    <a:gd name="connsiteY0" fmla="*/ 133135 h 6561405"/>
                    <a:gd name="connsiteX1" fmla="*/ 2997995 w 6352623"/>
                    <a:gd name="connsiteY1" fmla="*/ 16410 h 6561405"/>
                    <a:gd name="connsiteX2" fmla="*/ 3073468 w 6352623"/>
                    <a:gd name="connsiteY2" fmla="*/ 12671 h 6561405"/>
                    <a:gd name="connsiteX3" fmla="*/ 3083863 w 6352623"/>
                    <a:gd name="connsiteY3" fmla="*/ 133135 h 6561405"/>
                    <a:gd name="connsiteX4" fmla="*/ 4287481 w 6352623"/>
                    <a:gd name="connsiteY4" fmla="*/ 1282707 h 6561405"/>
                    <a:gd name="connsiteX5" fmla="*/ 3934751 w 6352623"/>
                    <a:gd name="connsiteY5" fmla="*/ 794857 h 6561405"/>
                    <a:gd name="connsiteX6" fmla="*/ 3306522 w 6352623"/>
                    <a:gd name="connsiteY6" fmla="*/ 1126 h 6561405"/>
                    <a:gd name="connsiteX7" fmla="*/ 3329154 w 6352623"/>
                    <a:gd name="connsiteY7" fmla="*/ 0 h 6561405"/>
                    <a:gd name="connsiteX8" fmla="*/ 4552794 w 6352623"/>
                    <a:gd name="connsiteY8" fmla="*/ 310597 h 6561405"/>
                    <a:gd name="connsiteX9" fmla="*/ 5560095 w 6352623"/>
                    <a:gd name="connsiteY9" fmla="*/ 1071582 h 6561405"/>
                    <a:gd name="connsiteX10" fmla="*/ 5592215 w 6352623"/>
                    <a:gd name="connsiteY10" fmla="*/ 1116037 h 6561405"/>
                    <a:gd name="connsiteX11" fmla="*/ 5275773 w 6352623"/>
                    <a:gd name="connsiteY11" fmla="*/ 1158708 h 6561405"/>
                    <a:gd name="connsiteX12" fmla="*/ 4352475 w 6352623"/>
                    <a:gd name="connsiteY12" fmla="*/ 1275439 h 6561405"/>
                    <a:gd name="connsiteX13" fmla="*/ 4287481 w 6352623"/>
                    <a:gd name="connsiteY13" fmla="*/ 1282707 h 6561405"/>
                    <a:gd name="connsiteX14" fmla="*/ 3192871 w 6352623"/>
                    <a:gd name="connsiteY14" fmla="*/ 1396479 h 6561405"/>
                    <a:gd name="connsiteX15" fmla="*/ 3083863 w 6352623"/>
                    <a:gd name="connsiteY15" fmla="*/ 133135 h 6561405"/>
                    <a:gd name="connsiteX16" fmla="*/ 3521833 w 6352623"/>
                    <a:gd name="connsiteY16" fmla="*/ 728536 h 6561405"/>
                    <a:gd name="connsiteX17" fmla="*/ 3951788 w 6352623"/>
                    <a:gd name="connsiteY17" fmla="*/ 1320226 h 6561405"/>
                    <a:gd name="connsiteX18" fmla="*/ 3610216 w 6352623"/>
                    <a:gd name="connsiteY18" fmla="*/ 1358400 h 6561405"/>
                    <a:gd name="connsiteX19" fmla="*/ 3192871 w 6352623"/>
                    <a:gd name="connsiteY19" fmla="*/ 1396479 h 6561405"/>
                    <a:gd name="connsiteX20" fmla="*/ 5080835 w 6352623"/>
                    <a:gd name="connsiteY20" fmla="*/ 2887704 h 6561405"/>
                    <a:gd name="connsiteX21" fmla="*/ 5075577 w 6352623"/>
                    <a:gd name="connsiteY21" fmla="*/ 2828892 h 6561405"/>
                    <a:gd name="connsiteX22" fmla="*/ 4870827 w 6352623"/>
                    <a:gd name="connsiteY22" fmla="*/ 2225787 h 6561405"/>
                    <a:gd name="connsiteX23" fmla="*/ 4527301 w 6352623"/>
                    <a:gd name="connsiteY23" fmla="*/ 1626915 h 6561405"/>
                    <a:gd name="connsiteX24" fmla="*/ 5336497 w 6352623"/>
                    <a:gd name="connsiteY24" fmla="*/ 1510023 h 6561405"/>
                    <a:gd name="connsiteX25" fmla="*/ 5827104 w 6352623"/>
                    <a:gd name="connsiteY25" fmla="*/ 1441104 h 6561405"/>
                    <a:gd name="connsiteX26" fmla="*/ 5919962 w 6352623"/>
                    <a:gd name="connsiteY26" fmla="*/ 1569624 h 6561405"/>
                    <a:gd name="connsiteX27" fmla="*/ 6322223 w 6352623"/>
                    <a:gd name="connsiteY27" fmla="*/ 2715457 h 6561405"/>
                    <a:gd name="connsiteX28" fmla="*/ 6326244 w 6352623"/>
                    <a:gd name="connsiteY28" fmla="*/ 2796695 h 6561405"/>
                    <a:gd name="connsiteX29" fmla="*/ 5080835 w 6352623"/>
                    <a:gd name="connsiteY29" fmla="*/ 2887704 h 6561405"/>
                    <a:gd name="connsiteX30" fmla="*/ 1790042 w 6352623"/>
                    <a:gd name="connsiteY30" fmla="*/ 1491620 h 6561405"/>
                    <a:gd name="connsiteX31" fmla="*/ 2057262 w 6352623"/>
                    <a:gd name="connsiteY31" fmla="*/ 888122 h 6561405"/>
                    <a:gd name="connsiteX32" fmla="*/ 2502224 w 6352623"/>
                    <a:gd name="connsiteY32" fmla="*/ 83048 h 6561405"/>
                    <a:gd name="connsiteX33" fmla="*/ 2715458 w 6352623"/>
                    <a:gd name="connsiteY33" fmla="*/ 30412 h 6561405"/>
                    <a:gd name="connsiteX34" fmla="*/ 2723477 w 6352623"/>
                    <a:gd name="connsiteY34" fmla="*/ 30012 h 6561405"/>
                    <a:gd name="connsiteX35" fmla="*/ 2843908 w 6352623"/>
                    <a:gd name="connsiteY35" fmla="*/ 1425699 h 6561405"/>
                    <a:gd name="connsiteX36" fmla="*/ 2341650 w 6352623"/>
                    <a:gd name="connsiteY36" fmla="*/ 1460888 h 6561405"/>
                    <a:gd name="connsiteX37" fmla="*/ 1790042 w 6352623"/>
                    <a:gd name="connsiteY37" fmla="*/ 1491620 h 6561405"/>
                    <a:gd name="connsiteX38" fmla="*/ 456566 w 6352623"/>
                    <a:gd name="connsiteY38" fmla="*/ 1560803 h 6561405"/>
                    <a:gd name="connsiteX39" fmla="*/ 646218 w 6352623"/>
                    <a:gd name="connsiteY39" fmla="*/ 1250255 h 6561405"/>
                    <a:gd name="connsiteX40" fmla="*/ 2123254 w 6352623"/>
                    <a:gd name="connsiteY40" fmla="*/ 176626 h 6561405"/>
                    <a:gd name="connsiteX41" fmla="*/ 2129632 w 6352623"/>
                    <a:gd name="connsiteY41" fmla="*/ 175051 h 6561405"/>
                    <a:gd name="connsiteX42" fmla="*/ 1791341 w 6352623"/>
                    <a:gd name="connsiteY42" fmla="*/ 860818 h 6561405"/>
                    <a:gd name="connsiteX43" fmla="*/ 1497989 w 6352623"/>
                    <a:gd name="connsiteY43" fmla="*/ 1507155 h 6561405"/>
                    <a:gd name="connsiteX44" fmla="*/ 815685 w 6352623"/>
                    <a:gd name="connsiteY44" fmla="*/ 1541873 h 6561405"/>
                    <a:gd name="connsiteX45" fmla="*/ 456566 w 6352623"/>
                    <a:gd name="connsiteY45" fmla="*/ 1560803 h 6561405"/>
                    <a:gd name="connsiteX46" fmla="*/ 3332566 w 6352623"/>
                    <a:gd name="connsiteY46" fmla="*/ 3015466 h 6561405"/>
                    <a:gd name="connsiteX47" fmla="*/ 3227686 w 6352623"/>
                    <a:gd name="connsiteY47" fmla="*/ 1799988 h 6561405"/>
                    <a:gd name="connsiteX48" fmla="*/ 3687369 w 6352623"/>
                    <a:gd name="connsiteY48" fmla="*/ 1744594 h 6561405"/>
                    <a:gd name="connsiteX49" fmla="*/ 4207427 w 6352623"/>
                    <a:gd name="connsiteY49" fmla="*/ 1672041 h 6561405"/>
                    <a:gd name="connsiteX50" fmla="*/ 4314817 w 6352623"/>
                    <a:gd name="connsiteY50" fmla="*/ 1819820 h 6561405"/>
                    <a:gd name="connsiteX51" fmla="*/ 4752430 w 6352623"/>
                    <a:gd name="connsiteY51" fmla="*/ 2869128 h 6561405"/>
                    <a:gd name="connsiteX52" fmla="*/ 4755993 w 6352623"/>
                    <a:gd name="connsiteY52" fmla="*/ 2911437 h 6561405"/>
                    <a:gd name="connsiteX53" fmla="*/ 3332566 w 6352623"/>
                    <a:gd name="connsiteY53" fmla="*/ 3015466 h 6561405"/>
                    <a:gd name="connsiteX54" fmla="*/ 5989951 w 6352623"/>
                    <a:gd name="connsiteY54" fmla="*/ 4620000 h 6561405"/>
                    <a:gd name="connsiteX55" fmla="*/ 6068313 w 6352623"/>
                    <a:gd name="connsiteY55" fmla="*/ 4480189 h 6561405"/>
                    <a:gd name="connsiteX56" fmla="*/ 6042026 w 6352623"/>
                    <a:gd name="connsiteY56" fmla="*/ 4552793 h 6561405"/>
                    <a:gd name="connsiteX57" fmla="*/ 6000985 w 6352623"/>
                    <a:gd name="connsiteY57" fmla="*/ 4620000 h 6561405"/>
                    <a:gd name="connsiteX58" fmla="*/ 5989951 w 6352623"/>
                    <a:gd name="connsiteY58" fmla="*/ 4620000 h 6561405"/>
                    <a:gd name="connsiteX59" fmla="*/ 5898613 w 6352623"/>
                    <a:gd name="connsiteY59" fmla="*/ 4787640 h 6561405"/>
                    <a:gd name="connsiteX60" fmla="*/ 6000985 w 6352623"/>
                    <a:gd name="connsiteY60" fmla="*/ 4620000 h 6561405"/>
                    <a:gd name="connsiteX61" fmla="*/ 6317212 w 6352623"/>
                    <a:gd name="connsiteY61" fmla="*/ 4620000 h 6561405"/>
                    <a:gd name="connsiteX62" fmla="*/ 6317212 w 6352623"/>
                    <a:gd name="connsiteY62" fmla="*/ 4787640 h 6561405"/>
                    <a:gd name="connsiteX63" fmla="*/ 5898613 w 6352623"/>
                    <a:gd name="connsiteY63" fmla="*/ 4787640 h 6561405"/>
                    <a:gd name="connsiteX64" fmla="*/ 5866698 w 6352623"/>
                    <a:gd name="connsiteY64" fmla="*/ 4839902 h 6561405"/>
                    <a:gd name="connsiteX65" fmla="*/ 5895990 w 6352623"/>
                    <a:gd name="connsiteY65" fmla="*/ 4787640 h 6561405"/>
                    <a:gd name="connsiteX66" fmla="*/ 5898613 w 6352623"/>
                    <a:gd name="connsiteY66" fmla="*/ 4787640 h 6561405"/>
                    <a:gd name="connsiteX67" fmla="*/ 5866698 w 6352623"/>
                    <a:gd name="connsiteY67" fmla="*/ 4839902 h 6561405"/>
                    <a:gd name="connsiteX68" fmla="*/ 5661892 w 6352623"/>
                    <a:gd name="connsiteY68" fmla="*/ 4787640 h 6561405"/>
                    <a:gd name="connsiteX69" fmla="*/ 5661892 w 6352623"/>
                    <a:gd name="connsiteY69" fmla="*/ 4620000 h 6561405"/>
                    <a:gd name="connsiteX70" fmla="*/ 5989951 w 6352623"/>
                    <a:gd name="connsiteY70" fmla="*/ 4620000 h 6561405"/>
                    <a:gd name="connsiteX71" fmla="*/ 5895990 w 6352623"/>
                    <a:gd name="connsiteY71" fmla="*/ 4787640 h 6561405"/>
                    <a:gd name="connsiteX72" fmla="*/ 5661892 w 6352623"/>
                    <a:gd name="connsiteY72" fmla="*/ 4787640 h 6561405"/>
                    <a:gd name="connsiteX73" fmla="*/ 4842211 w 6352623"/>
                    <a:gd name="connsiteY73" fmla="*/ 4504577 h 6561405"/>
                    <a:gd name="connsiteX74" fmla="*/ 4894441 w 6352623"/>
                    <a:gd name="connsiteY74" fmla="*/ 4378816 h 6561405"/>
                    <a:gd name="connsiteX75" fmla="*/ 5118410 w 6352623"/>
                    <a:gd name="connsiteY75" fmla="*/ 3308120 h 6561405"/>
                    <a:gd name="connsiteX76" fmla="*/ 5112011 w 6352623"/>
                    <a:gd name="connsiteY76" fmla="*/ 3236549 h 6561405"/>
                    <a:gd name="connsiteX77" fmla="*/ 6343574 w 6352623"/>
                    <a:gd name="connsiteY77" fmla="*/ 3146548 h 6561405"/>
                    <a:gd name="connsiteX78" fmla="*/ 6352623 w 6352623"/>
                    <a:gd name="connsiteY78" fmla="*/ 3329154 h 6561405"/>
                    <a:gd name="connsiteX79" fmla="*/ 6261216 w 6352623"/>
                    <a:gd name="connsiteY79" fmla="*/ 3947289 h 6561405"/>
                    <a:gd name="connsiteX80" fmla="*/ 6068313 w 6352623"/>
                    <a:gd name="connsiteY80" fmla="*/ 4480189 h 6561405"/>
                    <a:gd name="connsiteX81" fmla="*/ 5645377 w 6352623"/>
                    <a:gd name="connsiteY81" fmla="*/ 4489676 h 6561405"/>
                    <a:gd name="connsiteX82" fmla="*/ 4842211 w 6352623"/>
                    <a:gd name="connsiteY82" fmla="*/ 4504577 h 6561405"/>
                    <a:gd name="connsiteX83" fmla="*/ 1405726 w 6352623"/>
                    <a:gd name="connsiteY83" fmla="*/ 3156271 h 6561405"/>
                    <a:gd name="connsiteX84" fmla="*/ 1399341 w 6352623"/>
                    <a:gd name="connsiteY84" fmla="*/ 3089416 h 6561405"/>
                    <a:gd name="connsiteX85" fmla="*/ 1464945 w 6352623"/>
                    <a:gd name="connsiteY85" fmla="*/ 2467755 h 6561405"/>
                    <a:gd name="connsiteX86" fmla="*/ 1626959 w 6352623"/>
                    <a:gd name="connsiteY86" fmla="*/ 1918290 h 6561405"/>
                    <a:gd name="connsiteX87" fmla="*/ 1698846 w 6352623"/>
                    <a:gd name="connsiteY87" fmla="*/ 1916459 h 6561405"/>
                    <a:gd name="connsiteX88" fmla="*/ 2401423 w 6352623"/>
                    <a:gd name="connsiteY88" fmla="*/ 1879094 h 6561405"/>
                    <a:gd name="connsiteX89" fmla="*/ 2879383 w 6352623"/>
                    <a:gd name="connsiteY89" fmla="*/ 1836855 h 6561405"/>
                    <a:gd name="connsiteX90" fmla="*/ 2983285 w 6352623"/>
                    <a:gd name="connsiteY90" fmla="*/ 3040986 h 6561405"/>
                    <a:gd name="connsiteX91" fmla="*/ 1405726 w 6352623"/>
                    <a:gd name="connsiteY91" fmla="*/ 3156271 h 6561405"/>
                    <a:gd name="connsiteX92" fmla="*/ 3464621 w 6352623"/>
                    <a:gd name="connsiteY92" fmla="*/ 4545892 h 6561405"/>
                    <a:gd name="connsiteX93" fmla="*/ 3362673 w 6352623"/>
                    <a:gd name="connsiteY93" fmla="*/ 3364384 h 6561405"/>
                    <a:gd name="connsiteX94" fmla="*/ 4785461 w 6352623"/>
                    <a:gd name="connsiteY94" fmla="*/ 3260410 h 6561405"/>
                    <a:gd name="connsiteX95" fmla="*/ 4791965 w 6352623"/>
                    <a:gd name="connsiteY95" fmla="*/ 3337498 h 6561405"/>
                    <a:gd name="connsiteX96" fmla="*/ 4582162 w 6352623"/>
                    <a:gd name="connsiteY96" fmla="*/ 4452550 h 6561405"/>
                    <a:gd name="connsiteX97" fmla="*/ 3980007 w 6352623"/>
                    <a:gd name="connsiteY97" fmla="*/ 4524180 h 6561405"/>
                    <a:gd name="connsiteX98" fmla="*/ 3464621 w 6352623"/>
                    <a:gd name="connsiteY98" fmla="*/ 4545892 h 6561405"/>
                    <a:gd name="connsiteX99" fmla="*/ 11631 w 6352623"/>
                    <a:gd name="connsiteY99" fmla="*/ 3258148 h 6561405"/>
                    <a:gd name="connsiteX100" fmla="*/ 0 w 6352623"/>
                    <a:gd name="connsiteY100" fmla="*/ 3023469 h 6561405"/>
                    <a:gd name="connsiteX101" fmla="*/ 91400 w 6352623"/>
                    <a:gd name="connsiteY101" fmla="*/ 2405346 h 6561405"/>
                    <a:gd name="connsiteX102" fmla="*/ 258812 w 6352623"/>
                    <a:gd name="connsiteY102" fmla="*/ 1942855 h 6561405"/>
                    <a:gd name="connsiteX103" fmla="*/ 852081 w 6352623"/>
                    <a:gd name="connsiteY103" fmla="*/ 1937991 h 6561405"/>
                    <a:gd name="connsiteX104" fmla="*/ 1335718 w 6352623"/>
                    <a:gd name="connsiteY104" fmla="*/ 1925698 h 6561405"/>
                    <a:gd name="connsiteX105" fmla="*/ 1234430 w 6352623"/>
                    <a:gd name="connsiteY105" fmla="*/ 2196801 h 6561405"/>
                    <a:gd name="connsiteX106" fmla="*/ 1103579 w 6352623"/>
                    <a:gd name="connsiteY106" fmla="*/ 2737987 h 6561405"/>
                    <a:gd name="connsiteX107" fmla="*/ 1078099 w 6352623"/>
                    <a:gd name="connsiteY107" fmla="*/ 3180217 h 6561405"/>
                    <a:gd name="connsiteX108" fmla="*/ 11631 w 6352623"/>
                    <a:gd name="connsiteY108" fmla="*/ 3258148 h 6561405"/>
                    <a:gd name="connsiteX109" fmla="*/ 1960743 w 6352623"/>
                    <a:gd name="connsiteY109" fmla="*/ 4679317 h 6561405"/>
                    <a:gd name="connsiteX110" fmla="*/ 1740896 w 6352623"/>
                    <a:gd name="connsiteY110" fmla="*/ 4337429 h 6561405"/>
                    <a:gd name="connsiteX111" fmla="*/ 1441619 w 6352623"/>
                    <a:gd name="connsiteY111" fmla="*/ 3532526 h 6561405"/>
                    <a:gd name="connsiteX112" fmla="*/ 1438988 w 6352623"/>
                    <a:gd name="connsiteY112" fmla="*/ 3504964 h 6561405"/>
                    <a:gd name="connsiteX113" fmla="*/ 3013389 w 6352623"/>
                    <a:gd name="connsiteY113" fmla="*/ 3389903 h 6561405"/>
                    <a:gd name="connsiteX114" fmla="*/ 3099126 w 6352623"/>
                    <a:gd name="connsiteY114" fmla="*/ 4562904 h 6561405"/>
                    <a:gd name="connsiteX115" fmla="*/ 2689209 w 6352623"/>
                    <a:gd name="connsiteY115" fmla="*/ 4598877 h 6561405"/>
                    <a:gd name="connsiteX116" fmla="*/ 1989796 w 6352623"/>
                    <a:gd name="connsiteY116" fmla="*/ 4675326 h 6561405"/>
                    <a:gd name="connsiteX117" fmla="*/ 1960743 w 6352623"/>
                    <a:gd name="connsiteY117" fmla="*/ 4679317 h 6561405"/>
                    <a:gd name="connsiteX118" fmla="*/ 4067092 w 6352623"/>
                    <a:gd name="connsiteY118" fmla="*/ 6216068 h 6561405"/>
                    <a:gd name="connsiteX119" fmla="*/ 4277892 w 6352623"/>
                    <a:gd name="connsiteY119" fmla="*/ 5788869 h 6561405"/>
                    <a:gd name="connsiteX120" fmla="*/ 4525520 w 6352623"/>
                    <a:gd name="connsiteY120" fmla="*/ 5267093 h 6561405"/>
                    <a:gd name="connsiteX121" fmla="*/ 4685770 w 6352623"/>
                    <a:gd name="connsiteY121" fmla="*/ 4881257 h 6561405"/>
                    <a:gd name="connsiteX122" fmla="*/ 4712084 w 6352623"/>
                    <a:gd name="connsiteY122" fmla="*/ 4879914 h 6561405"/>
                    <a:gd name="connsiteX123" fmla="*/ 5642123 w 6352623"/>
                    <a:gd name="connsiteY123" fmla="*/ 4846187 h 6561405"/>
                    <a:gd name="connsiteX124" fmla="*/ 5866698 w 6352623"/>
                    <a:gd name="connsiteY124" fmla="*/ 4839902 h 6561405"/>
                    <a:gd name="connsiteX125" fmla="*/ 5706398 w 6352623"/>
                    <a:gd name="connsiteY125" fmla="*/ 5102370 h 6561405"/>
                    <a:gd name="connsiteX126" fmla="*/ 4229361 w 6352623"/>
                    <a:gd name="connsiteY126" fmla="*/ 6176010 h 6561405"/>
                    <a:gd name="connsiteX127" fmla="*/ 4067092 w 6352623"/>
                    <a:gd name="connsiteY127" fmla="*/ 6216068 h 6561405"/>
                    <a:gd name="connsiteX128" fmla="*/ 3617977 w 6352623"/>
                    <a:gd name="connsiteY128" fmla="*/ 6323175 h 6561405"/>
                    <a:gd name="connsiteX129" fmla="*/ 3499574 w 6352623"/>
                    <a:gd name="connsiteY129" fmla="*/ 4950969 h 6561405"/>
                    <a:gd name="connsiteX130" fmla="*/ 3966167 w 6352623"/>
                    <a:gd name="connsiteY130" fmla="*/ 4917769 h 6561405"/>
                    <a:gd name="connsiteX131" fmla="*/ 4402891 w 6352623"/>
                    <a:gd name="connsiteY131" fmla="*/ 4895610 h 6561405"/>
                    <a:gd name="connsiteX132" fmla="*/ 4263840 w 6352623"/>
                    <a:gd name="connsiteY132" fmla="*/ 5239274 h 6561405"/>
                    <a:gd name="connsiteX133" fmla="*/ 3691123 w 6352623"/>
                    <a:gd name="connsiteY133" fmla="*/ 6308899 h 6561405"/>
                    <a:gd name="connsiteX134" fmla="*/ 3637169 w 6352623"/>
                    <a:gd name="connsiteY134" fmla="*/ 6322223 h 6561405"/>
                    <a:gd name="connsiteX135" fmla="*/ 3617977 w 6352623"/>
                    <a:gd name="connsiteY135" fmla="*/ 6323175 h 6561405"/>
                    <a:gd name="connsiteX136" fmla="*/ 509955 w 6352623"/>
                    <a:gd name="connsiteY136" fmla="*/ 4889989 h 6561405"/>
                    <a:gd name="connsiteX137" fmla="*/ 432662 w 6352623"/>
                    <a:gd name="connsiteY137" fmla="*/ 4783013 h 6561405"/>
                    <a:gd name="connsiteX138" fmla="*/ 30403 w 6352623"/>
                    <a:gd name="connsiteY138" fmla="*/ 3637168 h 6561405"/>
                    <a:gd name="connsiteX139" fmla="*/ 28957 w 6352623"/>
                    <a:gd name="connsiteY139" fmla="*/ 3608002 h 6561405"/>
                    <a:gd name="connsiteX140" fmla="*/ 1122699 w 6352623"/>
                    <a:gd name="connsiteY140" fmla="*/ 3528079 h 6561405"/>
                    <a:gd name="connsiteX141" fmla="*/ 1151870 w 6352623"/>
                    <a:gd name="connsiteY141" fmla="*/ 3709064 h 6561405"/>
                    <a:gd name="connsiteX142" fmla="*/ 1633165 w 6352623"/>
                    <a:gd name="connsiteY142" fmla="*/ 4721494 h 6561405"/>
                    <a:gd name="connsiteX143" fmla="*/ 1635001 w 6352623"/>
                    <a:gd name="connsiteY143" fmla="*/ 4724090 h 6561405"/>
                    <a:gd name="connsiteX144" fmla="*/ 1150655 w 6352623"/>
                    <a:gd name="connsiteY144" fmla="*/ 4790652 h 6561405"/>
                    <a:gd name="connsiteX145" fmla="*/ 509955 w 6352623"/>
                    <a:gd name="connsiteY145" fmla="*/ 4889989 h 6561405"/>
                    <a:gd name="connsiteX146" fmla="*/ 3165956 w 6352623"/>
                    <a:gd name="connsiteY146" fmla="*/ 6345561 h 6561405"/>
                    <a:gd name="connsiteX147" fmla="*/ 2661675 w 6352623"/>
                    <a:gd name="connsiteY147" fmla="*/ 5655612 h 6561405"/>
                    <a:gd name="connsiteX148" fmla="*/ 2224080 w 6352623"/>
                    <a:gd name="connsiteY148" fmla="*/ 5071807 h 6561405"/>
                    <a:gd name="connsiteX149" fmla="*/ 2697681 w 6352623"/>
                    <a:gd name="connsiteY149" fmla="*/ 5021257 h 6561405"/>
                    <a:gd name="connsiteX150" fmla="*/ 3150545 w 6352623"/>
                    <a:gd name="connsiteY150" fmla="*/ 4979436 h 6561405"/>
                    <a:gd name="connsiteX151" fmla="*/ 3267988 w 6352623"/>
                    <a:gd name="connsiteY151" fmla="*/ 6340508 h 6561405"/>
                    <a:gd name="connsiteX152" fmla="*/ 3165956 w 6352623"/>
                    <a:gd name="connsiteY152" fmla="*/ 6345561 h 6561405"/>
                    <a:gd name="connsiteX153" fmla="*/ 3104320 w 6352623"/>
                    <a:gd name="connsiteY153" fmla="*/ 6348616 h 6561405"/>
                    <a:gd name="connsiteX154" fmla="*/ 3099167 w 6352623"/>
                    <a:gd name="connsiteY154" fmla="*/ 6341244 h 6561405"/>
                    <a:gd name="connsiteX155" fmla="*/ 3165956 w 6352623"/>
                    <a:gd name="connsiteY155" fmla="*/ 6345561 h 6561405"/>
                    <a:gd name="connsiteX156" fmla="*/ 3104320 w 6352623"/>
                    <a:gd name="connsiteY156" fmla="*/ 6348616 h 6561405"/>
                    <a:gd name="connsiteX157" fmla="*/ 2884966 w 6352623"/>
                    <a:gd name="connsiteY157" fmla="*/ 6327398 h 6561405"/>
                    <a:gd name="connsiteX158" fmla="*/ 2740226 w 6352623"/>
                    <a:gd name="connsiteY158" fmla="*/ 6120300 h 6561405"/>
                    <a:gd name="connsiteX159" fmla="*/ 2877634 w 6352623"/>
                    <a:gd name="connsiteY159" fmla="*/ 6024267 h 6561405"/>
                    <a:gd name="connsiteX160" fmla="*/ 3099167 w 6352623"/>
                    <a:gd name="connsiteY160" fmla="*/ 6341244 h 6561405"/>
                    <a:gd name="connsiteX161" fmla="*/ 2884966 w 6352623"/>
                    <a:gd name="connsiteY161" fmla="*/ 6327398 h 6561405"/>
                    <a:gd name="connsiteX162" fmla="*/ 2827891 w 6352623"/>
                    <a:gd name="connsiteY162" fmla="*/ 6323709 h 6561405"/>
                    <a:gd name="connsiteX163" fmla="*/ 2884966 w 6352623"/>
                    <a:gd name="connsiteY163" fmla="*/ 6327398 h 6561405"/>
                    <a:gd name="connsiteX164" fmla="*/ 2888667 w 6352623"/>
                    <a:gd name="connsiteY164" fmla="*/ 6332694 h 6561405"/>
                    <a:gd name="connsiteX165" fmla="*/ 2827891 w 6352623"/>
                    <a:gd name="connsiteY165" fmla="*/ 6323709 h 6561405"/>
                    <a:gd name="connsiteX166" fmla="*/ 3253037 w 6352623"/>
                    <a:gd name="connsiteY166" fmla="*/ 6561405 h 6561405"/>
                    <a:gd name="connsiteX167" fmla="*/ 2888667 w 6352623"/>
                    <a:gd name="connsiteY167" fmla="*/ 6332694 h 6561405"/>
                    <a:gd name="connsiteX168" fmla="*/ 3023470 w 6352623"/>
                    <a:gd name="connsiteY168" fmla="*/ 6352624 h 6561405"/>
                    <a:gd name="connsiteX169" fmla="*/ 3104320 w 6352623"/>
                    <a:gd name="connsiteY169" fmla="*/ 6348616 h 6561405"/>
                    <a:gd name="connsiteX170" fmla="*/ 3253037 w 6352623"/>
                    <a:gd name="connsiteY170" fmla="*/ 6561405 h 6561405"/>
                    <a:gd name="connsiteX171" fmla="*/ 1799833 w 6352623"/>
                    <a:gd name="connsiteY171" fmla="*/ 6042038 h 6561405"/>
                    <a:gd name="connsiteX172" fmla="*/ 792530 w 6352623"/>
                    <a:gd name="connsiteY172" fmla="*/ 5281044 h 6561405"/>
                    <a:gd name="connsiteX173" fmla="*/ 758259 w 6352623"/>
                    <a:gd name="connsiteY173" fmla="*/ 5233611 h 6561405"/>
                    <a:gd name="connsiteX174" fmla="*/ 1178638 w 6352623"/>
                    <a:gd name="connsiteY174" fmla="*/ 5187468 h 6561405"/>
                    <a:gd name="connsiteX175" fmla="*/ 1905324 w 6352623"/>
                    <a:gd name="connsiteY175" fmla="*/ 5106339 h 6561405"/>
                    <a:gd name="connsiteX176" fmla="*/ 2206251 w 6352623"/>
                    <a:gd name="connsiteY176" fmla="*/ 5531868 h 6561405"/>
                    <a:gd name="connsiteX177" fmla="*/ 2827891 w 6352623"/>
                    <a:gd name="connsiteY177" fmla="*/ 6323709 h 6561405"/>
                    <a:gd name="connsiteX178" fmla="*/ 2405336 w 6352623"/>
                    <a:gd name="connsiteY178" fmla="*/ 6261225 h 6561405"/>
                    <a:gd name="connsiteX179" fmla="*/ 1799833 w 6352623"/>
                    <a:gd name="connsiteY179" fmla="*/ 6042038 h 6561405"/>
                    <a:gd name="connsiteX0" fmla="*/ 3083863 w 6352623"/>
                    <a:gd name="connsiteY0" fmla="*/ 133135 h 6352624"/>
                    <a:gd name="connsiteX1" fmla="*/ 2997995 w 6352623"/>
                    <a:gd name="connsiteY1" fmla="*/ 16410 h 6352624"/>
                    <a:gd name="connsiteX2" fmla="*/ 3073468 w 6352623"/>
                    <a:gd name="connsiteY2" fmla="*/ 12671 h 6352624"/>
                    <a:gd name="connsiteX3" fmla="*/ 3083863 w 6352623"/>
                    <a:gd name="connsiteY3" fmla="*/ 133135 h 6352624"/>
                    <a:gd name="connsiteX4" fmla="*/ 4287481 w 6352623"/>
                    <a:gd name="connsiteY4" fmla="*/ 1282707 h 6352624"/>
                    <a:gd name="connsiteX5" fmla="*/ 3934751 w 6352623"/>
                    <a:gd name="connsiteY5" fmla="*/ 794857 h 6352624"/>
                    <a:gd name="connsiteX6" fmla="*/ 3306522 w 6352623"/>
                    <a:gd name="connsiteY6" fmla="*/ 1126 h 6352624"/>
                    <a:gd name="connsiteX7" fmla="*/ 3329154 w 6352623"/>
                    <a:gd name="connsiteY7" fmla="*/ 0 h 6352624"/>
                    <a:gd name="connsiteX8" fmla="*/ 4552794 w 6352623"/>
                    <a:gd name="connsiteY8" fmla="*/ 310597 h 6352624"/>
                    <a:gd name="connsiteX9" fmla="*/ 5560095 w 6352623"/>
                    <a:gd name="connsiteY9" fmla="*/ 1071582 h 6352624"/>
                    <a:gd name="connsiteX10" fmla="*/ 5592215 w 6352623"/>
                    <a:gd name="connsiteY10" fmla="*/ 1116037 h 6352624"/>
                    <a:gd name="connsiteX11" fmla="*/ 5275773 w 6352623"/>
                    <a:gd name="connsiteY11" fmla="*/ 1158708 h 6352624"/>
                    <a:gd name="connsiteX12" fmla="*/ 4352475 w 6352623"/>
                    <a:gd name="connsiteY12" fmla="*/ 1275439 h 6352624"/>
                    <a:gd name="connsiteX13" fmla="*/ 4287481 w 6352623"/>
                    <a:gd name="connsiteY13" fmla="*/ 1282707 h 6352624"/>
                    <a:gd name="connsiteX14" fmla="*/ 3192871 w 6352623"/>
                    <a:gd name="connsiteY14" fmla="*/ 1396479 h 6352624"/>
                    <a:gd name="connsiteX15" fmla="*/ 3083863 w 6352623"/>
                    <a:gd name="connsiteY15" fmla="*/ 133135 h 6352624"/>
                    <a:gd name="connsiteX16" fmla="*/ 3521833 w 6352623"/>
                    <a:gd name="connsiteY16" fmla="*/ 728536 h 6352624"/>
                    <a:gd name="connsiteX17" fmla="*/ 3951788 w 6352623"/>
                    <a:gd name="connsiteY17" fmla="*/ 1320226 h 6352624"/>
                    <a:gd name="connsiteX18" fmla="*/ 3610216 w 6352623"/>
                    <a:gd name="connsiteY18" fmla="*/ 1358400 h 6352624"/>
                    <a:gd name="connsiteX19" fmla="*/ 3192871 w 6352623"/>
                    <a:gd name="connsiteY19" fmla="*/ 1396479 h 6352624"/>
                    <a:gd name="connsiteX20" fmla="*/ 5080835 w 6352623"/>
                    <a:gd name="connsiteY20" fmla="*/ 2887704 h 6352624"/>
                    <a:gd name="connsiteX21" fmla="*/ 5075577 w 6352623"/>
                    <a:gd name="connsiteY21" fmla="*/ 2828892 h 6352624"/>
                    <a:gd name="connsiteX22" fmla="*/ 4870827 w 6352623"/>
                    <a:gd name="connsiteY22" fmla="*/ 2225787 h 6352624"/>
                    <a:gd name="connsiteX23" fmla="*/ 4527301 w 6352623"/>
                    <a:gd name="connsiteY23" fmla="*/ 1626915 h 6352624"/>
                    <a:gd name="connsiteX24" fmla="*/ 5336497 w 6352623"/>
                    <a:gd name="connsiteY24" fmla="*/ 1510023 h 6352624"/>
                    <a:gd name="connsiteX25" fmla="*/ 5827104 w 6352623"/>
                    <a:gd name="connsiteY25" fmla="*/ 1441104 h 6352624"/>
                    <a:gd name="connsiteX26" fmla="*/ 5919962 w 6352623"/>
                    <a:gd name="connsiteY26" fmla="*/ 1569624 h 6352624"/>
                    <a:gd name="connsiteX27" fmla="*/ 6322223 w 6352623"/>
                    <a:gd name="connsiteY27" fmla="*/ 2715457 h 6352624"/>
                    <a:gd name="connsiteX28" fmla="*/ 6326244 w 6352623"/>
                    <a:gd name="connsiteY28" fmla="*/ 2796695 h 6352624"/>
                    <a:gd name="connsiteX29" fmla="*/ 5080835 w 6352623"/>
                    <a:gd name="connsiteY29" fmla="*/ 2887704 h 6352624"/>
                    <a:gd name="connsiteX30" fmla="*/ 1790042 w 6352623"/>
                    <a:gd name="connsiteY30" fmla="*/ 1491620 h 6352624"/>
                    <a:gd name="connsiteX31" fmla="*/ 2057262 w 6352623"/>
                    <a:gd name="connsiteY31" fmla="*/ 888122 h 6352624"/>
                    <a:gd name="connsiteX32" fmla="*/ 2502224 w 6352623"/>
                    <a:gd name="connsiteY32" fmla="*/ 83048 h 6352624"/>
                    <a:gd name="connsiteX33" fmla="*/ 2715458 w 6352623"/>
                    <a:gd name="connsiteY33" fmla="*/ 30412 h 6352624"/>
                    <a:gd name="connsiteX34" fmla="*/ 2723477 w 6352623"/>
                    <a:gd name="connsiteY34" fmla="*/ 30012 h 6352624"/>
                    <a:gd name="connsiteX35" fmla="*/ 2843908 w 6352623"/>
                    <a:gd name="connsiteY35" fmla="*/ 1425699 h 6352624"/>
                    <a:gd name="connsiteX36" fmla="*/ 2341650 w 6352623"/>
                    <a:gd name="connsiteY36" fmla="*/ 1460888 h 6352624"/>
                    <a:gd name="connsiteX37" fmla="*/ 1790042 w 6352623"/>
                    <a:gd name="connsiteY37" fmla="*/ 1491620 h 6352624"/>
                    <a:gd name="connsiteX38" fmla="*/ 456566 w 6352623"/>
                    <a:gd name="connsiteY38" fmla="*/ 1560803 h 6352624"/>
                    <a:gd name="connsiteX39" fmla="*/ 646218 w 6352623"/>
                    <a:gd name="connsiteY39" fmla="*/ 1250255 h 6352624"/>
                    <a:gd name="connsiteX40" fmla="*/ 2123254 w 6352623"/>
                    <a:gd name="connsiteY40" fmla="*/ 176626 h 6352624"/>
                    <a:gd name="connsiteX41" fmla="*/ 2129632 w 6352623"/>
                    <a:gd name="connsiteY41" fmla="*/ 175051 h 6352624"/>
                    <a:gd name="connsiteX42" fmla="*/ 1791341 w 6352623"/>
                    <a:gd name="connsiteY42" fmla="*/ 860818 h 6352624"/>
                    <a:gd name="connsiteX43" fmla="*/ 1497989 w 6352623"/>
                    <a:gd name="connsiteY43" fmla="*/ 1507155 h 6352624"/>
                    <a:gd name="connsiteX44" fmla="*/ 815685 w 6352623"/>
                    <a:gd name="connsiteY44" fmla="*/ 1541873 h 6352624"/>
                    <a:gd name="connsiteX45" fmla="*/ 456566 w 6352623"/>
                    <a:gd name="connsiteY45" fmla="*/ 1560803 h 6352624"/>
                    <a:gd name="connsiteX46" fmla="*/ 3332566 w 6352623"/>
                    <a:gd name="connsiteY46" fmla="*/ 3015466 h 6352624"/>
                    <a:gd name="connsiteX47" fmla="*/ 3227686 w 6352623"/>
                    <a:gd name="connsiteY47" fmla="*/ 1799988 h 6352624"/>
                    <a:gd name="connsiteX48" fmla="*/ 3687369 w 6352623"/>
                    <a:gd name="connsiteY48" fmla="*/ 1744594 h 6352624"/>
                    <a:gd name="connsiteX49" fmla="*/ 4207427 w 6352623"/>
                    <a:gd name="connsiteY49" fmla="*/ 1672041 h 6352624"/>
                    <a:gd name="connsiteX50" fmla="*/ 4314817 w 6352623"/>
                    <a:gd name="connsiteY50" fmla="*/ 1819820 h 6352624"/>
                    <a:gd name="connsiteX51" fmla="*/ 4752430 w 6352623"/>
                    <a:gd name="connsiteY51" fmla="*/ 2869128 h 6352624"/>
                    <a:gd name="connsiteX52" fmla="*/ 4755993 w 6352623"/>
                    <a:gd name="connsiteY52" fmla="*/ 2911437 h 6352624"/>
                    <a:gd name="connsiteX53" fmla="*/ 3332566 w 6352623"/>
                    <a:gd name="connsiteY53" fmla="*/ 3015466 h 6352624"/>
                    <a:gd name="connsiteX54" fmla="*/ 5989951 w 6352623"/>
                    <a:gd name="connsiteY54" fmla="*/ 4620000 h 6352624"/>
                    <a:gd name="connsiteX55" fmla="*/ 6068313 w 6352623"/>
                    <a:gd name="connsiteY55" fmla="*/ 4480189 h 6352624"/>
                    <a:gd name="connsiteX56" fmla="*/ 6042026 w 6352623"/>
                    <a:gd name="connsiteY56" fmla="*/ 4552793 h 6352624"/>
                    <a:gd name="connsiteX57" fmla="*/ 6000985 w 6352623"/>
                    <a:gd name="connsiteY57" fmla="*/ 4620000 h 6352624"/>
                    <a:gd name="connsiteX58" fmla="*/ 5989951 w 6352623"/>
                    <a:gd name="connsiteY58" fmla="*/ 4620000 h 6352624"/>
                    <a:gd name="connsiteX59" fmla="*/ 5898613 w 6352623"/>
                    <a:gd name="connsiteY59" fmla="*/ 4787640 h 6352624"/>
                    <a:gd name="connsiteX60" fmla="*/ 6000985 w 6352623"/>
                    <a:gd name="connsiteY60" fmla="*/ 4620000 h 6352624"/>
                    <a:gd name="connsiteX61" fmla="*/ 6317212 w 6352623"/>
                    <a:gd name="connsiteY61" fmla="*/ 4620000 h 6352624"/>
                    <a:gd name="connsiteX62" fmla="*/ 6317212 w 6352623"/>
                    <a:gd name="connsiteY62" fmla="*/ 4787640 h 6352624"/>
                    <a:gd name="connsiteX63" fmla="*/ 5898613 w 6352623"/>
                    <a:gd name="connsiteY63" fmla="*/ 4787640 h 6352624"/>
                    <a:gd name="connsiteX64" fmla="*/ 5866698 w 6352623"/>
                    <a:gd name="connsiteY64" fmla="*/ 4839902 h 6352624"/>
                    <a:gd name="connsiteX65" fmla="*/ 5895990 w 6352623"/>
                    <a:gd name="connsiteY65" fmla="*/ 4787640 h 6352624"/>
                    <a:gd name="connsiteX66" fmla="*/ 5898613 w 6352623"/>
                    <a:gd name="connsiteY66" fmla="*/ 4787640 h 6352624"/>
                    <a:gd name="connsiteX67" fmla="*/ 5866698 w 6352623"/>
                    <a:gd name="connsiteY67" fmla="*/ 4839902 h 6352624"/>
                    <a:gd name="connsiteX68" fmla="*/ 5661892 w 6352623"/>
                    <a:gd name="connsiteY68" fmla="*/ 4787640 h 6352624"/>
                    <a:gd name="connsiteX69" fmla="*/ 5661892 w 6352623"/>
                    <a:gd name="connsiteY69" fmla="*/ 4620000 h 6352624"/>
                    <a:gd name="connsiteX70" fmla="*/ 5989951 w 6352623"/>
                    <a:gd name="connsiteY70" fmla="*/ 4620000 h 6352624"/>
                    <a:gd name="connsiteX71" fmla="*/ 5895990 w 6352623"/>
                    <a:gd name="connsiteY71" fmla="*/ 4787640 h 6352624"/>
                    <a:gd name="connsiteX72" fmla="*/ 5661892 w 6352623"/>
                    <a:gd name="connsiteY72" fmla="*/ 4787640 h 6352624"/>
                    <a:gd name="connsiteX73" fmla="*/ 4842211 w 6352623"/>
                    <a:gd name="connsiteY73" fmla="*/ 4504577 h 6352624"/>
                    <a:gd name="connsiteX74" fmla="*/ 4894441 w 6352623"/>
                    <a:gd name="connsiteY74" fmla="*/ 4378816 h 6352624"/>
                    <a:gd name="connsiteX75" fmla="*/ 5118410 w 6352623"/>
                    <a:gd name="connsiteY75" fmla="*/ 3308120 h 6352624"/>
                    <a:gd name="connsiteX76" fmla="*/ 5112011 w 6352623"/>
                    <a:gd name="connsiteY76" fmla="*/ 3236549 h 6352624"/>
                    <a:gd name="connsiteX77" fmla="*/ 6343574 w 6352623"/>
                    <a:gd name="connsiteY77" fmla="*/ 3146548 h 6352624"/>
                    <a:gd name="connsiteX78" fmla="*/ 6352623 w 6352623"/>
                    <a:gd name="connsiteY78" fmla="*/ 3329154 h 6352624"/>
                    <a:gd name="connsiteX79" fmla="*/ 6261216 w 6352623"/>
                    <a:gd name="connsiteY79" fmla="*/ 3947289 h 6352624"/>
                    <a:gd name="connsiteX80" fmla="*/ 6068313 w 6352623"/>
                    <a:gd name="connsiteY80" fmla="*/ 4480189 h 6352624"/>
                    <a:gd name="connsiteX81" fmla="*/ 5645377 w 6352623"/>
                    <a:gd name="connsiteY81" fmla="*/ 4489676 h 6352624"/>
                    <a:gd name="connsiteX82" fmla="*/ 4842211 w 6352623"/>
                    <a:gd name="connsiteY82" fmla="*/ 4504577 h 6352624"/>
                    <a:gd name="connsiteX83" fmla="*/ 1405726 w 6352623"/>
                    <a:gd name="connsiteY83" fmla="*/ 3156271 h 6352624"/>
                    <a:gd name="connsiteX84" fmla="*/ 1399341 w 6352623"/>
                    <a:gd name="connsiteY84" fmla="*/ 3089416 h 6352624"/>
                    <a:gd name="connsiteX85" fmla="*/ 1464945 w 6352623"/>
                    <a:gd name="connsiteY85" fmla="*/ 2467755 h 6352624"/>
                    <a:gd name="connsiteX86" fmla="*/ 1626959 w 6352623"/>
                    <a:gd name="connsiteY86" fmla="*/ 1918290 h 6352624"/>
                    <a:gd name="connsiteX87" fmla="*/ 1698846 w 6352623"/>
                    <a:gd name="connsiteY87" fmla="*/ 1916459 h 6352624"/>
                    <a:gd name="connsiteX88" fmla="*/ 2401423 w 6352623"/>
                    <a:gd name="connsiteY88" fmla="*/ 1879094 h 6352624"/>
                    <a:gd name="connsiteX89" fmla="*/ 2879383 w 6352623"/>
                    <a:gd name="connsiteY89" fmla="*/ 1836855 h 6352624"/>
                    <a:gd name="connsiteX90" fmla="*/ 2983285 w 6352623"/>
                    <a:gd name="connsiteY90" fmla="*/ 3040986 h 6352624"/>
                    <a:gd name="connsiteX91" fmla="*/ 1405726 w 6352623"/>
                    <a:gd name="connsiteY91" fmla="*/ 3156271 h 6352624"/>
                    <a:gd name="connsiteX92" fmla="*/ 3464621 w 6352623"/>
                    <a:gd name="connsiteY92" fmla="*/ 4545892 h 6352624"/>
                    <a:gd name="connsiteX93" fmla="*/ 3362673 w 6352623"/>
                    <a:gd name="connsiteY93" fmla="*/ 3364384 h 6352624"/>
                    <a:gd name="connsiteX94" fmla="*/ 4785461 w 6352623"/>
                    <a:gd name="connsiteY94" fmla="*/ 3260410 h 6352624"/>
                    <a:gd name="connsiteX95" fmla="*/ 4791965 w 6352623"/>
                    <a:gd name="connsiteY95" fmla="*/ 3337498 h 6352624"/>
                    <a:gd name="connsiteX96" fmla="*/ 4582162 w 6352623"/>
                    <a:gd name="connsiteY96" fmla="*/ 4452550 h 6352624"/>
                    <a:gd name="connsiteX97" fmla="*/ 3980007 w 6352623"/>
                    <a:gd name="connsiteY97" fmla="*/ 4524180 h 6352624"/>
                    <a:gd name="connsiteX98" fmla="*/ 3464621 w 6352623"/>
                    <a:gd name="connsiteY98" fmla="*/ 4545892 h 6352624"/>
                    <a:gd name="connsiteX99" fmla="*/ 11631 w 6352623"/>
                    <a:gd name="connsiteY99" fmla="*/ 3258148 h 6352624"/>
                    <a:gd name="connsiteX100" fmla="*/ 0 w 6352623"/>
                    <a:gd name="connsiteY100" fmla="*/ 3023469 h 6352624"/>
                    <a:gd name="connsiteX101" fmla="*/ 91400 w 6352623"/>
                    <a:gd name="connsiteY101" fmla="*/ 2405346 h 6352624"/>
                    <a:gd name="connsiteX102" fmla="*/ 258812 w 6352623"/>
                    <a:gd name="connsiteY102" fmla="*/ 1942855 h 6352624"/>
                    <a:gd name="connsiteX103" fmla="*/ 852081 w 6352623"/>
                    <a:gd name="connsiteY103" fmla="*/ 1937991 h 6352624"/>
                    <a:gd name="connsiteX104" fmla="*/ 1335718 w 6352623"/>
                    <a:gd name="connsiteY104" fmla="*/ 1925698 h 6352624"/>
                    <a:gd name="connsiteX105" fmla="*/ 1234430 w 6352623"/>
                    <a:gd name="connsiteY105" fmla="*/ 2196801 h 6352624"/>
                    <a:gd name="connsiteX106" fmla="*/ 1103579 w 6352623"/>
                    <a:gd name="connsiteY106" fmla="*/ 2737987 h 6352624"/>
                    <a:gd name="connsiteX107" fmla="*/ 1078099 w 6352623"/>
                    <a:gd name="connsiteY107" fmla="*/ 3180217 h 6352624"/>
                    <a:gd name="connsiteX108" fmla="*/ 11631 w 6352623"/>
                    <a:gd name="connsiteY108" fmla="*/ 3258148 h 6352624"/>
                    <a:gd name="connsiteX109" fmla="*/ 1960743 w 6352623"/>
                    <a:gd name="connsiteY109" fmla="*/ 4679317 h 6352624"/>
                    <a:gd name="connsiteX110" fmla="*/ 1740896 w 6352623"/>
                    <a:gd name="connsiteY110" fmla="*/ 4337429 h 6352624"/>
                    <a:gd name="connsiteX111" fmla="*/ 1441619 w 6352623"/>
                    <a:gd name="connsiteY111" fmla="*/ 3532526 h 6352624"/>
                    <a:gd name="connsiteX112" fmla="*/ 1438988 w 6352623"/>
                    <a:gd name="connsiteY112" fmla="*/ 3504964 h 6352624"/>
                    <a:gd name="connsiteX113" fmla="*/ 3013389 w 6352623"/>
                    <a:gd name="connsiteY113" fmla="*/ 3389903 h 6352624"/>
                    <a:gd name="connsiteX114" fmla="*/ 3099126 w 6352623"/>
                    <a:gd name="connsiteY114" fmla="*/ 4562904 h 6352624"/>
                    <a:gd name="connsiteX115" fmla="*/ 2689209 w 6352623"/>
                    <a:gd name="connsiteY115" fmla="*/ 4598877 h 6352624"/>
                    <a:gd name="connsiteX116" fmla="*/ 1989796 w 6352623"/>
                    <a:gd name="connsiteY116" fmla="*/ 4675326 h 6352624"/>
                    <a:gd name="connsiteX117" fmla="*/ 1960743 w 6352623"/>
                    <a:gd name="connsiteY117" fmla="*/ 4679317 h 6352624"/>
                    <a:gd name="connsiteX118" fmla="*/ 4067092 w 6352623"/>
                    <a:gd name="connsiteY118" fmla="*/ 6216068 h 6352624"/>
                    <a:gd name="connsiteX119" fmla="*/ 4277892 w 6352623"/>
                    <a:gd name="connsiteY119" fmla="*/ 5788869 h 6352624"/>
                    <a:gd name="connsiteX120" fmla="*/ 4525520 w 6352623"/>
                    <a:gd name="connsiteY120" fmla="*/ 5267093 h 6352624"/>
                    <a:gd name="connsiteX121" fmla="*/ 4685770 w 6352623"/>
                    <a:gd name="connsiteY121" fmla="*/ 4881257 h 6352624"/>
                    <a:gd name="connsiteX122" fmla="*/ 4712084 w 6352623"/>
                    <a:gd name="connsiteY122" fmla="*/ 4879914 h 6352624"/>
                    <a:gd name="connsiteX123" fmla="*/ 5642123 w 6352623"/>
                    <a:gd name="connsiteY123" fmla="*/ 4846187 h 6352624"/>
                    <a:gd name="connsiteX124" fmla="*/ 5866698 w 6352623"/>
                    <a:gd name="connsiteY124" fmla="*/ 4839902 h 6352624"/>
                    <a:gd name="connsiteX125" fmla="*/ 5706398 w 6352623"/>
                    <a:gd name="connsiteY125" fmla="*/ 5102370 h 6352624"/>
                    <a:gd name="connsiteX126" fmla="*/ 4229361 w 6352623"/>
                    <a:gd name="connsiteY126" fmla="*/ 6176010 h 6352624"/>
                    <a:gd name="connsiteX127" fmla="*/ 4067092 w 6352623"/>
                    <a:gd name="connsiteY127" fmla="*/ 6216068 h 6352624"/>
                    <a:gd name="connsiteX128" fmla="*/ 3617977 w 6352623"/>
                    <a:gd name="connsiteY128" fmla="*/ 6323175 h 6352624"/>
                    <a:gd name="connsiteX129" fmla="*/ 3499574 w 6352623"/>
                    <a:gd name="connsiteY129" fmla="*/ 4950969 h 6352624"/>
                    <a:gd name="connsiteX130" fmla="*/ 3966167 w 6352623"/>
                    <a:gd name="connsiteY130" fmla="*/ 4917769 h 6352624"/>
                    <a:gd name="connsiteX131" fmla="*/ 4402891 w 6352623"/>
                    <a:gd name="connsiteY131" fmla="*/ 4895610 h 6352624"/>
                    <a:gd name="connsiteX132" fmla="*/ 4263840 w 6352623"/>
                    <a:gd name="connsiteY132" fmla="*/ 5239274 h 6352624"/>
                    <a:gd name="connsiteX133" fmla="*/ 3691123 w 6352623"/>
                    <a:gd name="connsiteY133" fmla="*/ 6308899 h 6352624"/>
                    <a:gd name="connsiteX134" fmla="*/ 3637169 w 6352623"/>
                    <a:gd name="connsiteY134" fmla="*/ 6322223 h 6352624"/>
                    <a:gd name="connsiteX135" fmla="*/ 3617977 w 6352623"/>
                    <a:gd name="connsiteY135" fmla="*/ 6323175 h 6352624"/>
                    <a:gd name="connsiteX136" fmla="*/ 509955 w 6352623"/>
                    <a:gd name="connsiteY136" fmla="*/ 4889989 h 6352624"/>
                    <a:gd name="connsiteX137" fmla="*/ 432662 w 6352623"/>
                    <a:gd name="connsiteY137" fmla="*/ 4783013 h 6352624"/>
                    <a:gd name="connsiteX138" fmla="*/ 30403 w 6352623"/>
                    <a:gd name="connsiteY138" fmla="*/ 3637168 h 6352624"/>
                    <a:gd name="connsiteX139" fmla="*/ 28957 w 6352623"/>
                    <a:gd name="connsiteY139" fmla="*/ 3608002 h 6352624"/>
                    <a:gd name="connsiteX140" fmla="*/ 1122699 w 6352623"/>
                    <a:gd name="connsiteY140" fmla="*/ 3528079 h 6352624"/>
                    <a:gd name="connsiteX141" fmla="*/ 1151870 w 6352623"/>
                    <a:gd name="connsiteY141" fmla="*/ 3709064 h 6352624"/>
                    <a:gd name="connsiteX142" fmla="*/ 1633165 w 6352623"/>
                    <a:gd name="connsiteY142" fmla="*/ 4721494 h 6352624"/>
                    <a:gd name="connsiteX143" fmla="*/ 1635001 w 6352623"/>
                    <a:gd name="connsiteY143" fmla="*/ 4724090 h 6352624"/>
                    <a:gd name="connsiteX144" fmla="*/ 1150655 w 6352623"/>
                    <a:gd name="connsiteY144" fmla="*/ 4790652 h 6352624"/>
                    <a:gd name="connsiteX145" fmla="*/ 509955 w 6352623"/>
                    <a:gd name="connsiteY145" fmla="*/ 4889989 h 6352624"/>
                    <a:gd name="connsiteX146" fmla="*/ 3165956 w 6352623"/>
                    <a:gd name="connsiteY146" fmla="*/ 6345561 h 6352624"/>
                    <a:gd name="connsiteX147" fmla="*/ 2661675 w 6352623"/>
                    <a:gd name="connsiteY147" fmla="*/ 5655612 h 6352624"/>
                    <a:gd name="connsiteX148" fmla="*/ 2224080 w 6352623"/>
                    <a:gd name="connsiteY148" fmla="*/ 5071807 h 6352624"/>
                    <a:gd name="connsiteX149" fmla="*/ 2697681 w 6352623"/>
                    <a:gd name="connsiteY149" fmla="*/ 5021257 h 6352624"/>
                    <a:gd name="connsiteX150" fmla="*/ 3150545 w 6352623"/>
                    <a:gd name="connsiteY150" fmla="*/ 4979436 h 6352624"/>
                    <a:gd name="connsiteX151" fmla="*/ 3267988 w 6352623"/>
                    <a:gd name="connsiteY151" fmla="*/ 6340508 h 6352624"/>
                    <a:gd name="connsiteX152" fmla="*/ 3165956 w 6352623"/>
                    <a:gd name="connsiteY152" fmla="*/ 6345561 h 6352624"/>
                    <a:gd name="connsiteX153" fmla="*/ 3104320 w 6352623"/>
                    <a:gd name="connsiteY153" fmla="*/ 6348616 h 6352624"/>
                    <a:gd name="connsiteX154" fmla="*/ 3099167 w 6352623"/>
                    <a:gd name="connsiteY154" fmla="*/ 6341244 h 6352624"/>
                    <a:gd name="connsiteX155" fmla="*/ 3165956 w 6352623"/>
                    <a:gd name="connsiteY155" fmla="*/ 6345561 h 6352624"/>
                    <a:gd name="connsiteX156" fmla="*/ 3104320 w 6352623"/>
                    <a:gd name="connsiteY156" fmla="*/ 6348616 h 6352624"/>
                    <a:gd name="connsiteX157" fmla="*/ 2884966 w 6352623"/>
                    <a:gd name="connsiteY157" fmla="*/ 6327398 h 6352624"/>
                    <a:gd name="connsiteX158" fmla="*/ 2740226 w 6352623"/>
                    <a:gd name="connsiteY158" fmla="*/ 6120300 h 6352624"/>
                    <a:gd name="connsiteX159" fmla="*/ 2877634 w 6352623"/>
                    <a:gd name="connsiteY159" fmla="*/ 6024267 h 6352624"/>
                    <a:gd name="connsiteX160" fmla="*/ 3099167 w 6352623"/>
                    <a:gd name="connsiteY160" fmla="*/ 6341244 h 6352624"/>
                    <a:gd name="connsiteX161" fmla="*/ 2884966 w 6352623"/>
                    <a:gd name="connsiteY161" fmla="*/ 6327398 h 6352624"/>
                    <a:gd name="connsiteX162" fmla="*/ 2827891 w 6352623"/>
                    <a:gd name="connsiteY162" fmla="*/ 6323709 h 6352624"/>
                    <a:gd name="connsiteX163" fmla="*/ 2884966 w 6352623"/>
                    <a:gd name="connsiteY163" fmla="*/ 6327398 h 6352624"/>
                    <a:gd name="connsiteX164" fmla="*/ 2888667 w 6352623"/>
                    <a:gd name="connsiteY164" fmla="*/ 6332694 h 6352624"/>
                    <a:gd name="connsiteX165" fmla="*/ 2827891 w 6352623"/>
                    <a:gd name="connsiteY165" fmla="*/ 6323709 h 6352624"/>
                    <a:gd name="connsiteX166" fmla="*/ 3104320 w 6352623"/>
                    <a:gd name="connsiteY166" fmla="*/ 6348616 h 6352624"/>
                    <a:gd name="connsiteX167" fmla="*/ 2888667 w 6352623"/>
                    <a:gd name="connsiteY167" fmla="*/ 6332694 h 6352624"/>
                    <a:gd name="connsiteX168" fmla="*/ 3023470 w 6352623"/>
                    <a:gd name="connsiteY168" fmla="*/ 6352624 h 6352624"/>
                    <a:gd name="connsiteX169" fmla="*/ 3104320 w 6352623"/>
                    <a:gd name="connsiteY169" fmla="*/ 6348616 h 6352624"/>
                    <a:gd name="connsiteX170" fmla="*/ 1799833 w 6352623"/>
                    <a:gd name="connsiteY170" fmla="*/ 6042038 h 6352624"/>
                    <a:gd name="connsiteX171" fmla="*/ 792530 w 6352623"/>
                    <a:gd name="connsiteY171" fmla="*/ 5281044 h 6352624"/>
                    <a:gd name="connsiteX172" fmla="*/ 758259 w 6352623"/>
                    <a:gd name="connsiteY172" fmla="*/ 5233611 h 6352624"/>
                    <a:gd name="connsiteX173" fmla="*/ 1178638 w 6352623"/>
                    <a:gd name="connsiteY173" fmla="*/ 5187468 h 6352624"/>
                    <a:gd name="connsiteX174" fmla="*/ 1905324 w 6352623"/>
                    <a:gd name="connsiteY174" fmla="*/ 5106339 h 6352624"/>
                    <a:gd name="connsiteX175" fmla="*/ 2206251 w 6352623"/>
                    <a:gd name="connsiteY175" fmla="*/ 5531868 h 6352624"/>
                    <a:gd name="connsiteX176" fmla="*/ 2827891 w 6352623"/>
                    <a:gd name="connsiteY176" fmla="*/ 6323709 h 6352624"/>
                    <a:gd name="connsiteX177" fmla="*/ 2405336 w 6352623"/>
                    <a:gd name="connsiteY177" fmla="*/ 6261225 h 6352624"/>
                    <a:gd name="connsiteX178" fmla="*/ 1799833 w 6352623"/>
                    <a:gd name="connsiteY178" fmla="*/ 6042038 h 6352624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2740226 w 6352623"/>
                    <a:gd name="connsiteY158" fmla="*/ 6120300 h 6348616"/>
                    <a:gd name="connsiteX159" fmla="*/ 2877634 w 6352623"/>
                    <a:gd name="connsiteY159" fmla="*/ 6024267 h 6348616"/>
                    <a:gd name="connsiteX160" fmla="*/ 3099167 w 6352623"/>
                    <a:gd name="connsiteY160" fmla="*/ 6341244 h 6348616"/>
                    <a:gd name="connsiteX161" fmla="*/ 2884966 w 6352623"/>
                    <a:gd name="connsiteY161" fmla="*/ 6327398 h 6348616"/>
                    <a:gd name="connsiteX162" fmla="*/ 2827891 w 6352623"/>
                    <a:gd name="connsiteY162" fmla="*/ 6323709 h 6348616"/>
                    <a:gd name="connsiteX163" fmla="*/ 2884966 w 6352623"/>
                    <a:gd name="connsiteY163" fmla="*/ 6327398 h 6348616"/>
                    <a:gd name="connsiteX164" fmla="*/ 2888667 w 6352623"/>
                    <a:gd name="connsiteY164" fmla="*/ 6332694 h 6348616"/>
                    <a:gd name="connsiteX165" fmla="*/ 2827891 w 6352623"/>
                    <a:gd name="connsiteY165" fmla="*/ 6323709 h 6348616"/>
                    <a:gd name="connsiteX166" fmla="*/ 3104320 w 6352623"/>
                    <a:gd name="connsiteY166" fmla="*/ 6348616 h 6348616"/>
                    <a:gd name="connsiteX167" fmla="*/ 2888667 w 6352623"/>
                    <a:gd name="connsiteY167" fmla="*/ 6332694 h 6348616"/>
                    <a:gd name="connsiteX168" fmla="*/ 3104320 w 6352623"/>
                    <a:gd name="connsiteY168" fmla="*/ 6348616 h 6348616"/>
                    <a:gd name="connsiteX169" fmla="*/ 1799833 w 6352623"/>
                    <a:gd name="connsiteY169" fmla="*/ 6042038 h 6348616"/>
                    <a:gd name="connsiteX170" fmla="*/ 792530 w 6352623"/>
                    <a:gd name="connsiteY170" fmla="*/ 5281044 h 6348616"/>
                    <a:gd name="connsiteX171" fmla="*/ 758259 w 6352623"/>
                    <a:gd name="connsiteY171" fmla="*/ 5233611 h 6348616"/>
                    <a:gd name="connsiteX172" fmla="*/ 1178638 w 6352623"/>
                    <a:gd name="connsiteY172" fmla="*/ 5187468 h 6348616"/>
                    <a:gd name="connsiteX173" fmla="*/ 1905324 w 6352623"/>
                    <a:gd name="connsiteY173" fmla="*/ 5106339 h 6348616"/>
                    <a:gd name="connsiteX174" fmla="*/ 2206251 w 6352623"/>
                    <a:gd name="connsiteY174" fmla="*/ 5531868 h 6348616"/>
                    <a:gd name="connsiteX175" fmla="*/ 2827891 w 6352623"/>
                    <a:gd name="connsiteY175" fmla="*/ 6323709 h 6348616"/>
                    <a:gd name="connsiteX176" fmla="*/ 2405336 w 6352623"/>
                    <a:gd name="connsiteY176" fmla="*/ 6261225 h 6348616"/>
                    <a:gd name="connsiteX177" fmla="*/ 1799833 w 6352623"/>
                    <a:gd name="connsiteY177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2740226 w 6352623"/>
                    <a:gd name="connsiteY158" fmla="*/ 6120300 h 6348616"/>
                    <a:gd name="connsiteX159" fmla="*/ 2877634 w 6352623"/>
                    <a:gd name="connsiteY159" fmla="*/ 6024267 h 6348616"/>
                    <a:gd name="connsiteX160" fmla="*/ 3099167 w 6352623"/>
                    <a:gd name="connsiteY160" fmla="*/ 6341244 h 6348616"/>
                    <a:gd name="connsiteX161" fmla="*/ 2884966 w 6352623"/>
                    <a:gd name="connsiteY161" fmla="*/ 6327398 h 6348616"/>
                    <a:gd name="connsiteX162" fmla="*/ 2827891 w 6352623"/>
                    <a:gd name="connsiteY162" fmla="*/ 6323709 h 6348616"/>
                    <a:gd name="connsiteX163" fmla="*/ 2884966 w 6352623"/>
                    <a:gd name="connsiteY163" fmla="*/ 6327398 h 6348616"/>
                    <a:gd name="connsiteX164" fmla="*/ 2888667 w 6352623"/>
                    <a:gd name="connsiteY164" fmla="*/ 6332694 h 6348616"/>
                    <a:gd name="connsiteX165" fmla="*/ 2827891 w 6352623"/>
                    <a:gd name="connsiteY165" fmla="*/ 6323709 h 6348616"/>
                    <a:gd name="connsiteX166" fmla="*/ 1799833 w 6352623"/>
                    <a:gd name="connsiteY166" fmla="*/ 6042038 h 6348616"/>
                    <a:gd name="connsiteX167" fmla="*/ 792530 w 6352623"/>
                    <a:gd name="connsiteY167" fmla="*/ 5281044 h 6348616"/>
                    <a:gd name="connsiteX168" fmla="*/ 758259 w 6352623"/>
                    <a:gd name="connsiteY168" fmla="*/ 5233611 h 6348616"/>
                    <a:gd name="connsiteX169" fmla="*/ 1178638 w 6352623"/>
                    <a:gd name="connsiteY169" fmla="*/ 5187468 h 6348616"/>
                    <a:gd name="connsiteX170" fmla="*/ 1905324 w 6352623"/>
                    <a:gd name="connsiteY170" fmla="*/ 5106339 h 6348616"/>
                    <a:gd name="connsiteX171" fmla="*/ 2206251 w 6352623"/>
                    <a:gd name="connsiteY171" fmla="*/ 5531868 h 6348616"/>
                    <a:gd name="connsiteX172" fmla="*/ 2827891 w 6352623"/>
                    <a:gd name="connsiteY172" fmla="*/ 6323709 h 6348616"/>
                    <a:gd name="connsiteX173" fmla="*/ 2405336 w 6352623"/>
                    <a:gd name="connsiteY173" fmla="*/ 6261225 h 6348616"/>
                    <a:gd name="connsiteX174" fmla="*/ 1799833 w 6352623"/>
                    <a:gd name="connsiteY174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2877634 w 6352623"/>
                    <a:gd name="connsiteY158" fmla="*/ 6024267 h 6348616"/>
                    <a:gd name="connsiteX159" fmla="*/ 3099167 w 6352623"/>
                    <a:gd name="connsiteY159" fmla="*/ 6341244 h 6348616"/>
                    <a:gd name="connsiteX160" fmla="*/ 2884966 w 6352623"/>
                    <a:gd name="connsiteY160" fmla="*/ 6327398 h 6348616"/>
                    <a:gd name="connsiteX161" fmla="*/ 2827891 w 6352623"/>
                    <a:gd name="connsiteY161" fmla="*/ 6323709 h 6348616"/>
                    <a:gd name="connsiteX162" fmla="*/ 2884966 w 6352623"/>
                    <a:gd name="connsiteY162" fmla="*/ 6327398 h 6348616"/>
                    <a:gd name="connsiteX163" fmla="*/ 2888667 w 6352623"/>
                    <a:gd name="connsiteY163" fmla="*/ 6332694 h 6348616"/>
                    <a:gd name="connsiteX164" fmla="*/ 2827891 w 6352623"/>
                    <a:gd name="connsiteY164" fmla="*/ 6323709 h 6348616"/>
                    <a:gd name="connsiteX165" fmla="*/ 1799833 w 6352623"/>
                    <a:gd name="connsiteY165" fmla="*/ 6042038 h 6348616"/>
                    <a:gd name="connsiteX166" fmla="*/ 792530 w 6352623"/>
                    <a:gd name="connsiteY166" fmla="*/ 5281044 h 6348616"/>
                    <a:gd name="connsiteX167" fmla="*/ 758259 w 6352623"/>
                    <a:gd name="connsiteY167" fmla="*/ 5233611 h 6348616"/>
                    <a:gd name="connsiteX168" fmla="*/ 1178638 w 6352623"/>
                    <a:gd name="connsiteY168" fmla="*/ 5187468 h 6348616"/>
                    <a:gd name="connsiteX169" fmla="*/ 1905324 w 6352623"/>
                    <a:gd name="connsiteY169" fmla="*/ 5106339 h 6348616"/>
                    <a:gd name="connsiteX170" fmla="*/ 2206251 w 6352623"/>
                    <a:gd name="connsiteY170" fmla="*/ 5531868 h 6348616"/>
                    <a:gd name="connsiteX171" fmla="*/ 2827891 w 6352623"/>
                    <a:gd name="connsiteY171" fmla="*/ 6323709 h 6348616"/>
                    <a:gd name="connsiteX172" fmla="*/ 2405336 w 6352623"/>
                    <a:gd name="connsiteY172" fmla="*/ 6261225 h 6348616"/>
                    <a:gd name="connsiteX173" fmla="*/ 1799833 w 6352623"/>
                    <a:gd name="connsiteY173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3099167 w 6352623"/>
                    <a:gd name="connsiteY158" fmla="*/ 6341244 h 6348616"/>
                    <a:gd name="connsiteX159" fmla="*/ 2884966 w 6352623"/>
                    <a:gd name="connsiteY159" fmla="*/ 6327398 h 6348616"/>
                    <a:gd name="connsiteX160" fmla="*/ 2827891 w 6352623"/>
                    <a:gd name="connsiteY160" fmla="*/ 6323709 h 6348616"/>
                    <a:gd name="connsiteX161" fmla="*/ 2884966 w 6352623"/>
                    <a:gd name="connsiteY161" fmla="*/ 6327398 h 6348616"/>
                    <a:gd name="connsiteX162" fmla="*/ 2888667 w 6352623"/>
                    <a:gd name="connsiteY162" fmla="*/ 6332694 h 6348616"/>
                    <a:gd name="connsiteX163" fmla="*/ 2827891 w 6352623"/>
                    <a:gd name="connsiteY163" fmla="*/ 6323709 h 6348616"/>
                    <a:gd name="connsiteX164" fmla="*/ 1799833 w 6352623"/>
                    <a:gd name="connsiteY164" fmla="*/ 6042038 h 6348616"/>
                    <a:gd name="connsiteX165" fmla="*/ 792530 w 6352623"/>
                    <a:gd name="connsiteY165" fmla="*/ 5281044 h 6348616"/>
                    <a:gd name="connsiteX166" fmla="*/ 758259 w 6352623"/>
                    <a:gd name="connsiteY166" fmla="*/ 5233611 h 6348616"/>
                    <a:gd name="connsiteX167" fmla="*/ 1178638 w 6352623"/>
                    <a:gd name="connsiteY167" fmla="*/ 5187468 h 6348616"/>
                    <a:gd name="connsiteX168" fmla="*/ 1905324 w 6352623"/>
                    <a:gd name="connsiteY168" fmla="*/ 5106339 h 6348616"/>
                    <a:gd name="connsiteX169" fmla="*/ 2206251 w 6352623"/>
                    <a:gd name="connsiteY169" fmla="*/ 5531868 h 6348616"/>
                    <a:gd name="connsiteX170" fmla="*/ 2827891 w 6352623"/>
                    <a:gd name="connsiteY170" fmla="*/ 6323709 h 6348616"/>
                    <a:gd name="connsiteX171" fmla="*/ 2405336 w 6352623"/>
                    <a:gd name="connsiteY171" fmla="*/ 6261225 h 6348616"/>
                    <a:gd name="connsiteX172" fmla="*/ 1799833 w 6352623"/>
                    <a:gd name="connsiteY172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84966 w 6352623"/>
                    <a:gd name="connsiteY157" fmla="*/ 6327398 h 6348616"/>
                    <a:gd name="connsiteX158" fmla="*/ 3099167 w 6352623"/>
                    <a:gd name="connsiteY158" fmla="*/ 6341244 h 6348616"/>
                    <a:gd name="connsiteX159" fmla="*/ 2884966 w 6352623"/>
                    <a:gd name="connsiteY159" fmla="*/ 6327398 h 6348616"/>
                    <a:gd name="connsiteX160" fmla="*/ 2827891 w 6352623"/>
                    <a:gd name="connsiteY160" fmla="*/ 6323709 h 6348616"/>
                    <a:gd name="connsiteX161" fmla="*/ 2884966 w 6352623"/>
                    <a:gd name="connsiteY161" fmla="*/ 6327398 h 6348616"/>
                    <a:gd name="connsiteX162" fmla="*/ 2827891 w 6352623"/>
                    <a:gd name="connsiteY162" fmla="*/ 6323709 h 6348616"/>
                    <a:gd name="connsiteX163" fmla="*/ 1799833 w 6352623"/>
                    <a:gd name="connsiteY163" fmla="*/ 6042038 h 6348616"/>
                    <a:gd name="connsiteX164" fmla="*/ 792530 w 6352623"/>
                    <a:gd name="connsiteY164" fmla="*/ 5281044 h 6348616"/>
                    <a:gd name="connsiteX165" fmla="*/ 758259 w 6352623"/>
                    <a:gd name="connsiteY165" fmla="*/ 5233611 h 6348616"/>
                    <a:gd name="connsiteX166" fmla="*/ 1178638 w 6352623"/>
                    <a:gd name="connsiteY166" fmla="*/ 5187468 h 6348616"/>
                    <a:gd name="connsiteX167" fmla="*/ 1905324 w 6352623"/>
                    <a:gd name="connsiteY167" fmla="*/ 5106339 h 6348616"/>
                    <a:gd name="connsiteX168" fmla="*/ 2206251 w 6352623"/>
                    <a:gd name="connsiteY168" fmla="*/ 5531868 h 6348616"/>
                    <a:gd name="connsiteX169" fmla="*/ 2827891 w 6352623"/>
                    <a:gd name="connsiteY169" fmla="*/ 6323709 h 6348616"/>
                    <a:gd name="connsiteX170" fmla="*/ 2405336 w 6352623"/>
                    <a:gd name="connsiteY170" fmla="*/ 6261225 h 6348616"/>
                    <a:gd name="connsiteX171" fmla="*/ 1799833 w 6352623"/>
                    <a:gd name="connsiteY171" fmla="*/ 6042038 h 6348616"/>
                    <a:gd name="connsiteX0" fmla="*/ 3083863 w 6352623"/>
                    <a:gd name="connsiteY0" fmla="*/ 133135 h 6348616"/>
                    <a:gd name="connsiteX1" fmla="*/ 2997995 w 6352623"/>
                    <a:gd name="connsiteY1" fmla="*/ 16410 h 6348616"/>
                    <a:gd name="connsiteX2" fmla="*/ 3073468 w 6352623"/>
                    <a:gd name="connsiteY2" fmla="*/ 12671 h 6348616"/>
                    <a:gd name="connsiteX3" fmla="*/ 3083863 w 6352623"/>
                    <a:gd name="connsiteY3" fmla="*/ 133135 h 6348616"/>
                    <a:gd name="connsiteX4" fmla="*/ 4287481 w 6352623"/>
                    <a:gd name="connsiteY4" fmla="*/ 1282707 h 6348616"/>
                    <a:gd name="connsiteX5" fmla="*/ 3934751 w 6352623"/>
                    <a:gd name="connsiteY5" fmla="*/ 794857 h 6348616"/>
                    <a:gd name="connsiteX6" fmla="*/ 3306522 w 6352623"/>
                    <a:gd name="connsiteY6" fmla="*/ 1126 h 6348616"/>
                    <a:gd name="connsiteX7" fmla="*/ 3329154 w 6352623"/>
                    <a:gd name="connsiteY7" fmla="*/ 0 h 6348616"/>
                    <a:gd name="connsiteX8" fmla="*/ 4552794 w 6352623"/>
                    <a:gd name="connsiteY8" fmla="*/ 310597 h 6348616"/>
                    <a:gd name="connsiteX9" fmla="*/ 5560095 w 6352623"/>
                    <a:gd name="connsiteY9" fmla="*/ 1071582 h 6348616"/>
                    <a:gd name="connsiteX10" fmla="*/ 5592215 w 6352623"/>
                    <a:gd name="connsiteY10" fmla="*/ 1116037 h 6348616"/>
                    <a:gd name="connsiteX11" fmla="*/ 5275773 w 6352623"/>
                    <a:gd name="connsiteY11" fmla="*/ 1158708 h 6348616"/>
                    <a:gd name="connsiteX12" fmla="*/ 4352475 w 6352623"/>
                    <a:gd name="connsiteY12" fmla="*/ 1275439 h 6348616"/>
                    <a:gd name="connsiteX13" fmla="*/ 4287481 w 6352623"/>
                    <a:gd name="connsiteY13" fmla="*/ 1282707 h 6348616"/>
                    <a:gd name="connsiteX14" fmla="*/ 3192871 w 6352623"/>
                    <a:gd name="connsiteY14" fmla="*/ 1396479 h 6348616"/>
                    <a:gd name="connsiteX15" fmla="*/ 3083863 w 6352623"/>
                    <a:gd name="connsiteY15" fmla="*/ 133135 h 6348616"/>
                    <a:gd name="connsiteX16" fmla="*/ 3521833 w 6352623"/>
                    <a:gd name="connsiteY16" fmla="*/ 728536 h 6348616"/>
                    <a:gd name="connsiteX17" fmla="*/ 3951788 w 6352623"/>
                    <a:gd name="connsiteY17" fmla="*/ 1320226 h 6348616"/>
                    <a:gd name="connsiteX18" fmla="*/ 3610216 w 6352623"/>
                    <a:gd name="connsiteY18" fmla="*/ 1358400 h 6348616"/>
                    <a:gd name="connsiteX19" fmla="*/ 3192871 w 6352623"/>
                    <a:gd name="connsiteY19" fmla="*/ 1396479 h 6348616"/>
                    <a:gd name="connsiteX20" fmla="*/ 5080835 w 6352623"/>
                    <a:gd name="connsiteY20" fmla="*/ 2887704 h 6348616"/>
                    <a:gd name="connsiteX21" fmla="*/ 5075577 w 6352623"/>
                    <a:gd name="connsiteY21" fmla="*/ 2828892 h 6348616"/>
                    <a:gd name="connsiteX22" fmla="*/ 4870827 w 6352623"/>
                    <a:gd name="connsiteY22" fmla="*/ 2225787 h 6348616"/>
                    <a:gd name="connsiteX23" fmla="*/ 4527301 w 6352623"/>
                    <a:gd name="connsiteY23" fmla="*/ 1626915 h 6348616"/>
                    <a:gd name="connsiteX24" fmla="*/ 5336497 w 6352623"/>
                    <a:gd name="connsiteY24" fmla="*/ 1510023 h 6348616"/>
                    <a:gd name="connsiteX25" fmla="*/ 5827104 w 6352623"/>
                    <a:gd name="connsiteY25" fmla="*/ 1441104 h 6348616"/>
                    <a:gd name="connsiteX26" fmla="*/ 5919962 w 6352623"/>
                    <a:gd name="connsiteY26" fmla="*/ 1569624 h 6348616"/>
                    <a:gd name="connsiteX27" fmla="*/ 6322223 w 6352623"/>
                    <a:gd name="connsiteY27" fmla="*/ 2715457 h 6348616"/>
                    <a:gd name="connsiteX28" fmla="*/ 6326244 w 6352623"/>
                    <a:gd name="connsiteY28" fmla="*/ 2796695 h 6348616"/>
                    <a:gd name="connsiteX29" fmla="*/ 5080835 w 6352623"/>
                    <a:gd name="connsiteY29" fmla="*/ 2887704 h 6348616"/>
                    <a:gd name="connsiteX30" fmla="*/ 1790042 w 6352623"/>
                    <a:gd name="connsiteY30" fmla="*/ 1491620 h 6348616"/>
                    <a:gd name="connsiteX31" fmla="*/ 2057262 w 6352623"/>
                    <a:gd name="connsiteY31" fmla="*/ 888122 h 6348616"/>
                    <a:gd name="connsiteX32" fmla="*/ 2502224 w 6352623"/>
                    <a:gd name="connsiteY32" fmla="*/ 83048 h 6348616"/>
                    <a:gd name="connsiteX33" fmla="*/ 2715458 w 6352623"/>
                    <a:gd name="connsiteY33" fmla="*/ 30412 h 6348616"/>
                    <a:gd name="connsiteX34" fmla="*/ 2723477 w 6352623"/>
                    <a:gd name="connsiteY34" fmla="*/ 30012 h 6348616"/>
                    <a:gd name="connsiteX35" fmla="*/ 2843908 w 6352623"/>
                    <a:gd name="connsiteY35" fmla="*/ 1425699 h 6348616"/>
                    <a:gd name="connsiteX36" fmla="*/ 2341650 w 6352623"/>
                    <a:gd name="connsiteY36" fmla="*/ 1460888 h 6348616"/>
                    <a:gd name="connsiteX37" fmla="*/ 1790042 w 6352623"/>
                    <a:gd name="connsiteY37" fmla="*/ 1491620 h 6348616"/>
                    <a:gd name="connsiteX38" fmla="*/ 456566 w 6352623"/>
                    <a:gd name="connsiteY38" fmla="*/ 1560803 h 6348616"/>
                    <a:gd name="connsiteX39" fmla="*/ 646218 w 6352623"/>
                    <a:gd name="connsiteY39" fmla="*/ 1250255 h 6348616"/>
                    <a:gd name="connsiteX40" fmla="*/ 2123254 w 6352623"/>
                    <a:gd name="connsiteY40" fmla="*/ 176626 h 6348616"/>
                    <a:gd name="connsiteX41" fmla="*/ 2129632 w 6352623"/>
                    <a:gd name="connsiteY41" fmla="*/ 175051 h 6348616"/>
                    <a:gd name="connsiteX42" fmla="*/ 1791341 w 6352623"/>
                    <a:gd name="connsiteY42" fmla="*/ 860818 h 6348616"/>
                    <a:gd name="connsiteX43" fmla="*/ 1497989 w 6352623"/>
                    <a:gd name="connsiteY43" fmla="*/ 1507155 h 6348616"/>
                    <a:gd name="connsiteX44" fmla="*/ 815685 w 6352623"/>
                    <a:gd name="connsiteY44" fmla="*/ 1541873 h 6348616"/>
                    <a:gd name="connsiteX45" fmla="*/ 456566 w 6352623"/>
                    <a:gd name="connsiteY45" fmla="*/ 1560803 h 6348616"/>
                    <a:gd name="connsiteX46" fmla="*/ 3332566 w 6352623"/>
                    <a:gd name="connsiteY46" fmla="*/ 3015466 h 6348616"/>
                    <a:gd name="connsiteX47" fmla="*/ 3227686 w 6352623"/>
                    <a:gd name="connsiteY47" fmla="*/ 1799988 h 6348616"/>
                    <a:gd name="connsiteX48" fmla="*/ 3687369 w 6352623"/>
                    <a:gd name="connsiteY48" fmla="*/ 1744594 h 6348616"/>
                    <a:gd name="connsiteX49" fmla="*/ 4207427 w 6352623"/>
                    <a:gd name="connsiteY49" fmla="*/ 1672041 h 6348616"/>
                    <a:gd name="connsiteX50" fmla="*/ 4314817 w 6352623"/>
                    <a:gd name="connsiteY50" fmla="*/ 1819820 h 6348616"/>
                    <a:gd name="connsiteX51" fmla="*/ 4752430 w 6352623"/>
                    <a:gd name="connsiteY51" fmla="*/ 2869128 h 6348616"/>
                    <a:gd name="connsiteX52" fmla="*/ 4755993 w 6352623"/>
                    <a:gd name="connsiteY52" fmla="*/ 2911437 h 6348616"/>
                    <a:gd name="connsiteX53" fmla="*/ 3332566 w 6352623"/>
                    <a:gd name="connsiteY53" fmla="*/ 3015466 h 6348616"/>
                    <a:gd name="connsiteX54" fmla="*/ 5989951 w 6352623"/>
                    <a:gd name="connsiteY54" fmla="*/ 4620000 h 6348616"/>
                    <a:gd name="connsiteX55" fmla="*/ 6068313 w 6352623"/>
                    <a:gd name="connsiteY55" fmla="*/ 4480189 h 6348616"/>
                    <a:gd name="connsiteX56" fmla="*/ 6042026 w 6352623"/>
                    <a:gd name="connsiteY56" fmla="*/ 4552793 h 6348616"/>
                    <a:gd name="connsiteX57" fmla="*/ 6000985 w 6352623"/>
                    <a:gd name="connsiteY57" fmla="*/ 4620000 h 6348616"/>
                    <a:gd name="connsiteX58" fmla="*/ 5989951 w 6352623"/>
                    <a:gd name="connsiteY58" fmla="*/ 4620000 h 6348616"/>
                    <a:gd name="connsiteX59" fmla="*/ 5898613 w 6352623"/>
                    <a:gd name="connsiteY59" fmla="*/ 4787640 h 6348616"/>
                    <a:gd name="connsiteX60" fmla="*/ 6000985 w 6352623"/>
                    <a:gd name="connsiteY60" fmla="*/ 4620000 h 6348616"/>
                    <a:gd name="connsiteX61" fmla="*/ 6317212 w 6352623"/>
                    <a:gd name="connsiteY61" fmla="*/ 4620000 h 6348616"/>
                    <a:gd name="connsiteX62" fmla="*/ 6317212 w 6352623"/>
                    <a:gd name="connsiteY62" fmla="*/ 4787640 h 6348616"/>
                    <a:gd name="connsiteX63" fmla="*/ 5898613 w 6352623"/>
                    <a:gd name="connsiteY63" fmla="*/ 4787640 h 6348616"/>
                    <a:gd name="connsiteX64" fmla="*/ 5866698 w 6352623"/>
                    <a:gd name="connsiteY64" fmla="*/ 4839902 h 6348616"/>
                    <a:gd name="connsiteX65" fmla="*/ 5895990 w 6352623"/>
                    <a:gd name="connsiteY65" fmla="*/ 4787640 h 6348616"/>
                    <a:gd name="connsiteX66" fmla="*/ 5898613 w 6352623"/>
                    <a:gd name="connsiteY66" fmla="*/ 4787640 h 6348616"/>
                    <a:gd name="connsiteX67" fmla="*/ 5866698 w 6352623"/>
                    <a:gd name="connsiteY67" fmla="*/ 4839902 h 6348616"/>
                    <a:gd name="connsiteX68" fmla="*/ 5661892 w 6352623"/>
                    <a:gd name="connsiteY68" fmla="*/ 4787640 h 6348616"/>
                    <a:gd name="connsiteX69" fmla="*/ 5661892 w 6352623"/>
                    <a:gd name="connsiteY69" fmla="*/ 4620000 h 6348616"/>
                    <a:gd name="connsiteX70" fmla="*/ 5989951 w 6352623"/>
                    <a:gd name="connsiteY70" fmla="*/ 4620000 h 6348616"/>
                    <a:gd name="connsiteX71" fmla="*/ 5895990 w 6352623"/>
                    <a:gd name="connsiteY71" fmla="*/ 4787640 h 6348616"/>
                    <a:gd name="connsiteX72" fmla="*/ 5661892 w 6352623"/>
                    <a:gd name="connsiteY72" fmla="*/ 4787640 h 6348616"/>
                    <a:gd name="connsiteX73" fmla="*/ 4842211 w 6352623"/>
                    <a:gd name="connsiteY73" fmla="*/ 4504577 h 6348616"/>
                    <a:gd name="connsiteX74" fmla="*/ 4894441 w 6352623"/>
                    <a:gd name="connsiteY74" fmla="*/ 4378816 h 6348616"/>
                    <a:gd name="connsiteX75" fmla="*/ 5118410 w 6352623"/>
                    <a:gd name="connsiteY75" fmla="*/ 3308120 h 6348616"/>
                    <a:gd name="connsiteX76" fmla="*/ 5112011 w 6352623"/>
                    <a:gd name="connsiteY76" fmla="*/ 3236549 h 6348616"/>
                    <a:gd name="connsiteX77" fmla="*/ 6343574 w 6352623"/>
                    <a:gd name="connsiteY77" fmla="*/ 3146548 h 6348616"/>
                    <a:gd name="connsiteX78" fmla="*/ 6352623 w 6352623"/>
                    <a:gd name="connsiteY78" fmla="*/ 3329154 h 6348616"/>
                    <a:gd name="connsiteX79" fmla="*/ 6261216 w 6352623"/>
                    <a:gd name="connsiteY79" fmla="*/ 3947289 h 6348616"/>
                    <a:gd name="connsiteX80" fmla="*/ 6068313 w 6352623"/>
                    <a:gd name="connsiteY80" fmla="*/ 4480189 h 6348616"/>
                    <a:gd name="connsiteX81" fmla="*/ 5645377 w 6352623"/>
                    <a:gd name="connsiteY81" fmla="*/ 4489676 h 6348616"/>
                    <a:gd name="connsiteX82" fmla="*/ 4842211 w 6352623"/>
                    <a:gd name="connsiteY82" fmla="*/ 4504577 h 6348616"/>
                    <a:gd name="connsiteX83" fmla="*/ 1405726 w 6352623"/>
                    <a:gd name="connsiteY83" fmla="*/ 3156271 h 6348616"/>
                    <a:gd name="connsiteX84" fmla="*/ 1399341 w 6352623"/>
                    <a:gd name="connsiteY84" fmla="*/ 3089416 h 6348616"/>
                    <a:gd name="connsiteX85" fmla="*/ 1464945 w 6352623"/>
                    <a:gd name="connsiteY85" fmla="*/ 2467755 h 6348616"/>
                    <a:gd name="connsiteX86" fmla="*/ 1626959 w 6352623"/>
                    <a:gd name="connsiteY86" fmla="*/ 1918290 h 6348616"/>
                    <a:gd name="connsiteX87" fmla="*/ 1698846 w 6352623"/>
                    <a:gd name="connsiteY87" fmla="*/ 1916459 h 6348616"/>
                    <a:gd name="connsiteX88" fmla="*/ 2401423 w 6352623"/>
                    <a:gd name="connsiteY88" fmla="*/ 1879094 h 6348616"/>
                    <a:gd name="connsiteX89" fmla="*/ 2879383 w 6352623"/>
                    <a:gd name="connsiteY89" fmla="*/ 1836855 h 6348616"/>
                    <a:gd name="connsiteX90" fmla="*/ 2983285 w 6352623"/>
                    <a:gd name="connsiteY90" fmla="*/ 3040986 h 6348616"/>
                    <a:gd name="connsiteX91" fmla="*/ 1405726 w 6352623"/>
                    <a:gd name="connsiteY91" fmla="*/ 3156271 h 6348616"/>
                    <a:gd name="connsiteX92" fmla="*/ 3464621 w 6352623"/>
                    <a:gd name="connsiteY92" fmla="*/ 4545892 h 6348616"/>
                    <a:gd name="connsiteX93" fmla="*/ 3362673 w 6352623"/>
                    <a:gd name="connsiteY93" fmla="*/ 3364384 h 6348616"/>
                    <a:gd name="connsiteX94" fmla="*/ 4785461 w 6352623"/>
                    <a:gd name="connsiteY94" fmla="*/ 3260410 h 6348616"/>
                    <a:gd name="connsiteX95" fmla="*/ 4791965 w 6352623"/>
                    <a:gd name="connsiteY95" fmla="*/ 3337498 h 6348616"/>
                    <a:gd name="connsiteX96" fmla="*/ 4582162 w 6352623"/>
                    <a:gd name="connsiteY96" fmla="*/ 4452550 h 6348616"/>
                    <a:gd name="connsiteX97" fmla="*/ 3980007 w 6352623"/>
                    <a:gd name="connsiteY97" fmla="*/ 4524180 h 6348616"/>
                    <a:gd name="connsiteX98" fmla="*/ 3464621 w 6352623"/>
                    <a:gd name="connsiteY98" fmla="*/ 4545892 h 6348616"/>
                    <a:gd name="connsiteX99" fmla="*/ 11631 w 6352623"/>
                    <a:gd name="connsiteY99" fmla="*/ 3258148 h 6348616"/>
                    <a:gd name="connsiteX100" fmla="*/ 0 w 6352623"/>
                    <a:gd name="connsiteY100" fmla="*/ 3023469 h 6348616"/>
                    <a:gd name="connsiteX101" fmla="*/ 91400 w 6352623"/>
                    <a:gd name="connsiteY101" fmla="*/ 2405346 h 6348616"/>
                    <a:gd name="connsiteX102" fmla="*/ 258812 w 6352623"/>
                    <a:gd name="connsiteY102" fmla="*/ 1942855 h 6348616"/>
                    <a:gd name="connsiteX103" fmla="*/ 852081 w 6352623"/>
                    <a:gd name="connsiteY103" fmla="*/ 1937991 h 6348616"/>
                    <a:gd name="connsiteX104" fmla="*/ 1335718 w 6352623"/>
                    <a:gd name="connsiteY104" fmla="*/ 1925698 h 6348616"/>
                    <a:gd name="connsiteX105" fmla="*/ 1234430 w 6352623"/>
                    <a:gd name="connsiteY105" fmla="*/ 2196801 h 6348616"/>
                    <a:gd name="connsiteX106" fmla="*/ 1103579 w 6352623"/>
                    <a:gd name="connsiteY106" fmla="*/ 2737987 h 6348616"/>
                    <a:gd name="connsiteX107" fmla="*/ 1078099 w 6352623"/>
                    <a:gd name="connsiteY107" fmla="*/ 3180217 h 6348616"/>
                    <a:gd name="connsiteX108" fmla="*/ 11631 w 6352623"/>
                    <a:gd name="connsiteY108" fmla="*/ 3258148 h 6348616"/>
                    <a:gd name="connsiteX109" fmla="*/ 1960743 w 6352623"/>
                    <a:gd name="connsiteY109" fmla="*/ 4679317 h 6348616"/>
                    <a:gd name="connsiteX110" fmla="*/ 1740896 w 6352623"/>
                    <a:gd name="connsiteY110" fmla="*/ 4337429 h 6348616"/>
                    <a:gd name="connsiteX111" fmla="*/ 1441619 w 6352623"/>
                    <a:gd name="connsiteY111" fmla="*/ 3532526 h 6348616"/>
                    <a:gd name="connsiteX112" fmla="*/ 1438988 w 6352623"/>
                    <a:gd name="connsiteY112" fmla="*/ 3504964 h 6348616"/>
                    <a:gd name="connsiteX113" fmla="*/ 3013389 w 6352623"/>
                    <a:gd name="connsiteY113" fmla="*/ 3389903 h 6348616"/>
                    <a:gd name="connsiteX114" fmla="*/ 3099126 w 6352623"/>
                    <a:gd name="connsiteY114" fmla="*/ 4562904 h 6348616"/>
                    <a:gd name="connsiteX115" fmla="*/ 2689209 w 6352623"/>
                    <a:gd name="connsiteY115" fmla="*/ 4598877 h 6348616"/>
                    <a:gd name="connsiteX116" fmla="*/ 1989796 w 6352623"/>
                    <a:gd name="connsiteY116" fmla="*/ 4675326 h 6348616"/>
                    <a:gd name="connsiteX117" fmla="*/ 1960743 w 6352623"/>
                    <a:gd name="connsiteY117" fmla="*/ 4679317 h 6348616"/>
                    <a:gd name="connsiteX118" fmla="*/ 4067092 w 6352623"/>
                    <a:gd name="connsiteY118" fmla="*/ 6216068 h 6348616"/>
                    <a:gd name="connsiteX119" fmla="*/ 4277892 w 6352623"/>
                    <a:gd name="connsiteY119" fmla="*/ 5788869 h 6348616"/>
                    <a:gd name="connsiteX120" fmla="*/ 4525520 w 6352623"/>
                    <a:gd name="connsiteY120" fmla="*/ 5267093 h 6348616"/>
                    <a:gd name="connsiteX121" fmla="*/ 4685770 w 6352623"/>
                    <a:gd name="connsiteY121" fmla="*/ 4881257 h 6348616"/>
                    <a:gd name="connsiteX122" fmla="*/ 4712084 w 6352623"/>
                    <a:gd name="connsiteY122" fmla="*/ 4879914 h 6348616"/>
                    <a:gd name="connsiteX123" fmla="*/ 5642123 w 6352623"/>
                    <a:gd name="connsiteY123" fmla="*/ 4846187 h 6348616"/>
                    <a:gd name="connsiteX124" fmla="*/ 5866698 w 6352623"/>
                    <a:gd name="connsiteY124" fmla="*/ 4839902 h 6348616"/>
                    <a:gd name="connsiteX125" fmla="*/ 5706398 w 6352623"/>
                    <a:gd name="connsiteY125" fmla="*/ 5102370 h 6348616"/>
                    <a:gd name="connsiteX126" fmla="*/ 4229361 w 6352623"/>
                    <a:gd name="connsiteY126" fmla="*/ 6176010 h 6348616"/>
                    <a:gd name="connsiteX127" fmla="*/ 4067092 w 6352623"/>
                    <a:gd name="connsiteY127" fmla="*/ 6216068 h 6348616"/>
                    <a:gd name="connsiteX128" fmla="*/ 3617977 w 6352623"/>
                    <a:gd name="connsiteY128" fmla="*/ 6323175 h 6348616"/>
                    <a:gd name="connsiteX129" fmla="*/ 3499574 w 6352623"/>
                    <a:gd name="connsiteY129" fmla="*/ 4950969 h 6348616"/>
                    <a:gd name="connsiteX130" fmla="*/ 3966167 w 6352623"/>
                    <a:gd name="connsiteY130" fmla="*/ 4917769 h 6348616"/>
                    <a:gd name="connsiteX131" fmla="*/ 4402891 w 6352623"/>
                    <a:gd name="connsiteY131" fmla="*/ 4895610 h 6348616"/>
                    <a:gd name="connsiteX132" fmla="*/ 4263840 w 6352623"/>
                    <a:gd name="connsiteY132" fmla="*/ 5239274 h 6348616"/>
                    <a:gd name="connsiteX133" fmla="*/ 3691123 w 6352623"/>
                    <a:gd name="connsiteY133" fmla="*/ 6308899 h 6348616"/>
                    <a:gd name="connsiteX134" fmla="*/ 3637169 w 6352623"/>
                    <a:gd name="connsiteY134" fmla="*/ 6322223 h 6348616"/>
                    <a:gd name="connsiteX135" fmla="*/ 3617977 w 6352623"/>
                    <a:gd name="connsiteY135" fmla="*/ 6323175 h 6348616"/>
                    <a:gd name="connsiteX136" fmla="*/ 509955 w 6352623"/>
                    <a:gd name="connsiteY136" fmla="*/ 4889989 h 6348616"/>
                    <a:gd name="connsiteX137" fmla="*/ 432662 w 6352623"/>
                    <a:gd name="connsiteY137" fmla="*/ 4783013 h 6348616"/>
                    <a:gd name="connsiteX138" fmla="*/ 30403 w 6352623"/>
                    <a:gd name="connsiteY138" fmla="*/ 3637168 h 6348616"/>
                    <a:gd name="connsiteX139" fmla="*/ 28957 w 6352623"/>
                    <a:gd name="connsiteY139" fmla="*/ 3608002 h 6348616"/>
                    <a:gd name="connsiteX140" fmla="*/ 1122699 w 6352623"/>
                    <a:gd name="connsiteY140" fmla="*/ 3528079 h 6348616"/>
                    <a:gd name="connsiteX141" fmla="*/ 1151870 w 6352623"/>
                    <a:gd name="connsiteY141" fmla="*/ 3709064 h 6348616"/>
                    <a:gd name="connsiteX142" fmla="*/ 1633165 w 6352623"/>
                    <a:gd name="connsiteY142" fmla="*/ 4721494 h 6348616"/>
                    <a:gd name="connsiteX143" fmla="*/ 1635001 w 6352623"/>
                    <a:gd name="connsiteY143" fmla="*/ 4724090 h 6348616"/>
                    <a:gd name="connsiteX144" fmla="*/ 1150655 w 6352623"/>
                    <a:gd name="connsiteY144" fmla="*/ 4790652 h 6348616"/>
                    <a:gd name="connsiteX145" fmla="*/ 509955 w 6352623"/>
                    <a:gd name="connsiteY145" fmla="*/ 4889989 h 6348616"/>
                    <a:gd name="connsiteX146" fmla="*/ 3165956 w 6352623"/>
                    <a:gd name="connsiteY146" fmla="*/ 6345561 h 6348616"/>
                    <a:gd name="connsiteX147" fmla="*/ 2661675 w 6352623"/>
                    <a:gd name="connsiteY147" fmla="*/ 5655612 h 6348616"/>
                    <a:gd name="connsiteX148" fmla="*/ 2224080 w 6352623"/>
                    <a:gd name="connsiteY148" fmla="*/ 5071807 h 6348616"/>
                    <a:gd name="connsiteX149" fmla="*/ 2697681 w 6352623"/>
                    <a:gd name="connsiteY149" fmla="*/ 5021257 h 6348616"/>
                    <a:gd name="connsiteX150" fmla="*/ 3150545 w 6352623"/>
                    <a:gd name="connsiteY150" fmla="*/ 4979436 h 6348616"/>
                    <a:gd name="connsiteX151" fmla="*/ 3267988 w 6352623"/>
                    <a:gd name="connsiteY151" fmla="*/ 6340508 h 6348616"/>
                    <a:gd name="connsiteX152" fmla="*/ 3165956 w 6352623"/>
                    <a:gd name="connsiteY152" fmla="*/ 6345561 h 6348616"/>
                    <a:gd name="connsiteX153" fmla="*/ 3104320 w 6352623"/>
                    <a:gd name="connsiteY153" fmla="*/ 6348616 h 6348616"/>
                    <a:gd name="connsiteX154" fmla="*/ 3099167 w 6352623"/>
                    <a:gd name="connsiteY154" fmla="*/ 6341244 h 6348616"/>
                    <a:gd name="connsiteX155" fmla="*/ 3165956 w 6352623"/>
                    <a:gd name="connsiteY155" fmla="*/ 6345561 h 6348616"/>
                    <a:gd name="connsiteX156" fmla="*/ 3104320 w 6352623"/>
                    <a:gd name="connsiteY156" fmla="*/ 6348616 h 6348616"/>
                    <a:gd name="connsiteX157" fmla="*/ 2827891 w 6352623"/>
                    <a:gd name="connsiteY157" fmla="*/ 6323709 h 6348616"/>
                    <a:gd name="connsiteX158" fmla="*/ 2884966 w 6352623"/>
                    <a:gd name="connsiteY158" fmla="*/ 6327398 h 6348616"/>
                    <a:gd name="connsiteX159" fmla="*/ 2827891 w 6352623"/>
                    <a:gd name="connsiteY159" fmla="*/ 6323709 h 6348616"/>
                    <a:gd name="connsiteX160" fmla="*/ 1799833 w 6352623"/>
                    <a:gd name="connsiteY160" fmla="*/ 6042038 h 6348616"/>
                    <a:gd name="connsiteX161" fmla="*/ 792530 w 6352623"/>
                    <a:gd name="connsiteY161" fmla="*/ 5281044 h 6348616"/>
                    <a:gd name="connsiteX162" fmla="*/ 758259 w 6352623"/>
                    <a:gd name="connsiteY162" fmla="*/ 5233611 h 6348616"/>
                    <a:gd name="connsiteX163" fmla="*/ 1178638 w 6352623"/>
                    <a:gd name="connsiteY163" fmla="*/ 5187468 h 6348616"/>
                    <a:gd name="connsiteX164" fmla="*/ 1905324 w 6352623"/>
                    <a:gd name="connsiteY164" fmla="*/ 5106339 h 6348616"/>
                    <a:gd name="connsiteX165" fmla="*/ 2206251 w 6352623"/>
                    <a:gd name="connsiteY165" fmla="*/ 5531868 h 6348616"/>
                    <a:gd name="connsiteX166" fmla="*/ 2827891 w 6352623"/>
                    <a:gd name="connsiteY166" fmla="*/ 6323709 h 6348616"/>
                    <a:gd name="connsiteX167" fmla="*/ 2405336 w 6352623"/>
                    <a:gd name="connsiteY167" fmla="*/ 6261225 h 6348616"/>
                    <a:gd name="connsiteX168" fmla="*/ 1799833 w 6352623"/>
                    <a:gd name="connsiteY168" fmla="*/ 6042038 h 6348616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989951 w 6352623"/>
                    <a:gd name="connsiteY70" fmla="*/ 4620000 h 6345561"/>
                    <a:gd name="connsiteX71" fmla="*/ 5895990 w 6352623"/>
                    <a:gd name="connsiteY71" fmla="*/ 4787640 h 6345561"/>
                    <a:gd name="connsiteX72" fmla="*/ 5661892 w 6352623"/>
                    <a:gd name="connsiteY72" fmla="*/ 4787640 h 6345561"/>
                    <a:gd name="connsiteX73" fmla="*/ 4842211 w 6352623"/>
                    <a:gd name="connsiteY73" fmla="*/ 4504577 h 6345561"/>
                    <a:gd name="connsiteX74" fmla="*/ 4894441 w 6352623"/>
                    <a:gd name="connsiteY74" fmla="*/ 4378816 h 6345561"/>
                    <a:gd name="connsiteX75" fmla="*/ 5118410 w 6352623"/>
                    <a:gd name="connsiteY75" fmla="*/ 3308120 h 6345561"/>
                    <a:gd name="connsiteX76" fmla="*/ 5112011 w 6352623"/>
                    <a:gd name="connsiteY76" fmla="*/ 3236549 h 6345561"/>
                    <a:gd name="connsiteX77" fmla="*/ 6343574 w 6352623"/>
                    <a:gd name="connsiteY77" fmla="*/ 3146548 h 6345561"/>
                    <a:gd name="connsiteX78" fmla="*/ 6352623 w 6352623"/>
                    <a:gd name="connsiteY78" fmla="*/ 3329154 h 6345561"/>
                    <a:gd name="connsiteX79" fmla="*/ 6261216 w 6352623"/>
                    <a:gd name="connsiteY79" fmla="*/ 3947289 h 6345561"/>
                    <a:gd name="connsiteX80" fmla="*/ 6068313 w 6352623"/>
                    <a:gd name="connsiteY80" fmla="*/ 4480189 h 6345561"/>
                    <a:gd name="connsiteX81" fmla="*/ 5645377 w 6352623"/>
                    <a:gd name="connsiteY81" fmla="*/ 4489676 h 6345561"/>
                    <a:gd name="connsiteX82" fmla="*/ 4842211 w 6352623"/>
                    <a:gd name="connsiteY82" fmla="*/ 4504577 h 6345561"/>
                    <a:gd name="connsiteX83" fmla="*/ 1405726 w 6352623"/>
                    <a:gd name="connsiteY83" fmla="*/ 3156271 h 6345561"/>
                    <a:gd name="connsiteX84" fmla="*/ 1399341 w 6352623"/>
                    <a:gd name="connsiteY84" fmla="*/ 3089416 h 6345561"/>
                    <a:gd name="connsiteX85" fmla="*/ 1464945 w 6352623"/>
                    <a:gd name="connsiteY85" fmla="*/ 2467755 h 6345561"/>
                    <a:gd name="connsiteX86" fmla="*/ 1626959 w 6352623"/>
                    <a:gd name="connsiteY86" fmla="*/ 1918290 h 6345561"/>
                    <a:gd name="connsiteX87" fmla="*/ 1698846 w 6352623"/>
                    <a:gd name="connsiteY87" fmla="*/ 1916459 h 6345561"/>
                    <a:gd name="connsiteX88" fmla="*/ 2401423 w 6352623"/>
                    <a:gd name="connsiteY88" fmla="*/ 1879094 h 6345561"/>
                    <a:gd name="connsiteX89" fmla="*/ 2879383 w 6352623"/>
                    <a:gd name="connsiteY89" fmla="*/ 1836855 h 6345561"/>
                    <a:gd name="connsiteX90" fmla="*/ 2983285 w 6352623"/>
                    <a:gd name="connsiteY90" fmla="*/ 3040986 h 6345561"/>
                    <a:gd name="connsiteX91" fmla="*/ 1405726 w 6352623"/>
                    <a:gd name="connsiteY91" fmla="*/ 3156271 h 6345561"/>
                    <a:gd name="connsiteX92" fmla="*/ 3464621 w 6352623"/>
                    <a:gd name="connsiteY92" fmla="*/ 4545892 h 6345561"/>
                    <a:gd name="connsiteX93" fmla="*/ 3362673 w 6352623"/>
                    <a:gd name="connsiteY93" fmla="*/ 3364384 h 6345561"/>
                    <a:gd name="connsiteX94" fmla="*/ 4785461 w 6352623"/>
                    <a:gd name="connsiteY94" fmla="*/ 3260410 h 6345561"/>
                    <a:gd name="connsiteX95" fmla="*/ 4791965 w 6352623"/>
                    <a:gd name="connsiteY95" fmla="*/ 3337498 h 6345561"/>
                    <a:gd name="connsiteX96" fmla="*/ 4582162 w 6352623"/>
                    <a:gd name="connsiteY96" fmla="*/ 4452550 h 6345561"/>
                    <a:gd name="connsiteX97" fmla="*/ 3980007 w 6352623"/>
                    <a:gd name="connsiteY97" fmla="*/ 4524180 h 6345561"/>
                    <a:gd name="connsiteX98" fmla="*/ 3464621 w 6352623"/>
                    <a:gd name="connsiteY98" fmla="*/ 4545892 h 6345561"/>
                    <a:gd name="connsiteX99" fmla="*/ 11631 w 6352623"/>
                    <a:gd name="connsiteY99" fmla="*/ 3258148 h 6345561"/>
                    <a:gd name="connsiteX100" fmla="*/ 0 w 6352623"/>
                    <a:gd name="connsiteY100" fmla="*/ 3023469 h 6345561"/>
                    <a:gd name="connsiteX101" fmla="*/ 91400 w 6352623"/>
                    <a:gd name="connsiteY101" fmla="*/ 2405346 h 6345561"/>
                    <a:gd name="connsiteX102" fmla="*/ 258812 w 6352623"/>
                    <a:gd name="connsiteY102" fmla="*/ 1942855 h 6345561"/>
                    <a:gd name="connsiteX103" fmla="*/ 852081 w 6352623"/>
                    <a:gd name="connsiteY103" fmla="*/ 1937991 h 6345561"/>
                    <a:gd name="connsiteX104" fmla="*/ 1335718 w 6352623"/>
                    <a:gd name="connsiteY104" fmla="*/ 1925698 h 6345561"/>
                    <a:gd name="connsiteX105" fmla="*/ 1234430 w 6352623"/>
                    <a:gd name="connsiteY105" fmla="*/ 2196801 h 6345561"/>
                    <a:gd name="connsiteX106" fmla="*/ 1103579 w 6352623"/>
                    <a:gd name="connsiteY106" fmla="*/ 2737987 h 6345561"/>
                    <a:gd name="connsiteX107" fmla="*/ 1078099 w 6352623"/>
                    <a:gd name="connsiteY107" fmla="*/ 3180217 h 6345561"/>
                    <a:gd name="connsiteX108" fmla="*/ 11631 w 6352623"/>
                    <a:gd name="connsiteY108" fmla="*/ 3258148 h 6345561"/>
                    <a:gd name="connsiteX109" fmla="*/ 1960743 w 6352623"/>
                    <a:gd name="connsiteY109" fmla="*/ 4679317 h 6345561"/>
                    <a:gd name="connsiteX110" fmla="*/ 1740896 w 6352623"/>
                    <a:gd name="connsiteY110" fmla="*/ 4337429 h 6345561"/>
                    <a:gd name="connsiteX111" fmla="*/ 1441619 w 6352623"/>
                    <a:gd name="connsiteY111" fmla="*/ 3532526 h 6345561"/>
                    <a:gd name="connsiteX112" fmla="*/ 1438988 w 6352623"/>
                    <a:gd name="connsiteY112" fmla="*/ 3504964 h 6345561"/>
                    <a:gd name="connsiteX113" fmla="*/ 3013389 w 6352623"/>
                    <a:gd name="connsiteY113" fmla="*/ 3389903 h 6345561"/>
                    <a:gd name="connsiteX114" fmla="*/ 3099126 w 6352623"/>
                    <a:gd name="connsiteY114" fmla="*/ 4562904 h 6345561"/>
                    <a:gd name="connsiteX115" fmla="*/ 2689209 w 6352623"/>
                    <a:gd name="connsiteY115" fmla="*/ 4598877 h 6345561"/>
                    <a:gd name="connsiteX116" fmla="*/ 1989796 w 6352623"/>
                    <a:gd name="connsiteY116" fmla="*/ 4675326 h 6345561"/>
                    <a:gd name="connsiteX117" fmla="*/ 1960743 w 6352623"/>
                    <a:gd name="connsiteY117" fmla="*/ 4679317 h 6345561"/>
                    <a:gd name="connsiteX118" fmla="*/ 4067092 w 6352623"/>
                    <a:gd name="connsiteY118" fmla="*/ 6216068 h 6345561"/>
                    <a:gd name="connsiteX119" fmla="*/ 4277892 w 6352623"/>
                    <a:gd name="connsiteY119" fmla="*/ 5788869 h 6345561"/>
                    <a:gd name="connsiteX120" fmla="*/ 4525520 w 6352623"/>
                    <a:gd name="connsiteY120" fmla="*/ 5267093 h 6345561"/>
                    <a:gd name="connsiteX121" fmla="*/ 4685770 w 6352623"/>
                    <a:gd name="connsiteY121" fmla="*/ 4881257 h 6345561"/>
                    <a:gd name="connsiteX122" fmla="*/ 4712084 w 6352623"/>
                    <a:gd name="connsiteY122" fmla="*/ 4879914 h 6345561"/>
                    <a:gd name="connsiteX123" fmla="*/ 5642123 w 6352623"/>
                    <a:gd name="connsiteY123" fmla="*/ 4846187 h 6345561"/>
                    <a:gd name="connsiteX124" fmla="*/ 5866698 w 6352623"/>
                    <a:gd name="connsiteY124" fmla="*/ 4839902 h 6345561"/>
                    <a:gd name="connsiteX125" fmla="*/ 5706398 w 6352623"/>
                    <a:gd name="connsiteY125" fmla="*/ 5102370 h 6345561"/>
                    <a:gd name="connsiteX126" fmla="*/ 4229361 w 6352623"/>
                    <a:gd name="connsiteY126" fmla="*/ 6176010 h 6345561"/>
                    <a:gd name="connsiteX127" fmla="*/ 4067092 w 6352623"/>
                    <a:gd name="connsiteY127" fmla="*/ 6216068 h 6345561"/>
                    <a:gd name="connsiteX128" fmla="*/ 3617977 w 6352623"/>
                    <a:gd name="connsiteY128" fmla="*/ 6323175 h 6345561"/>
                    <a:gd name="connsiteX129" fmla="*/ 3499574 w 6352623"/>
                    <a:gd name="connsiteY129" fmla="*/ 4950969 h 6345561"/>
                    <a:gd name="connsiteX130" fmla="*/ 3966167 w 6352623"/>
                    <a:gd name="connsiteY130" fmla="*/ 4917769 h 6345561"/>
                    <a:gd name="connsiteX131" fmla="*/ 4402891 w 6352623"/>
                    <a:gd name="connsiteY131" fmla="*/ 4895610 h 6345561"/>
                    <a:gd name="connsiteX132" fmla="*/ 4263840 w 6352623"/>
                    <a:gd name="connsiteY132" fmla="*/ 5239274 h 6345561"/>
                    <a:gd name="connsiteX133" fmla="*/ 3691123 w 6352623"/>
                    <a:gd name="connsiteY133" fmla="*/ 6308899 h 6345561"/>
                    <a:gd name="connsiteX134" fmla="*/ 3637169 w 6352623"/>
                    <a:gd name="connsiteY134" fmla="*/ 6322223 h 6345561"/>
                    <a:gd name="connsiteX135" fmla="*/ 3617977 w 6352623"/>
                    <a:gd name="connsiteY135" fmla="*/ 6323175 h 6345561"/>
                    <a:gd name="connsiteX136" fmla="*/ 509955 w 6352623"/>
                    <a:gd name="connsiteY136" fmla="*/ 4889989 h 6345561"/>
                    <a:gd name="connsiteX137" fmla="*/ 432662 w 6352623"/>
                    <a:gd name="connsiteY137" fmla="*/ 4783013 h 6345561"/>
                    <a:gd name="connsiteX138" fmla="*/ 30403 w 6352623"/>
                    <a:gd name="connsiteY138" fmla="*/ 3637168 h 6345561"/>
                    <a:gd name="connsiteX139" fmla="*/ 28957 w 6352623"/>
                    <a:gd name="connsiteY139" fmla="*/ 3608002 h 6345561"/>
                    <a:gd name="connsiteX140" fmla="*/ 1122699 w 6352623"/>
                    <a:gd name="connsiteY140" fmla="*/ 3528079 h 6345561"/>
                    <a:gd name="connsiteX141" fmla="*/ 1151870 w 6352623"/>
                    <a:gd name="connsiteY141" fmla="*/ 3709064 h 6345561"/>
                    <a:gd name="connsiteX142" fmla="*/ 1633165 w 6352623"/>
                    <a:gd name="connsiteY142" fmla="*/ 4721494 h 6345561"/>
                    <a:gd name="connsiteX143" fmla="*/ 1635001 w 6352623"/>
                    <a:gd name="connsiteY143" fmla="*/ 4724090 h 6345561"/>
                    <a:gd name="connsiteX144" fmla="*/ 1150655 w 6352623"/>
                    <a:gd name="connsiteY144" fmla="*/ 4790652 h 6345561"/>
                    <a:gd name="connsiteX145" fmla="*/ 509955 w 6352623"/>
                    <a:gd name="connsiteY145" fmla="*/ 4889989 h 6345561"/>
                    <a:gd name="connsiteX146" fmla="*/ 3165956 w 6352623"/>
                    <a:gd name="connsiteY146" fmla="*/ 6345561 h 6345561"/>
                    <a:gd name="connsiteX147" fmla="*/ 2661675 w 6352623"/>
                    <a:gd name="connsiteY147" fmla="*/ 5655612 h 6345561"/>
                    <a:gd name="connsiteX148" fmla="*/ 2224080 w 6352623"/>
                    <a:gd name="connsiteY148" fmla="*/ 5071807 h 6345561"/>
                    <a:gd name="connsiteX149" fmla="*/ 2697681 w 6352623"/>
                    <a:gd name="connsiteY149" fmla="*/ 5021257 h 6345561"/>
                    <a:gd name="connsiteX150" fmla="*/ 3150545 w 6352623"/>
                    <a:gd name="connsiteY150" fmla="*/ 4979436 h 6345561"/>
                    <a:gd name="connsiteX151" fmla="*/ 3267988 w 6352623"/>
                    <a:gd name="connsiteY151" fmla="*/ 6340508 h 6345561"/>
                    <a:gd name="connsiteX152" fmla="*/ 3165956 w 6352623"/>
                    <a:gd name="connsiteY152" fmla="*/ 6345561 h 6345561"/>
                    <a:gd name="connsiteX153" fmla="*/ 3165956 w 6352623"/>
                    <a:gd name="connsiteY153" fmla="*/ 6345561 h 6345561"/>
                    <a:gd name="connsiteX154" fmla="*/ 3099167 w 6352623"/>
                    <a:gd name="connsiteY154" fmla="*/ 6341244 h 6345561"/>
                    <a:gd name="connsiteX155" fmla="*/ 3165956 w 6352623"/>
                    <a:gd name="connsiteY155" fmla="*/ 6345561 h 6345561"/>
                    <a:gd name="connsiteX156" fmla="*/ 2827891 w 6352623"/>
                    <a:gd name="connsiteY156" fmla="*/ 6323709 h 6345561"/>
                    <a:gd name="connsiteX157" fmla="*/ 2884966 w 6352623"/>
                    <a:gd name="connsiteY157" fmla="*/ 6327398 h 6345561"/>
                    <a:gd name="connsiteX158" fmla="*/ 2827891 w 6352623"/>
                    <a:gd name="connsiteY158" fmla="*/ 6323709 h 6345561"/>
                    <a:gd name="connsiteX159" fmla="*/ 1799833 w 6352623"/>
                    <a:gd name="connsiteY159" fmla="*/ 6042038 h 6345561"/>
                    <a:gd name="connsiteX160" fmla="*/ 792530 w 6352623"/>
                    <a:gd name="connsiteY160" fmla="*/ 5281044 h 6345561"/>
                    <a:gd name="connsiteX161" fmla="*/ 758259 w 6352623"/>
                    <a:gd name="connsiteY161" fmla="*/ 5233611 h 6345561"/>
                    <a:gd name="connsiteX162" fmla="*/ 1178638 w 6352623"/>
                    <a:gd name="connsiteY162" fmla="*/ 5187468 h 6345561"/>
                    <a:gd name="connsiteX163" fmla="*/ 1905324 w 6352623"/>
                    <a:gd name="connsiteY163" fmla="*/ 5106339 h 6345561"/>
                    <a:gd name="connsiteX164" fmla="*/ 2206251 w 6352623"/>
                    <a:gd name="connsiteY164" fmla="*/ 5531868 h 6345561"/>
                    <a:gd name="connsiteX165" fmla="*/ 2827891 w 6352623"/>
                    <a:gd name="connsiteY165" fmla="*/ 6323709 h 6345561"/>
                    <a:gd name="connsiteX166" fmla="*/ 2405336 w 6352623"/>
                    <a:gd name="connsiteY166" fmla="*/ 6261225 h 6345561"/>
                    <a:gd name="connsiteX167" fmla="*/ 1799833 w 6352623"/>
                    <a:gd name="connsiteY167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989951 w 6352623"/>
                    <a:gd name="connsiteY70" fmla="*/ 4620000 h 6345561"/>
                    <a:gd name="connsiteX71" fmla="*/ 5895990 w 6352623"/>
                    <a:gd name="connsiteY71" fmla="*/ 4787640 h 6345561"/>
                    <a:gd name="connsiteX72" fmla="*/ 5661892 w 6352623"/>
                    <a:gd name="connsiteY72" fmla="*/ 4787640 h 6345561"/>
                    <a:gd name="connsiteX73" fmla="*/ 4842211 w 6352623"/>
                    <a:gd name="connsiteY73" fmla="*/ 4504577 h 6345561"/>
                    <a:gd name="connsiteX74" fmla="*/ 4894441 w 6352623"/>
                    <a:gd name="connsiteY74" fmla="*/ 4378816 h 6345561"/>
                    <a:gd name="connsiteX75" fmla="*/ 5118410 w 6352623"/>
                    <a:gd name="connsiteY75" fmla="*/ 3308120 h 6345561"/>
                    <a:gd name="connsiteX76" fmla="*/ 5112011 w 6352623"/>
                    <a:gd name="connsiteY76" fmla="*/ 3236549 h 6345561"/>
                    <a:gd name="connsiteX77" fmla="*/ 6343574 w 6352623"/>
                    <a:gd name="connsiteY77" fmla="*/ 3146548 h 6345561"/>
                    <a:gd name="connsiteX78" fmla="*/ 6352623 w 6352623"/>
                    <a:gd name="connsiteY78" fmla="*/ 3329154 h 6345561"/>
                    <a:gd name="connsiteX79" fmla="*/ 6261216 w 6352623"/>
                    <a:gd name="connsiteY79" fmla="*/ 3947289 h 6345561"/>
                    <a:gd name="connsiteX80" fmla="*/ 6068313 w 6352623"/>
                    <a:gd name="connsiteY80" fmla="*/ 4480189 h 6345561"/>
                    <a:gd name="connsiteX81" fmla="*/ 5645377 w 6352623"/>
                    <a:gd name="connsiteY81" fmla="*/ 4489676 h 6345561"/>
                    <a:gd name="connsiteX82" fmla="*/ 4842211 w 6352623"/>
                    <a:gd name="connsiteY82" fmla="*/ 4504577 h 6345561"/>
                    <a:gd name="connsiteX83" fmla="*/ 1405726 w 6352623"/>
                    <a:gd name="connsiteY83" fmla="*/ 3156271 h 6345561"/>
                    <a:gd name="connsiteX84" fmla="*/ 1399341 w 6352623"/>
                    <a:gd name="connsiteY84" fmla="*/ 3089416 h 6345561"/>
                    <a:gd name="connsiteX85" fmla="*/ 1464945 w 6352623"/>
                    <a:gd name="connsiteY85" fmla="*/ 2467755 h 6345561"/>
                    <a:gd name="connsiteX86" fmla="*/ 1626959 w 6352623"/>
                    <a:gd name="connsiteY86" fmla="*/ 1918290 h 6345561"/>
                    <a:gd name="connsiteX87" fmla="*/ 1698846 w 6352623"/>
                    <a:gd name="connsiteY87" fmla="*/ 1916459 h 6345561"/>
                    <a:gd name="connsiteX88" fmla="*/ 2401423 w 6352623"/>
                    <a:gd name="connsiteY88" fmla="*/ 1879094 h 6345561"/>
                    <a:gd name="connsiteX89" fmla="*/ 2879383 w 6352623"/>
                    <a:gd name="connsiteY89" fmla="*/ 1836855 h 6345561"/>
                    <a:gd name="connsiteX90" fmla="*/ 2983285 w 6352623"/>
                    <a:gd name="connsiteY90" fmla="*/ 3040986 h 6345561"/>
                    <a:gd name="connsiteX91" fmla="*/ 1405726 w 6352623"/>
                    <a:gd name="connsiteY91" fmla="*/ 3156271 h 6345561"/>
                    <a:gd name="connsiteX92" fmla="*/ 3464621 w 6352623"/>
                    <a:gd name="connsiteY92" fmla="*/ 4545892 h 6345561"/>
                    <a:gd name="connsiteX93" fmla="*/ 3362673 w 6352623"/>
                    <a:gd name="connsiteY93" fmla="*/ 3364384 h 6345561"/>
                    <a:gd name="connsiteX94" fmla="*/ 4785461 w 6352623"/>
                    <a:gd name="connsiteY94" fmla="*/ 3260410 h 6345561"/>
                    <a:gd name="connsiteX95" fmla="*/ 4791965 w 6352623"/>
                    <a:gd name="connsiteY95" fmla="*/ 3337498 h 6345561"/>
                    <a:gd name="connsiteX96" fmla="*/ 4582162 w 6352623"/>
                    <a:gd name="connsiteY96" fmla="*/ 4452550 h 6345561"/>
                    <a:gd name="connsiteX97" fmla="*/ 3980007 w 6352623"/>
                    <a:gd name="connsiteY97" fmla="*/ 4524180 h 6345561"/>
                    <a:gd name="connsiteX98" fmla="*/ 3464621 w 6352623"/>
                    <a:gd name="connsiteY98" fmla="*/ 4545892 h 6345561"/>
                    <a:gd name="connsiteX99" fmla="*/ 11631 w 6352623"/>
                    <a:gd name="connsiteY99" fmla="*/ 3258148 h 6345561"/>
                    <a:gd name="connsiteX100" fmla="*/ 0 w 6352623"/>
                    <a:gd name="connsiteY100" fmla="*/ 3023469 h 6345561"/>
                    <a:gd name="connsiteX101" fmla="*/ 91400 w 6352623"/>
                    <a:gd name="connsiteY101" fmla="*/ 2405346 h 6345561"/>
                    <a:gd name="connsiteX102" fmla="*/ 258812 w 6352623"/>
                    <a:gd name="connsiteY102" fmla="*/ 1942855 h 6345561"/>
                    <a:gd name="connsiteX103" fmla="*/ 852081 w 6352623"/>
                    <a:gd name="connsiteY103" fmla="*/ 1937991 h 6345561"/>
                    <a:gd name="connsiteX104" fmla="*/ 1335718 w 6352623"/>
                    <a:gd name="connsiteY104" fmla="*/ 1925698 h 6345561"/>
                    <a:gd name="connsiteX105" fmla="*/ 1234430 w 6352623"/>
                    <a:gd name="connsiteY105" fmla="*/ 2196801 h 6345561"/>
                    <a:gd name="connsiteX106" fmla="*/ 1103579 w 6352623"/>
                    <a:gd name="connsiteY106" fmla="*/ 2737987 h 6345561"/>
                    <a:gd name="connsiteX107" fmla="*/ 1078099 w 6352623"/>
                    <a:gd name="connsiteY107" fmla="*/ 3180217 h 6345561"/>
                    <a:gd name="connsiteX108" fmla="*/ 11631 w 6352623"/>
                    <a:gd name="connsiteY108" fmla="*/ 3258148 h 6345561"/>
                    <a:gd name="connsiteX109" fmla="*/ 1960743 w 6352623"/>
                    <a:gd name="connsiteY109" fmla="*/ 4679317 h 6345561"/>
                    <a:gd name="connsiteX110" fmla="*/ 1740896 w 6352623"/>
                    <a:gd name="connsiteY110" fmla="*/ 4337429 h 6345561"/>
                    <a:gd name="connsiteX111" fmla="*/ 1441619 w 6352623"/>
                    <a:gd name="connsiteY111" fmla="*/ 3532526 h 6345561"/>
                    <a:gd name="connsiteX112" fmla="*/ 1438988 w 6352623"/>
                    <a:gd name="connsiteY112" fmla="*/ 3504964 h 6345561"/>
                    <a:gd name="connsiteX113" fmla="*/ 3013389 w 6352623"/>
                    <a:gd name="connsiteY113" fmla="*/ 3389903 h 6345561"/>
                    <a:gd name="connsiteX114" fmla="*/ 3099126 w 6352623"/>
                    <a:gd name="connsiteY114" fmla="*/ 4562904 h 6345561"/>
                    <a:gd name="connsiteX115" fmla="*/ 2689209 w 6352623"/>
                    <a:gd name="connsiteY115" fmla="*/ 4598877 h 6345561"/>
                    <a:gd name="connsiteX116" fmla="*/ 1989796 w 6352623"/>
                    <a:gd name="connsiteY116" fmla="*/ 4675326 h 6345561"/>
                    <a:gd name="connsiteX117" fmla="*/ 1960743 w 6352623"/>
                    <a:gd name="connsiteY117" fmla="*/ 4679317 h 6345561"/>
                    <a:gd name="connsiteX118" fmla="*/ 4067092 w 6352623"/>
                    <a:gd name="connsiteY118" fmla="*/ 6216068 h 6345561"/>
                    <a:gd name="connsiteX119" fmla="*/ 4277892 w 6352623"/>
                    <a:gd name="connsiteY119" fmla="*/ 5788869 h 6345561"/>
                    <a:gd name="connsiteX120" fmla="*/ 4525520 w 6352623"/>
                    <a:gd name="connsiteY120" fmla="*/ 5267093 h 6345561"/>
                    <a:gd name="connsiteX121" fmla="*/ 4685770 w 6352623"/>
                    <a:gd name="connsiteY121" fmla="*/ 4881257 h 6345561"/>
                    <a:gd name="connsiteX122" fmla="*/ 4712084 w 6352623"/>
                    <a:gd name="connsiteY122" fmla="*/ 4879914 h 6345561"/>
                    <a:gd name="connsiteX123" fmla="*/ 5642123 w 6352623"/>
                    <a:gd name="connsiteY123" fmla="*/ 4846187 h 6345561"/>
                    <a:gd name="connsiteX124" fmla="*/ 5866698 w 6352623"/>
                    <a:gd name="connsiteY124" fmla="*/ 4839902 h 6345561"/>
                    <a:gd name="connsiteX125" fmla="*/ 5706398 w 6352623"/>
                    <a:gd name="connsiteY125" fmla="*/ 5102370 h 6345561"/>
                    <a:gd name="connsiteX126" fmla="*/ 4229361 w 6352623"/>
                    <a:gd name="connsiteY126" fmla="*/ 6176010 h 6345561"/>
                    <a:gd name="connsiteX127" fmla="*/ 4067092 w 6352623"/>
                    <a:gd name="connsiteY127" fmla="*/ 6216068 h 6345561"/>
                    <a:gd name="connsiteX128" fmla="*/ 3617977 w 6352623"/>
                    <a:gd name="connsiteY128" fmla="*/ 6323175 h 6345561"/>
                    <a:gd name="connsiteX129" fmla="*/ 3499574 w 6352623"/>
                    <a:gd name="connsiteY129" fmla="*/ 4950969 h 6345561"/>
                    <a:gd name="connsiteX130" fmla="*/ 3966167 w 6352623"/>
                    <a:gd name="connsiteY130" fmla="*/ 4917769 h 6345561"/>
                    <a:gd name="connsiteX131" fmla="*/ 4402891 w 6352623"/>
                    <a:gd name="connsiteY131" fmla="*/ 4895610 h 6345561"/>
                    <a:gd name="connsiteX132" fmla="*/ 4263840 w 6352623"/>
                    <a:gd name="connsiteY132" fmla="*/ 5239274 h 6345561"/>
                    <a:gd name="connsiteX133" fmla="*/ 3691123 w 6352623"/>
                    <a:gd name="connsiteY133" fmla="*/ 6308899 h 6345561"/>
                    <a:gd name="connsiteX134" fmla="*/ 3637169 w 6352623"/>
                    <a:gd name="connsiteY134" fmla="*/ 6322223 h 6345561"/>
                    <a:gd name="connsiteX135" fmla="*/ 3617977 w 6352623"/>
                    <a:gd name="connsiteY135" fmla="*/ 6323175 h 6345561"/>
                    <a:gd name="connsiteX136" fmla="*/ 509955 w 6352623"/>
                    <a:gd name="connsiteY136" fmla="*/ 4889989 h 6345561"/>
                    <a:gd name="connsiteX137" fmla="*/ 432662 w 6352623"/>
                    <a:gd name="connsiteY137" fmla="*/ 4783013 h 6345561"/>
                    <a:gd name="connsiteX138" fmla="*/ 30403 w 6352623"/>
                    <a:gd name="connsiteY138" fmla="*/ 3637168 h 6345561"/>
                    <a:gd name="connsiteX139" fmla="*/ 28957 w 6352623"/>
                    <a:gd name="connsiteY139" fmla="*/ 3608002 h 6345561"/>
                    <a:gd name="connsiteX140" fmla="*/ 1122699 w 6352623"/>
                    <a:gd name="connsiteY140" fmla="*/ 3528079 h 6345561"/>
                    <a:gd name="connsiteX141" fmla="*/ 1151870 w 6352623"/>
                    <a:gd name="connsiteY141" fmla="*/ 3709064 h 6345561"/>
                    <a:gd name="connsiteX142" fmla="*/ 1633165 w 6352623"/>
                    <a:gd name="connsiteY142" fmla="*/ 4721494 h 6345561"/>
                    <a:gd name="connsiteX143" fmla="*/ 1635001 w 6352623"/>
                    <a:gd name="connsiteY143" fmla="*/ 4724090 h 6345561"/>
                    <a:gd name="connsiteX144" fmla="*/ 1150655 w 6352623"/>
                    <a:gd name="connsiteY144" fmla="*/ 4790652 h 6345561"/>
                    <a:gd name="connsiteX145" fmla="*/ 509955 w 6352623"/>
                    <a:gd name="connsiteY145" fmla="*/ 4889989 h 6345561"/>
                    <a:gd name="connsiteX146" fmla="*/ 3165956 w 6352623"/>
                    <a:gd name="connsiteY146" fmla="*/ 6345561 h 6345561"/>
                    <a:gd name="connsiteX147" fmla="*/ 2661675 w 6352623"/>
                    <a:gd name="connsiteY147" fmla="*/ 5655612 h 6345561"/>
                    <a:gd name="connsiteX148" fmla="*/ 2224080 w 6352623"/>
                    <a:gd name="connsiteY148" fmla="*/ 5071807 h 6345561"/>
                    <a:gd name="connsiteX149" fmla="*/ 2697681 w 6352623"/>
                    <a:gd name="connsiteY149" fmla="*/ 5021257 h 6345561"/>
                    <a:gd name="connsiteX150" fmla="*/ 3150545 w 6352623"/>
                    <a:gd name="connsiteY150" fmla="*/ 4979436 h 6345561"/>
                    <a:gd name="connsiteX151" fmla="*/ 3267988 w 6352623"/>
                    <a:gd name="connsiteY151" fmla="*/ 6340508 h 6345561"/>
                    <a:gd name="connsiteX152" fmla="*/ 3165956 w 6352623"/>
                    <a:gd name="connsiteY152" fmla="*/ 6345561 h 6345561"/>
                    <a:gd name="connsiteX153" fmla="*/ 2827891 w 6352623"/>
                    <a:gd name="connsiteY153" fmla="*/ 6323709 h 6345561"/>
                    <a:gd name="connsiteX154" fmla="*/ 2884966 w 6352623"/>
                    <a:gd name="connsiteY154" fmla="*/ 6327398 h 6345561"/>
                    <a:gd name="connsiteX155" fmla="*/ 2827891 w 6352623"/>
                    <a:gd name="connsiteY155" fmla="*/ 6323709 h 6345561"/>
                    <a:gd name="connsiteX156" fmla="*/ 1799833 w 6352623"/>
                    <a:gd name="connsiteY156" fmla="*/ 6042038 h 6345561"/>
                    <a:gd name="connsiteX157" fmla="*/ 792530 w 6352623"/>
                    <a:gd name="connsiteY157" fmla="*/ 5281044 h 6345561"/>
                    <a:gd name="connsiteX158" fmla="*/ 758259 w 6352623"/>
                    <a:gd name="connsiteY158" fmla="*/ 5233611 h 6345561"/>
                    <a:gd name="connsiteX159" fmla="*/ 1178638 w 6352623"/>
                    <a:gd name="connsiteY159" fmla="*/ 5187468 h 6345561"/>
                    <a:gd name="connsiteX160" fmla="*/ 1905324 w 6352623"/>
                    <a:gd name="connsiteY160" fmla="*/ 5106339 h 6345561"/>
                    <a:gd name="connsiteX161" fmla="*/ 2206251 w 6352623"/>
                    <a:gd name="connsiteY161" fmla="*/ 5531868 h 6345561"/>
                    <a:gd name="connsiteX162" fmla="*/ 2827891 w 6352623"/>
                    <a:gd name="connsiteY162" fmla="*/ 6323709 h 6345561"/>
                    <a:gd name="connsiteX163" fmla="*/ 2405336 w 6352623"/>
                    <a:gd name="connsiteY163" fmla="*/ 6261225 h 6345561"/>
                    <a:gd name="connsiteX164" fmla="*/ 1799833 w 6352623"/>
                    <a:gd name="connsiteY164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895990 w 6352623"/>
                    <a:gd name="connsiteY70" fmla="*/ 4787640 h 6345561"/>
                    <a:gd name="connsiteX71" fmla="*/ 5661892 w 6352623"/>
                    <a:gd name="connsiteY71" fmla="*/ 4787640 h 6345561"/>
                    <a:gd name="connsiteX72" fmla="*/ 4842211 w 6352623"/>
                    <a:gd name="connsiteY72" fmla="*/ 4504577 h 6345561"/>
                    <a:gd name="connsiteX73" fmla="*/ 4894441 w 6352623"/>
                    <a:gd name="connsiteY73" fmla="*/ 4378816 h 6345561"/>
                    <a:gd name="connsiteX74" fmla="*/ 5118410 w 6352623"/>
                    <a:gd name="connsiteY74" fmla="*/ 3308120 h 6345561"/>
                    <a:gd name="connsiteX75" fmla="*/ 5112011 w 6352623"/>
                    <a:gd name="connsiteY75" fmla="*/ 3236549 h 6345561"/>
                    <a:gd name="connsiteX76" fmla="*/ 6343574 w 6352623"/>
                    <a:gd name="connsiteY76" fmla="*/ 3146548 h 6345561"/>
                    <a:gd name="connsiteX77" fmla="*/ 6352623 w 6352623"/>
                    <a:gd name="connsiteY77" fmla="*/ 3329154 h 6345561"/>
                    <a:gd name="connsiteX78" fmla="*/ 6261216 w 6352623"/>
                    <a:gd name="connsiteY78" fmla="*/ 3947289 h 6345561"/>
                    <a:gd name="connsiteX79" fmla="*/ 6068313 w 6352623"/>
                    <a:gd name="connsiteY79" fmla="*/ 4480189 h 6345561"/>
                    <a:gd name="connsiteX80" fmla="*/ 5645377 w 6352623"/>
                    <a:gd name="connsiteY80" fmla="*/ 4489676 h 6345561"/>
                    <a:gd name="connsiteX81" fmla="*/ 4842211 w 6352623"/>
                    <a:gd name="connsiteY81" fmla="*/ 4504577 h 6345561"/>
                    <a:gd name="connsiteX82" fmla="*/ 1405726 w 6352623"/>
                    <a:gd name="connsiteY82" fmla="*/ 3156271 h 6345561"/>
                    <a:gd name="connsiteX83" fmla="*/ 1399341 w 6352623"/>
                    <a:gd name="connsiteY83" fmla="*/ 3089416 h 6345561"/>
                    <a:gd name="connsiteX84" fmla="*/ 1464945 w 6352623"/>
                    <a:gd name="connsiteY84" fmla="*/ 2467755 h 6345561"/>
                    <a:gd name="connsiteX85" fmla="*/ 1626959 w 6352623"/>
                    <a:gd name="connsiteY85" fmla="*/ 1918290 h 6345561"/>
                    <a:gd name="connsiteX86" fmla="*/ 1698846 w 6352623"/>
                    <a:gd name="connsiteY86" fmla="*/ 1916459 h 6345561"/>
                    <a:gd name="connsiteX87" fmla="*/ 2401423 w 6352623"/>
                    <a:gd name="connsiteY87" fmla="*/ 1879094 h 6345561"/>
                    <a:gd name="connsiteX88" fmla="*/ 2879383 w 6352623"/>
                    <a:gd name="connsiteY88" fmla="*/ 1836855 h 6345561"/>
                    <a:gd name="connsiteX89" fmla="*/ 2983285 w 6352623"/>
                    <a:gd name="connsiteY89" fmla="*/ 3040986 h 6345561"/>
                    <a:gd name="connsiteX90" fmla="*/ 1405726 w 6352623"/>
                    <a:gd name="connsiteY90" fmla="*/ 3156271 h 6345561"/>
                    <a:gd name="connsiteX91" fmla="*/ 3464621 w 6352623"/>
                    <a:gd name="connsiteY91" fmla="*/ 4545892 h 6345561"/>
                    <a:gd name="connsiteX92" fmla="*/ 3362673 w 6352623"/>
                    <a:gd name="connsiteY92" fmla="*/ 3364384 h 6345561"/>
                    <a:gd name="connsiteX93" fmla="*/ 4785461 w 6352623"/>
                    <a:gd name="connsiteY93" fmla="*/ 3260410 h 6345561"/>
                    <a:gd name="connsiteX94" fmla="*/ 4791965 w 6352623"/>
                    <a:gd name="connsiteY94" fmla="*/ 3337498 h 6345561"/>
                    <a:gd name="connsiteX95" fmla="*/ 4582162 w 6352623"/>
                    <a:gd name="connsiteY95" fmla="*/ 4452550 h 6345561"/>
                    <a:gd name="connsiteX96" fmla="*/ 3980007 w 6352623"/>
                    <a:gd name="connsiteY96" fmla="*/ 4524180 h 6345561"/>
                    <a:gd name="connsiteX97" fmla="*/ 3464621 w 6352623"/>
                    <a:gd name="connsiteY97" fmla="*/ 4545892 h 6345561"/>
                    <a:gd name="connsiteX98" fmla="*/ 11631 w 6352623"/>
                    <a:gd name="connsiteY98" fmla="*/ 3258148 h 6345561"/>
                    <a:gd name="connsiteX99" fmla="*/ 0 w 6352623"/>
                    <a:gd name="connsiteY99" fmla="*/ 3023469 h 6345561"/>
                    <a:gd name="connsiteX100" fmla="*/ 91400 w 6352623"/>
                    <a:gd name="connsiteY100" fmla="*/ 2405346 h 6345561"/>
                    <a:gd name="connsiteX101" fmla="*/ 258812 w 6352623"/>
                    <a:gd name="connsiteY101" fmla="*/ 1942855 h 6345561"/>
                    <a:gd name="connsiteX102" fmla="*/ 852081 w 6352623"/>
                    <a:gd name="connsiteY102" fmla="*/ 1937991 h 6345561"/>
                    <a:gd name="connsiteX103" fmla="*/ 1335718 w 6352623"/>
                    <a:gd name="connsiteY103" fmla="*/ 1925698 h 6345561"/>
                    <a:gd name="connsiteX104" fmla="*/ 1234430 w 6352623"/>
                    <a:gd name="connsiteY104" fmla="*/ 2196801 h 6345561"/>
                    <a:gd name="connsiteX105" fmla="*/ 1103579 w 6352623"/>
                    <a:gd name="connsiteY105" fmla="*/ 2737987 h 6345561"/>
                    <a:gd name="connsiteX106" fmla="*/ 1078099 w 6352623"/>
                    <a:gd name="connsiteY106" fmla="*/ 3180217 h 6345561"/>
                    <a:gd name="connsiteX107" fmla="*/ 11631 w 6352623"/>
                    <a:gd name="connsiteY107" fmla="*/ 3258148 h 6345561"/>
                    <a:gd name="connsiteX108" fmla="*/ 1960743 w 6352623"/>
                    <a:gd name="connsiteY108" fmla="*/ 4679317 h 6345561"/>
                    <a:gd name="connsiteX109" fmla="*/ 1740896 w 6352623"/>
                    <a:gd name="connsiteY109" fmla="*/ 4337429 h 6345561"/>
                    <a:gd name="connsiteX110" fmla="*/ 1441619 w 6352623"/>
                    <a:gd name="connsiteY110" fmla="*/ 3532526 h 6345561"/>
                    <a:gd name="connsiteX111" fmla="*/ 1438988 w 6352623"/>
                    <a:gd name="connsiteY111" fmla="*/ 3504964 h 6345561"/>
                    <a:gd name="connsiteX112" fmla="*/ 3013389 w 6352623"/>
                    <a:gd name="connsiteY112" fmla="*/ 3389903 h 6345561"/>
                    <a:gd name="connsiteX113" fmla="*/ 3099126 w 6352623"/>
                    <a:gd name="connsiteY113" fmla="*/ 4562904 h 6345561"/>
                    <a:gd name="connsiteX114" fmla="*/ 2689209 w 6352623"/>
                    <a:gd name="connsiteY114" fmla="*/ 4598877 h 6345561"/>
                    <a:gd name="connsiteX115" fmla="*/ 1989796 w 6352623"/>
                    <a:gd name="connsiteY115" fmla="*/ 4675326 h 6345561"/>
                    <a:gd name="connsiteX116" fmla="*/ 1960743 w 6352623"/>
                    <a:gd name="connsiteY116" fmla="*/ 4679317 h 6345561"/>
                    <a:gd name="connsiteX117" fmla="*/ 4067092 w 6352623"/>
                    <a:gd name="connsiteY117" fmla="*/ 6216068 h 6345561"/>
                    <a:gd name="connsiteX118" fmla="*/ 4277892 w 6352623"/>
                    <a:gd name="connsiteY118" fmla="*/ 5788869 h 6345561"/>
                    <a:gd name="connsiteX119" fmla="*/ 4525520 w 6352623"/>
                    <a:gd name="connsiteY119" fmla="*/ 5267093 h 6345561"/>
                    <a:gd name="connsiteX120" fmla="*/ 4685770 w 6352623"/>
                    <a:gd name="connsiteY120" fmla="*/ 4881257 h 6345561"/>
                    <a:gd name="connsiteX121" fmla="*/ 4712084 w 6352623"/>
                    <a:gd name="connsiteY121" fmla="*/ 4879914 h 6345561"/>
                    <a:gd name="connsiteX122" fmla="*/ 5642123 w 6352623"/>
                    <a:gd name="connsiteY122" fmla="*/ 4846187 h 6345561"/>
                    <a:gd name="connsiteX123" fmla="*/ 5866698 w 6352623"/>
                    <a:gd name="connsiteY123" fmla="*/ 4839902 h 6345561"/>
                    <a:gd name="connsiteX124" fmla="*/ 5706398 w 6352623"/>
                    <a:gd name="connsiteY124" fmla="*/ 5102370 h 6345561"/>
                    <a:gd name="connsiteX125" fmla="*/ 4229361 w 6352623"/>
                    <a:gd name="connsiteY125" fmla="*/ 6176010 h 6345561"/>
                    <a:gd name="connsiteX126" fmla="*/ 4067092 w 6352623"/>
                    <a:gd name="connsiteY126" fmla="*/ 6216068 h 6345561"/>
                    <a:gd name="connsiteX127" fmla="*/ 3617977 w 6352623"/>
                    <a:gd name="connsiteY127" fmla="*/ 6323175 h 6345561"/>
                    <a:gd name="connsiteX128" fmla="*/ 3499574 w 6352623"/>
                    <a:gd name="connsiteY128" fmla="*/ 4950969 h 6345561"/>
                    <a:gd name="connsiteX129" fmla="*/ 3966167 w 6352623"/>
                    <a:gd name="connsiteY129" fmla="*/ 4917769 h 6345561"/>
                    <a:gd name="connsiteX130" fmla="*/ 4402891 w 6352623"/>
                    <a:gd name="connsiteY130" fmla="*/ 4895610 h 6345561"/>
                    <a:gd name="connsiteX131" fmla="*/ 4263840 w 6352623"/>
                    <a:gd name="connsiteY131" fmla="*/ 5239274 h 6345561"/>
                    <a:gd name="connsiteX132" fmla="*/ 3691123 w 6352623"/>
                    <a:gd name="connsiteY132" fmla="*/ 6308899 h 6345561"/>
                    <a:gd name="connsiteX133" fmla="*/ 3637169 w 6352623"/>
                    <a:gd name="connsiteY133" fmla="*/ 6322223 h 6345561"/>
                    <a:gd name="connsiteX134" fmla="*/ 3617977 w 6352623"/>
                    <a:gd name="connsiteY134" fmla="*/ 6323175 h 6345561"/>
                    <a:gd name="connsiteX135" fmla="*/ 509955 w 6352623"/>
                    <a:gd name="connsiteY135" fmla="*/ 4889989 h 6345561"/>
                    <a:gd name="connsiteX136" fmla="*/ 432662 w 6352623"/>
                    <a:gd name="connsiteY136" fmla="*/ 4783013 h 6345561"/>
                    <a:gd name="connsiteX137" fmla="*/ 30403 w 6352623"/>
                    <a:gd name="connsiteY137" fmla="*/ 3637168 h 6345561"/>
                    <a:gd name="connsiteX138" fmla="*/ 28957 w 6352623"/>
                    <a:gd name="connsiteY138" fmla="*/ 3608002 h 6345561"/>
                    <a:gd name="connsiteX139" fmla="*/ 1122699 w 6352623"/>
                    <a:gd name="connsiteY139" fmla="*/ 3528079 h 6345561"/>
                    <a:gd name="connsiteX140" fmla="*/ 1151870 w 6352623"/>
                    <a:gd name="connsiteY140" fmla="*/ 3709064 h 6345561"/>
                    <a:gd name="connsiteX141" fmla="*/ 1633165 w 6352623"/>
                    <a:gd name="connsiteY141" fmla="*/ 4721494 h 6345561"/>
                    <a:gd name="connsiteX142" fmla="*/ 1635001 w 6352623"/>
                    <a:gd name="connsiteY142" fmla="*/ 4724090 h 6345561"/>
                    <a:gd name="connsiteX143" fmla="*/ 1150655 w 6352623"/>
                    <a:gd name="connsiteY143" fmla="*/ 4790652 h 6345561"/>
                    <a:gd name="connsiteX144" fmla="*/ 509955 w 6352623"/>
                    <a:gd name="connsiteY144" fmla="*/ 4889989 h 6345561"/>
                    <a:gd name="connsiteX145" fmla="*/ 3165956 w 6352623"/>
                    <a:gd name="connsiteY145" fmla="*/ 6345561 h 6345561"/>
                    <a:gd name="connsiteX146" fmla="*/ 2661675 w 6352623"/>
                    <a:gd name="connsiteY146" fmla="*/ 5655612 h 6345561"/>
                    <a:gd name="connsiteX147" fmla="*/ 2224080 w 6352623"/>
                    <a:gd name="connsiteY147" fmla="*/ 5071807 h 6345561"/>
                    <a:gd name="connsiteX148" fmla="*/ 2697681 w 6352623"/>
                    <a:gd name="connsiteY148" fmla="*/ 5021257 h 6345561"/>
                    <a:gd name="connsiteX149" fmla="*/ 3150545 w 6352623"/>
                    <a:gd name="connsiteY149" fmla="*/ 4979436 h 6345561"/>
                    <a:gd name="connsiteX150" fmla="*/ 3267988 w 6352623"/>
                    <a:gd name="connsiteY150" fmla="*/ 6340508 h 6345561"/>
                    <a:gd name="connsiteX151" fmla="*/ 3165956 w 6352623"/>
                    <a:gd name="connsiteY151" fmla="*/ 6345561 h 6345561"/>
                    <a:gd name="connsiteX152" fmla="*/ 2827891 w 6352623"/>
                    <a:gd name="connsiteY152" fmla="*/ 6323709 h 6345561"/>
                    <a:gd name="connsiteX153" fmla="*/ 2884966 w 6352623"/>
                    <a:gd name="connsiteY153" fmla="*/ 6327398 h 6345561"/>
                    <a:gd name="connsiteX154" fmla="*/ 2827891 w 6352623"/>
                    <a:gd name="connsiteY154" fmla="*/ 6323709 h 6345561"/>
                    <a:gd name="connsiteX155" fmla="*/ 1799833 w 6352623"/>
                    <a:gd name="connsiteY155" fmla="*/ 6042038 h 6345561"/>
                    <a:gd name="connsiteX156" fmla="*/ 792530 w 6352623"/>
                    <a:gd name="connsiteY156" fmla="*/ 5281044 h 6345561"/>
                    <a:gd name="connsiteX157" fmla="*/ 758259 w 6352623"/>
                    <a:gd name="connsiteY157" fmla="*/ 5233611 h 6345561"/>
                    <a:gd name="connsiteX158" fmla="*/ 1178638 w 6352623"/>
                    <a:gd name="connsiteY158" fmla="*/ 5187468 h 6345561"/>
                    <a:gd name="connsiteX159" fmla="*/ 1905324 w 6352623"/>
                    <a:gd name="connsiteY159" fmla="*/ 5106339 h 6345561"/>
                    <a:gd name="connsiteX160" fmla="*/ 2206251 w 6352623"/>
                    <a:gd name="connsiteY160" fmla="*/ 5531868 h 6345561"/>
                    <a:gd name="connsiteX161" fmla="*/ 2827891 w 6352623"/>
                    <a:gd name="connsiteY161" fmla="*/ 6323709 h 6345561"/>
                    <a:gd name="connsiteX162" fmla="*/ 2405336 w 6352623"/>
                    <a:gd name="connsiteY162" fmla="*/ 6261225 h 6345561"/>
                    <a:gd name="connsiteX163" fmla="*/ 1799833 w 6352623"/>
                    <a:gd name="connsiteY163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000985 w 6352623"/>
                    <a:gd name="connsiteY60" fmla="*/ 4620000 h 6345561"/>
                    <a:gd name="connsiteX61" fmla="*/ 6317212 w 6352623"/>
                    <a:gd name="connsiteY61" fmla="*/ 4620000 h 6345561"/>
                    <a:gd name="connsiteX62" fmla="*/ 6317212 w 6352623"/>
                    <a:gd name="connsiteY62" fmla="*/ 4787640 h 6345561"/>
                    <a:gd name="connsiteX63" fmla="*/ 5898613 w 6352623"/>
                    <a:gd name="connsiteY63" fmla="*/ 4787640 h 6345561"/>
                    <a:gd name="connsiteX64" fmla="*/ 5866698 w 6352623"/>
                    <a:gd name="connsiteY64" fmla="*/ 4839902 h 6345561"/>
                    <a:gd name="connsiteX65" fmla="*/ 5895990 w 6352623"/>
                    <a:gd name="connsiteY65" fmla="*/ 4787640 h 6345561"/>
                    <a:gd name="connsiteX66" fmla="*/ 5898613 w 6352623"/>
                    <a:gd name="connsiteY66" fmla="*/ 4787640 h 6345561"/>
                    <a:gd name="connsiteX67" fmla="*/ 5866698 w 6352623"/>
                    <a:gd name="connsiteY67" fmla="*/ 4839902 h 6345561"/>
                    <a:gd name="connsiteX68" fmla="*/ 5661892 w 6352623"/>
                    <a:gd name="connsiteY68" fmla="*/ 4787640 h 6345561"/>
                    <a:gd name="connsiteX69" fmla="*/ 5661892 w 6352623"/>
                    <a:gd name="connsiteY69" fmla="*/ 4620000 h 6345561"/>
                    <a:gd name="connsiteX70" fmla="*/ 5661892 w 6352623"/>
                    <a:gd name="connsiteY70" fmla="*/ 4787640 h 6345561"/>
                    <a:gd name="connsiteX71" fmla="*/ 4842211 w 6352623"/>
                    <a:gd name="connsiteY71" fmla="*/ 4504577 h 6345561"/>
                    <a:gd name="connsiteX72" fmla="*/ 4894441 w 6352623"/>
                    <a:gd name="connsiteY72" fmla="*/ 4378816 h 6345561"/>
                    <a:gd name="connsiteX73" fmla="*/ 5118410 w 6352623"/>
                    <a:gd name="connsiteY73" fmla="*/ 3308120 h 6345561"/>
                    <a:gd name="connsiteX74" fmla="*/ 5112011 w 6352623"/>
                    <a:gd name="connsiteY74" fmla="*/ 3236549 h 6345561"/>
                    <a:gd name="connsiteX75" fmla="*/ 6343574 w 6352623"/>
                    <a:gd name="connsiteY75" fmla="*/ 3146548 h 6345561"/>
                    <a:gd name="connsiteX76" fmla="*/ 6352623 w 6352623"/>
                    <a:gd name="connsiteY76" fmla="*/ 3329154 h 6345561"/>
                    <a:gd name="connsiteX77" fmla="*/ 6261216 w 6352623"/>
                    <a:gd name="connsiteY77" fmla="*/ 3947289 h 6345561"/>
                    <a:gd name="connsiteX78" fmla="*/ 6068313 w 6352623"/>
                    <a:gd name="connsiteY78" fmla="*/ 4480189 h 6345561"/>
                    <a:gd name="connsiteX79" fmla="*/ 5645377 w 6352623"/>
                    <a:gd name="connsiteY79" fmla="*/ 4489676 h 6345561"/>
                    <a:gd name="connsiteX80" fmla="*/ 4842211 w 6352623"/>
                    <a:gd name="connsiteY80" fmla="*/ 4504577 h 6345561"/>
                    <a:gd name="connsiteX81" fmla="*/ 1405726 w 6352623"/>
                    <a:gd name="connsiteY81" fmla="*/ 3156271 h 6345561"/>
                    <a:gd name="connsiteX82" fmla="*/ 1399341 w 6352623"/>
                    <a:gd name="connsiteY82" fmla="*/ 3089416 h 6345561"/>
                    <a:gd name="connsiteX83" fmla="*/ 1464945 w 6352623"/>
                    <a:gd name="connsiteY83" fmla="*/ 2467755 h 6345561"/>
                    <a:gd name="connsiteX84" fmla="*/ 1626959 w 6352623"/>
                    <a:gd name="connsiteY84" fmla="*/ 1918290 h 6345561"/>
                    <a:gd name="connsiteX85" fmla="*/ 1698846 w 6352623"/>
                    <a:gd name="connsiteY85" fmla="*/ 1916459 h 6345561"/>
                    <a:gd name="connsiteX86" fmla="*/ 2401423 w 6352623"/>
                    <a:gd name="connsiteY86" fmla="*/ 1879094 h 6345561"/>
                    <a:gd name="connsiteX87" fmla="*/ 2879383 w 6352623"/>
                    <a:gd name="connsiteY87" fmla="*/ 1836855 h 6345561"/>
                    <a:gd name="connsiteX88" fmla="*/ 2983285 w 6352623"/>
                    <a:gd name="connsiteY88" fmla="*/ 3040986 h 6345561"/>
                    <a:gd name="connsiteX89" fmla="*/ 1405726 w 6352623"/>
                    <a:gd name="connsiteY89" fmla="*/ 3156271 h 6345561"/>
                    <a:gd name="connsiteX90" fmla="*/ 3464621 w 6352623"/>
                    <a:gd name="connsiteY90" fmla="*/ 4545892 h 6345561"/>
                    <a:gd name="connsiteX91" fmla="*/ 3362673 w 6352623"/>
                    <a:gd name="connsiteY91" fmla="*/ 3364384 h 6345561"/>
                    <a:gd name="connsiteX92" fmla="*/ 4785461 w 6352623"/>
                    <a:gd name="connsiteY92" fmla="*/ 3260410 h 6345561"/>
                    <a:gd name="connsiteX93" fmla="*/ 4791965 w 6352623"/>
                    <a:gd name="connsiteY93" fmla="*/ 3337498 h 6345561"/>
                    <a:gd name="connsiteX94" fmla="*/ 4582162 w 6352623"/>
                    <a:gd name="connsiteY94" fmla="*/ 4452550 h 6345561"/>
                    <a:gd name="connsiteX95" fmla="*/ 3980007 w 6352623"/>
                    <a:gd name="connsiteY95" fmla="*/ 4524180 h 6345561"/>
                    <a:gd name="connsiteX96" fmla="*/ 3464621 w 6352623"/>
                    <a:gd name="connsiteY96" fmla="*/ 4545892 h 6345561"/>
                    <a:gd name="connsiteX97" fmla="*/ 11631 w 6352623"/>
                    <a:gd name="connsiteY97" fmla="*/ 3258148 h 6345561"/>
                    <a:gd name="connsiteX98" fmla="*/ 0 w 6352623"/>
                    <a:gd name="connsiteY98" fmla="*/ 3023469 h 6345561"/>
                    <a:gd name="connsiteX99" fmla="*/ 91400 w 6352623"/>
                    <a:gd name="connsiteY99" fmla="*/ 2405346 h 6345561"/>
                    <a:gd name="connsiteX100" fmla="*/ 258812 w 6352623"/>
                    <a:gd name="connsiteY100" fmla="*/ 1942855 h 6345561"/>
                    <a:gd name="connsiteX101" fmla="*/ 852081 w 6352623"/>
                    <a:gd name="connsiteY101" fmla="*/ 1937991 h 6345561"/>
                    <a:gd name="connsiteX102" fmla="*/ 1335718 w 6352623"/>
                    <a:gd name="connsiteY102" fmla="*/ 1925698 h 6345561"/>
                    <a:gd name="connsiteX103" fmla="*/ 1234430 w 6352623"/>
                    <a:gd name="connsiteY103" fmla="*/ 2196801 h 6345561"/>
                    <a:gd name="connsiteX104" fmla="*/ 1103579 w 6352623"/>
                    <a:gd name="connsiteY104" fmla="*/ 2737987 h 6345561"/>
                    <a:gd name="connsiteX105" fmla="*/ 1078099 w 6352623"/>
                    <a:gd name="connsiteY105" fmla="*/ 3180217 h 6345561"/>
                    <a:gd name="connsiteX106" fmla="*/ 11631 w 6352623"/>
                    <a:gd name="connsiteY106" fmla="*/ 3258148 h 6345561"/>
                    <a:gd name="connsiteX107" fmla="*/ 1960743 w 6352623"/>
                    <a:gd name="connsiteY107" fmla="*/ 4679317 h 6345561"/>
                    <a:gd name="connsiteX108" fmla="*/ 1740896 w 6352623"/>
                    <a:gd name="connsiteY108" fmla="*/ 4337429 h 6345561"/>
                    <a:gd name="connsiteX109" fmla="*/ 1441619 w 6352623"/>
                    <a:gd name="connsiteY109" fmla="*/ 3532526 h 6345561"/>
                    <a:gd name="connsiteX110" fmla="*/ 1438988 w 6352623"/>
                    <a:gd name="connsiteY110" fmla="*/ 3504964 h 6345561"/>
                    <a:gd name="connsiteX111" fmla="*/ 3013389 w 6352623"/>
                    <a:gd name="connsiteY111" fmla="*/ 3389903 h 6345561"/>
                    <a:gd name="connsiteX112" fmla="*/ 3099126 w 6352623"/>
                    <a:gd name="connsiteY112" fmla="*/ 4562904 h 6345561"/>
                    <a:gd name="connsiteX113" fmla="*/ 2689209 w 6352623"/>
                    <a:gd name="connsiteY113" fmla="*/ 4598877 h 6345561"/>
                    <a:gd name="connsiteX114" fmla="*/ 1989796 w 6352623"/>
                    <a:gd name="connsiteY114" fmla="*/ 4675326 h 6345561"/>
                    <a:gd name="connsiteX115" fmla="*/ 1960743 w 6352623"/>
                    <a:gd name="connsiteY115" fmla="*/ 4679317 h 6345561"/>
                    <a:gd name="connsiteX116" fmla="*/ 4067092 w 6352623"/>
                    <a:gd name="connsiteY116" fmla="*/ 6216068 h 6345561"/>
                    <a:gd name="connsiteX117" fmla="*/ 4277892 w 6352623"/>
                    <a:gd name="connsiteY117" fmla="*/ 5788869 h 6345561"/>
                    <a:gd name="connsiteX118" fmla="*/ 4525520 w 6352623"/>
                    <a:gd name="connsiteY118" fmla="*/ 5267093 h 6345561"/>
                    <a:gd name="connsiteX119" fmla="*/ 4685770 w 6352623"/>
                    <a:gd name="connsiteY119" fmla="*/ 4881257 h 6345561"/>
                    <a:gd name="connsiteX120" fmla="*/ 4712084 w 6352623"/>
                    <a:gd name="connsiteY120" fmla="*/ 4879914 h 6345561"/>
                    <a:gd name="connsiteX121" fmla="*/ 5642123 w 6352623"/>
                    <a:gd name="connsiteY121" fmla="*/ 4846187 h 6345561"/>
                    <a:gd name="connsiteX122" fmla="*/ 5866698 w 6352623"/>
                    <a:gd name="connsiteY122" fmla="*/ 4839902 h 6345561"/>
                    <a:gd name="connsiteX123" fmla="*/ 5706398 w 6352623"/>
                    <a:gd name="connsiteY123" fmla="*/ 5102370 h 6345561"/>
                    <a:gd name="connsiteX124" fmla="*/ 4229361 w 6352623"/>
                    <a:gd name="connsiteY124" fmla="*/ 6176010 h 6345561"/>
                    <a:gd name="connsiteX125" fmla="*/ 4067092 w 6352623"/>
                    <a:gd name="connsiteY125" fmla="*/ 6216068 h 6345561"/>
                    <a:gd name="connsiteX126" fmla="*/ 3617977 w 6352623"/>
                    <a:gd name="connsiteY126" fmla="*/ 6323175 h 6345561"/>
                    <a:gd name="connsiteX127" fmla="*/ 3499574 w 6352623"/>
                    <a:gd name="connsiteY127" fmla="*/ 4950969 h 6345561"/>
                    <a:gd name="connsiteX128" fmla="*/ 3966167 w 6352623"/>
                    <a:gd name="connsiteY128" fmla="*/ 4917769 h 6345561"/>
                    <a:gd name="connsiteX129" fmla="*/ 4402891 w 6352623"/>
                    <a:gd name="connsiteY129" fmla="*/ 4895610 h 6345561"/>
                    <a:gd name="connsiteX130" fmla="*/ 4263840 w 6352623"/>
                    <a:gd name="connsiteY130" fmla="*/ 5239274 h 6345561"/>
                    <a:gd name="connsiteX131" fmla="*/ 3691123 w 6352623"/>
                    <a:gd name="connsiteY131" fmla="*/ 6308899 h 6345561"/>
                    <a:gd name="connsiteX132" fmla="*/ 3637169 w 6352623"/>
                    <a:gd name="connsiteY132" fmla="*/ 6322223 h 6345561"/>
                    <a:gd name="connsiteX133" fmla="*/ 3617977 w 6352623"/>
                    <a:gd name="connsiteY133" fmla="*/ 6323175 h 6345561"/>
                    <a:gd name="connsiteX134" fmla="*/ 509955 w 6352623"/>
                    <a:gd name="connsiteY134" fmla="*/ 4889989 h 6345561"/>
                    <a:gd name="connsiteX135" fmla="*/ 432662 w 6352623"/>
                    <a:gd name="connsiteY135" fmla="*/ 4783013 h 6345561"/>
                    <a:gd name="connsiteX136" fmla="*/ 30403 w 6352623"/>
                    <a:gd name="connsiteY136" fmla="*/ 3637168 h 6345561"/>
                    <a:gd name="connsiteX137" fmla="*/ 28957 w 6352623"/>
                    <a:gd name="connsiteY137" fmla="*/ 3608002 h 6345561"/>
                    <a:gd name="connsiteX138" fmla="*/ 1122699 w 6352623"/>
                    <a:gd name="connsiteY138" fmla="*/ 3528079 h 6345561"/>
                    <a:gd name="connsiteX139" fmla="*/ 1151870 w 6352623"/>
                    <a:gd name="connsiteY139" fmla="*/ 3709064 h 6345561"/>
                    <a:gd name="connsiteX140" fmla="*/ 1633165 w 6352623"/>
                    <a:gd name="connsiteY140" fmla="*/ 4721494 h 6345561"/>
                    <a:gd name="connsiteX141" fmla="*/ 1635001 w 6352623"/>
                    <a:gd name="connsiteY141" fmla="*/ 4724090 h 6345561"/>
                    <a:gd name="connsiteX142" fmla="*/ 1150655 w 6352623"/>
                    <a:gd name="connsiteY142" fmla="*/ 4790652 h 6345561"/>
                    <a:gd name="connsiteX143" fmla="*/ 509955 w 6352623"/>
                    <a:gd name="connsiteY143" fmla="*/ 4889989 h 6345561"/>
                    <a:gd name="connsiteX144" fmla="*/ 3165956 w 6352623"/>
                    <a:gd name="connsiteY144" fmla="*/ 6345561 h 6345561"/>
                    <a:gd name="connsiteX145" fmla="*/ 2661675 w 6352623"/>
                    <a:gd name="connsiteY145" fmla="*/ 5655612 h 6345561"/>
                    <a:gd name="connsiteX146" fmla="*/ 2224080 w 6352623"/>
                    <a:gd name="connsiteY146" fmla="*/ 5071807 h 6345561"/>
                    <a:gd name="connsiteX147" fmla="*/ 2697681 w 6352623"/>
                    <a:gd name="connsiteY147" fmla="*/ 5021257 h 6345561"/>
                    <a:gd name="connsiteX148" fmla="*/ 3150545 w 6352623"/>
                    <a:gd name="connsiteY148" fmla="*/ 4979436 h 6345561"/>
                    <a:gd name="connsiteX149" fmla="*/ 3267988 w 6352623"/>
                    <a:gd name="connsiteY149" fmla="*/ 6340508 h 6345561"/>
                    <a:gd name="connsiteX150" fmla="*/ 3165956 w 6352623"/>
                    <a:gd name="connsiteY150" fmla="*/ 6345561 h 6345561"/>
                    <a:gd name="connsiteX151" fmla="*/ 2827891 w 6352623"/>
                    <a:gd name="connsiteY151" fmla="*/ 6323709 h 6345561"/>
                    <a:gd name="connsiteX152" fmla="*/ 2884966 w 6352623"/>
                    <a:gd name="connsiteY152" fmla="*/ 6327398 h 6345561"/>
                    <a:gd name="connsiteX153" fmla="*/ 2827891 w 6352623"/>
                    <a:gd name="connsiteY153" fmla="*/ 6323709 h 6345561"/>
                    <a:gd name="connsiteX154" fmla="*/ 1799833 w 6352623"/>
                    <a:gd name="connsiteY154" fmla="*/ 6042038 h 6345561"/>
                    <a:gd name="connsiteX155" fmla="*/ 792530 w 6352623"/>
                    <a:gd name="connsiteY155" fmla="*/ 5281044 h 6345561"/>
                    <a:gd name="connsiteX156" fmla="*/ 758259 w 6352623"/>
                    <a:gd name="connsiteY156" fmla="*/ 5233611 h 6345561"/>
                    <a:gd name="connsiteX157" fmla="*/ 1178638 w 6352623"/>
                    <a:gd name="connsiteY157" fmla="*/ 5187468 h 6345561"/>
                    <a:gd name="connsiteX158" fmla="*/ 1905324 w 6352623"/>
                    <a:gd name="connsiteY158" fmla="*/ 5106339 h 6345561"/>
                    <a:gd name="connsiteX159" fmla="*/ 2206251 w 6352623"/>
                    <a:gd name="connsiteY159" fmla="*/ 5531868 h 6345561"/>
                    <a:gd name="connsiteX160" fmla="*/ 2827891 w 6352623"/>
                    <a:gd name="connsiteY160" fmla="*/ 6323709 h 6345561"/>
                    <a:gd name="connsiteX161" fmla="*/ 2405336 w 6352623"/>
                    <a:gd name="connsiteY161" fmla="*/ 6261225 h 6345561"/>
                    <a:gd name="connsiteX162" fmla="*/ 1799833 w 6352623"/>
                    <a:gd name="connsiteY16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898613 w 6352623"/>
                    <a:gd name="connsiteY62" fmla="*/ 4787640 h 6345561"/>
                    <a:gd name="connsiteX63" fmla="*/ 5866698 w 6352623"/>
                    <a:gd name="connsiteY63" fmla="*/ 4839902 h 6345561"/>
                    <a:gd name="connsiteX64" fmla="*/ 5895990 w 6352623"/>
                    <a:gd name="connsiteY64" fmla="*/ 4787640 h 6345561"/>
                    <a:gd name="connsiteX65" fmla="*/ 5898613 w 6352623"/>
                    <a:gd name="connsiteY65" fmla="*/ 4787640 h 6345561"/>
                    <a:gd name="connsiteX66" fmla="*/ 5866698 w 6352623"/>
                    <a:gd name="connsiteY66" fmla="*/ 4839902 h 6345561"/>
                    <a:gd name="connsiteX67" fmla="*/ 5661892 w 6352623"/>
                    <a:gd name="connsiteY67" fmla="*/ 4787640 h 6345561"/>
                    <a:gd name="connsiteX68" fmla="*/ 5661892 w 6352623"/>
                    <a:gd name="connsiteY68" fmla="*/ 4620000 h 6345561"/>
                    <a:gd name="connsiteX69" fmla="*/ 5661892 w 6352623"/>
                    <a:gd name="connsiteY69" fmla="*/ 4787640 h 6345561"/>
                    <a:gd name="connsiteX70" fmla="*/ 4842211 w 6352623"/>
                    <a:gd name="connsiteY70" fmla="*/ 4504577 h 6345561"/>
                    <a:gd name="connsiteX71" fmla="*/ 4894441 w 6352623"/>
                    <a:gd name="connsiteY71" fmla="*/ 4378816 h 6345561"/>
                    <a:gd name="connsiteX72" fmla="*/ 5118410 w 6352623"/>
                    <a:gd name="connsiteY72" fmla="*/ 3308120 h 6345561"/>
                    <a:gd name="connsiteX73" fmla="*/ 5112011 w 6352623"/>
                    <a:gd name="connsiteY73" fmla="*/ 3236549 h 6345561"/>
                    <a:gd name="connsiteX74" fmla="*/ 6343574 w 6352623"/>
                    <a:gd name="connsiteY74" fmla="*/ 3146548 h 6345561"/>
                    <a:gd name="connsiteX75" fmla="*/ 6352623 w 6352623"/>
                    <a:gd name="connsiteY75" fmla="*/ 3329154 h 6345561"/>
                    <a:gd name="connsiteX76" fmla="*/ 6261216 w 6352623"/>
                    <a:gd name="connsiteY76" fmla="*/ 3947289 h 6345561"/>
                    <a:gd name="connsiteX77" fmla="*/ 6068313 w 6352623"/>
                    <a:gd name="connsiteY77" fmla="*/ 4480189 h 6345561"/>
                    <a:gd name="connsiteX78" fmla="*/ 5645377 w 6352623"/>
                    <a:gd name="connsiteY78" fmla="*/ 4489676 h 6345561"/>
                    <a:gd name="connsiteX79" fmla="*/ 4842211 w 6352623"/>
                    <a:gd name="connsiteY79" fmla="*/ 4504577 h 6345561"/>
                    <a:gd name="connsiteX80" fmla="*/ 1405726 w 6352623"/>
                    <a:gd name="connsiteY80" fmla="*/ 3156271 h 6345561"/>
                    <a:gd name="connsiteX81" fmla="*/ 1399341 w 6352623"/>
                    <a:gd name="connsiteY81" fmla="*/ 3089416 h 6345561"/>
                    <a:gd name="connsiteX82" fmla="*/ 1464945 w 6352623"/>
                    <a:gd name="connsiteY82" fmla="*/ 2467755 h 6345561"/>
                    <a:gd name="connsiteX83" fmla="*/ 1626959 w 6352623"/>
                    <a:gd name="connsiteY83" fmla="*/ 1918290 h 6345561"/>
                    <a:gd name="connsiteX84" fmla="*/ 1698846 w 6352623"/>
                    <a:gd name="connsiteY84" fmla="*/ 1916459 h 6345561"/>
                    <a:gd name="connsiteX85" fmla="*/ 2401423 w 6352623"/>
                    <a:gd name="connsiteY85" fmla="*/ 1879094 h 6345561"/>
                    <a:gd name="connsiteX86" fmla="*/ 2879383 w 6352623"/>
                    <a:gd name="connsiteY86" fmla="*/ 1836855 h 6345561"/>
                    <a:gd name="connsiteX87" fmla="*/ 2983285 w 6352623"/>
                    <a:gd name="connsiteY87" fmla="*/ 3040986 h 6345561"/>
                    <a:gd name="connsiteX88" fmla="*/ 1405726 w 6352623"/>
                    <a:gd name="connsiteY88" fmla="*/ 3156271 h 6345561"/>
                    <a:gd name="connsiteX89" fmla="*/ 3464621 w 6352623"/>
                    <a:gd name="connsiteY89" fmla="*/ 4545892 h 6345561"/>
                    <a:gd name="connsiteX90" fmla="*/ 3362673 w 6352623"/>
                    <a:gd name="connsiteY90" fmla="*/ 3364384 h 6345561"/>
                    <a:gd name="connsiteX91" fmla="*/ 4785461 w 6352623"/>
                    <a:gd name="connsiteY91" fmla="*/ 3260410 h 6345561"/>
                    <a:gd name="connsiteX92" fmla="*/ 4791965 w 6352623"/>
                    <a:gd name="connsiteY92" fmla="*/ 3337498 h 6345561"/>
                    <a:gd name="connsiteX93" fmla="*/ 4582162 w 6352623"/>
                    <a:gd name="connsiteY93" fmla="*/ 4452550 h 6345561"/>
                    <a:gd name="connsiteX94" fmla="*/ 3980007 w 6352623"/>
                    <a:gd name="connsiteY94" fmla="*/ 4524180 h 6345561"/>
                    <a:gd name="connsiteX95" fmla="*/ 3464621 w 6352623"/>
                    <a:gd name="connsiteY95" fmla="*/ 4545892 h 6345561"/>
                    <a:gd name="connsiteX96" fmla="*/ 11631 w 6352623"/>
                    <a:gd name="connsiteY96" fmla="*/ 3258148 h 6345561"/>
                    <a:gd name="connsiteX97" fmla="*/ 0 w 6352623"/>
                    <a:gd name="connsiteY97" fmla="*/ 3023469 h 6345561"/>
                    <a:gd name="connsiteX98" fmla="*/ 91400 w 6352623"/>
                    <a:gd name="connsiteY98" fmla="*/ 2405346 h 6345561"/>
                    <a:gd name="connsiteX99" fmla="*/ 258812 w 6352623"/>
                    <a:gd name="connsiteY99" fmla="*/ 1942855 h 6345561"/>
                    <a:gd name="connsiteX100" fmla="*/ 852081 w 6352623"/>
                    <a:gd name="connsiteY100" fmla="*/ 1937991 h 6345561"/>
                    <a:gd name="connsiteX101" fmla="*/ 1335718 w 6352623"/>
                    <a:gd name="connsiteY101" fmla="*/ 1925698 h 6345561"/>
                    <a:gd name="connsiteX102" fmla="*/ 1234430 w 6352623"/>
                    <a:gd name="connsiteY102" fmla="*/ 2196801 h 6345561"/>
                    <a:gd name="connsiteX103" fmla="*/ 1103579 w 6352623"/>
                    <a:gd name="connsiteY103" fmla="*/ 2737987 h 6345561"/>
                    <a:gd name="connsiteX104" fmla="*/ 1078099 w 6352623"/>
                    <a:gd name="connsiteY104" fmla="*/ 3180217 h 6345561"/>
                    <a:gd name="connsiteX105" fmla="*/ 11631 w 6352623"/>
                    <a:gd name="connsiteY105" fmla="*/ 3258148 h 6345561"/>
                    <a:gd name="connsiteX106" fmla="*/ 1960743 w 6352623"/>
                    <a:gd name="connsiteY106" fmla="*/ 4679317 h 6345561"/>
                    <a:gd name="connsiteX107" fmla="*/ 1740896 w 6352623"/>
                    <a:gd name="connsiteY107" fmla="*/ 4337429 h 6345561"/>
                    <a:gd name="connsiteX108" fmla="*/ 1441619 w 6352623"/>
                    <a:gd name="connsiteY108" fmla="*/ 3532526 h 6345561"/>
                    <a:gd name="connsiteX109" fmla="*/ 1438988 w 6352623"/>
                    <a:gd name="connsiteY109" fmla="*/ 3504964 h 6345561"/>
                    <a:gd name="connsiteX110" fmla="*/ 3013389 w 6352623"/>
                    <a:gd name="connsiteY110" fmla="*/ 3389903 h 6345561"/>
                    <a:gd name="connsiteX111" fmla="*/ 3099126 w 6352623"/>
                    <a:gd name="connsiteY111" fmla="*/ 4562904 h 6345561"/>
                    <a:gd name="connsiteX112" fmla="*/ 2689209 w 6352623"/>
                    <a:gd name="connsiteY112" fmla="*/ 4598877 h 6345561"/>
                    <a:gd name="connsiteX113" fmla="*/ 1989796 w 6352623"/>
                    <a:gd name="connsiteY113" fmla="*/ 4675326 h 6345561"/>
                    <a:gd name="connsiteX114" fmla="*/ 1960743 w 6352623"/>
                    <a:gd name="connsiteY114" fmla="*/ 4679317 h 6345561"/>
                    <a:gd name="connsiteX115" fmla="*/ 4067092 w 6352623"/>
                    <a:gd name="connsiteY115" fmla="*/ 6216068 h 6345561"/>
                    <a:gd name="connsiteX116" fmla="*/ 4277892 w 6352623"/>
                    <a:gd name="connsiteY116" fmla="*/ 5788869 h 6345561"/>
                    <a:gd name="connsiteX117" fmla="*/ 4525520 w 6352623"/>
                    <a:gd name="connsiteY117" fmla="*/ 5267093 h 6345561"/>
                    <a:gd name="connsiteX118" fmla="*/ 4685770 w 6352623"/>
                    <a:gd name="connsiteY118" fmla="*/ 4881257 h 6345561"/>
                    <a:gd name="connsiteX119" fmla="*/ 4712084 w 6352623"/>
                    <a:gd name="connsiteY119" fmla="*/ 4879914 h 6345561"/>
                    <a:gd name="connsiteX120" fmla="*/ 5642123 w 6352623"/>
                    <a:gd name="connsiteY120" fmla="*/ 4846187 h 6345561"/>
                    <a:gd name="connsiteX121" fmla="*/ 5866698 w 6352623"/>
                    <a:gd name="connsiteY121" fmla="*/ 4839902 h 6345561"/>
                    <a:gd name="connsiteX122" fmla="*/ 5706398 w 6352623"/>
                    <a:gd name="connsiteY122" fmla="*/ 5102370 h 6345561"/>
                    <a:gd name="connsiteX123" fmla="*/ 4229361 w 6352623"/>
                    <a:gd name="connsiteY123" fmla="*/ 6176010 h 6345561"/>
                    <a:gd name="connsiteX124" fmla="*/ 4067092 w 6352623"/>
                    <a:gd name="connsiteY124" fmla="*/ 6216068 h 6345561"/>
                    <a:gd name="connsiteX125" fmla="*/ 3617977 w 6352623"/>
                    <a:gd name="connsiteY125" fmla="*/ 6323175 h 6345561"/>
                    <a:gd name="connsiteX126" fmla="*/ 3499574 w 6352623"/>
                    <a:gd name="connsiteY126" fmla="*/ 4950969 h 6345561"/>
                    <a:gd name="connsiteX127" fmla="*/ 3966167 w 6352623"/>
                    <a:gd name="connsiteY127" fmla="*/ 4917769 h 6345561"/>
                    <a:gd name="connsiteX128" fmla="*/ 4402891 w 6352623"/>
                    <a:gd name="connsiteY128" fmla="*/ 4895610 h 6345561"/>
                    <a:gd name="connsiteX129" fmla="*/ 4263840 w 6352623"/>
                    <a:gd name="connsiteY129" fmla="*/ 5239274 h 6345561"/>
                    <a:gd name="connsiteX130" fmla="*/ 3691123 w 6352623"/>
                    <a:gd name="connsiteY130" fmla="*/ 6308899 h 6345561"/>
                    <a:gd name="connsiteX131" fmla="*/ 3637169 w 6352623"/>
                    <a:gd name="connsiteY131" fmla="*/ 6322223 h 6345561"/>
                    <a:gd name="connsiteX132" fmla="*/ 3617977 w 6352623"/>
                    <a:gd name="connsiteY132" fmla="*/ 6323175 h 6345561"/>
                    <a:gd name="connsiteX133" fmla="*/ 509955 w 6352623"/>
                    <a:gd name="connsiteY133" fmla="*/ 4889989 h 6345561"/>
                    <a:gd name="connsiteX134" fmla="*/ 432662 w 6352623"/>
                    <a:gd name="connsiteY134" fmla="*/ 4783013 h 6345561"/>
                    <a:gd name="connsiteX135" fmla="*/ 30403 w 6352623"/>
                    <a:gd name="connsiteY135" fmla="*/ 3637168 h 6345561"/>
                    <a:gd name="connsiteX136" fmla="*/ 28957 w 6352623"/>
                    <a:gd name="connsiteY136" fmla="*/ 3608002 h 6345561"/>
                    <a:gd name="connsiteX137" fmla="*/ 1122699 w 6352623"/>
                    <a:gd name="connsiteY137" fmla="*/ 3528079 h 6345561"/>
                    <a:gd name="connsiteX138" fmla="*/ 1151870 w 6352623"/>
                    <a:gd name="connsiteY138" fmla="*/ 3709064 h 6345561"/>
                    <a:gd name="connsiteX139" fmla="*/ 1633165 w 6352623"/>
                    <a:gd name="connsiteY139" fmla="*/ 4721494 h 6345561"/>
                    <a:gd name="connsiteX140" fmla="*/ 1635001 w 6352623"/>
                    <a:gd name="connsiteY140" fmla="*/ 4724090 h 6345561"/>
                    <a:gd name="connsiteX141" fmla="*/ 1150655 w 6352623"/>
                    <a:gd name="connsiteY141" fmla="*/ 4790652 h 6345561"/>
                    <a:gd name="connsiteX142" fmla="*/ 509955 w 6352623"/>
                    <a:gd name="connsiteY142" fmla="*/ 4889989 h 6345561"/>
                    <a:gd name="connsiteX143" fmla="*/ 3165956 w 6352623"/>
                    <a:gd name="connsiteY143" fmla="*/ 6345561 h 6345561"/>
                    <a:gd name="connsiteX144" fmla="*/ 2661675 w 6352623"/>
                    <a:gd name="connsiteY144" fmla="*/ 5655612 h 6345561"/>
                    <a:gd name="connsiteX145" fmla="*/ 2224080 w 6352623"/>
                    <a:gd name="connsiteY145" fmla="*/ 5071807 h 6345561"/>
                    <a:gd name="connsiteX146" fmla="*/ 2697681 w 6352623"/>
                    <a:gd name="connsiteY146" fmla="*/ 5021257 h 6345561"/>
                    <a:gd name="connsiteX147" fmla="*/ 3150545 w 6352623"/>
                    <a:gd name="connsiteY147" fmla="*/ 4979436 h 6345561"/>
                    <a:gd name="connsiteX148" fmla="*/ 3267988 w 6352623"/>
                    <a:gd name="connsiteY148" fmla="*/ 6340508 h 6345561"/>
                    <a:gd name="connsiteX149" fmla="*/ 3165956 w 6352623"/>
                    <a:gd name="connsiteY149" fmla="*/ 6345561 h 6345561"/>
                    <a:gd name="connsiteX150" fmla="*/ 2827891 w 6352623"/>
                    <a:gd name="connsiteY150" fmla="*/ 6323709 h 6345561"/>
                    <a:gd name="connsiteX151" fmla="*/ 2884966 w 6352623"/>
                    <a:gd name="connsiteY151" fmla="*/ 6327398 h 6345561"/>
                    <a:gd name="connsiteX152" fmla="*/ 2827891 w 6352623"/>
                    <a:gd name="connsiteY152" fmla="*/ 6323709 h 6345561"/>
                    <a:gd name="connsiteX153" fmla="*/ 1799833 w 6352623"/>
                    <a:gd name="connsiteY153" fmla="*/ 6042038 h 6345561"/>
                    <a:gd name="connsiteX154" fmla="*/ 792530 w 6352623"/>
                    <a:gd name="connsiteY154" fmla="*/ 5281044 h 6345561"/>
                    <a:gd name="connsiteX155" fmla="*/ 758259 w 6352623"/>
                    <a:gd name="connsiteY155" fmla="*/ 5233611 h 6345561"/>
                    <a:gd name="connsiteX156" fmla="*/ 1178638 w 6352623"/>
                    <a:gd name="connsiteY156" fmla="*/ 5187468 h 6345561"/>
                    <a:gd name="connsiteX157" fmla="*/ 1905324 w 6352623"/>
                    <a:gd name="connsiteY157" fmla="*/ 5106339 h 6345561"/>
                    <a:gd name="connsiteX158" fmla="*/ 2206251 w 6352623"/>
                    <a:gd name="connsiteY158" fmla="*/ 5531868 h 6345561"/>
                    <a:gd name="connsiteX159" fmla="*/ 2827891 w 6352623"/>
                    <a:gd name="connsiteY159" fmla="*/ 6323709 h 6345561"/>
                    <a:gd name="connsiteX160" fmla="*/ 2405336 w 6352623"/>
                    <a:gd name="connsiteY160" fmla="*/ 6261225 h 6345561"/>
                    <a:gd name="connsiteX161" fmla="*/ 1799833 w 6352623"/>
                    <a:gd name="connsiteY161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898613 w 6352623"/>
                    <a:gd name="connsiteY62" fmla="*/ 4787640 h 6345561"/>
                    <a:gd name="connsiteX63" fmla="*/ 5866698 w 6352623"/>
                    <a:gd name="connsiteY63" fmla="*/ 4839902 h 6345561"/>
                    <a:gd name="connsiteX64" fmla="*/ 5895990 w 6352623"/>
                    <a:gd name="connsiteY64" fmla="*/ 4787640 h 6345561"/>
                    <a:gd name="connsiteX65" fmla="*/ 5866698 w 6352623"/>
                    <a:gd name="connsiteY65" fmla="*/ 4839902 h 6345561"/>
                    <a:gd name="connsiteX66" fmla="*/ 5661892 w 6352623"/>
                    <a:gd name="connsiteY66" fmla="*/ 4787640 h 6345561"/>
                    <a:gd name="connsiteX67" fmla="*/ 5661892 w 6352623"/>
                    <a:gd name="connsiteY67" fmla="*/ 4620000 h 6345561"/>
                    <a:gd name="connsiteX68" fmla="*/ 5661892 w 6352623"/>
                    <a:gd name="connsiteY68" fmla="*/ 4787640 h 6345561"/>
                    <a:gd name="connsiteX69" fmla="*/ 4842211 w 6352623"/>
                    <a:gd name="connsiteY69" fmla="*/ 4504577 h 6345561"/>
                    <a:gd name="connsiteX70" fmla="*/ 4894441 w 6352623"/>
                    <a:gd name="connsiteY70" fmla="*/ 4378816 h 6345561"/>
                    <a:gd name="connsiteX71" fmla="*/ 5118410 w 6352623"/>
                    <a:gd name="connsiteY71" fmla="*/ 3308120 h 6345561"/>
                    <a:gd name="connsiteX72" fmla="*/ 5112011 w 6352623"/>
                    <a:gd name="connsiteY72" fmla="*/ 3236549 h 6345561"/>
                    <a:gd name="connsiteX73" fmla="*/ 6343574 w 6352623"/>
                    <a:gd name="connsiteY73" fmla="*/ 3146548 h 6345561"/>
                    <a:gd name="connsiteX74" fmla="*/ 6352623 w 6352623"/>
                    <a:gd name="connsiteY74" fmla="*/ 3329154 h 6345561"/>
                    <a:gd name="connsiteX75" fmla="*/ 6261216 w 6352623"/>
                    <a:gd name="connsiteY75" fmla="*/ 3947289 h 6345561"/>
                    <a:gd name="connsiteX76" fmla="*/ 6068313 w 6352623"/>
                    <a:gd name="connsiteY76" fmla="*/ 4480189 h 6345561"/>
                    <a:gd name="connsiteX77" fmla="*/ 5645377 w 6352623"/>
                    <a:gd name="connsiteY77" fmla="*/ 4489676 h 6345561"/>
                    <a:gd name="connsiteX78" fmla="*/ 4842211 w 6352623"/>
                    <a:gd name="connsiteY78" fmla="*/ 4504577 h 6345561"/>
                    <a:gd name="connsiteX79" fmla="*/ 1405726 w 6352623"/>
                    <a:gd name="connsiteY79" fmla="*/ 3156271 h 6345561"/>
                    <a:gd name="connsiteX80" fmla="*/ 1399341 w 6352623"/>
                    <a:gd name="connsiteY80" fmla="*/ 3089416 h 6345561"/>
                    <a:gd name="connsiteX81" fmla="*/ 1464945 w 6352623"/>
                    <a:gd name="connsiteY81" fmla="*/ 2467755 h 6345561"/>
                    <a:gd name="connsiteX82" fmla="*/ 1626959 w 6352623"/>
                    <a:gd name="connsiteY82" fmla="*/ 1918290 h 6345561"/>
                    <a:gd name="connsiteX83" fmla="*/ 1698846 w 6352623"/>
                    <a:gd name="connsiteY83" fmla="*/ 1916459 h 6345561"/>
                    <a:gd name="connsiteX84" fmla="*/ 2401423 w 6352623"/>
                    <a:gd name="connsiteY84" fmla="*/ 1879094 h 6345561"/>
                    <a:gd name="connsiteX85" fmla="*/ 2879383 w 6352623"/>
                    <a:gd name="connsiteY85" fmla="*/ 1836855 h 6345561"/>
                    <a:gd name="connsiteX86" fmla="*/ 2983285 w 6352623"/>
                    <a:gd name="connsiteY86" fmla="*/ 3040986 h 6345561"/>
                    <a:gd name="connsiteX87" fmla="*/ 1405726 w 6352623"/>
                    <a:gd name="connsiteY87" fmla="*/ 3156271 h 6345561"/>
                    <a:gd name="connsiteX88" fmla="*/ 3464621 w 6352623"/>
                    <a:gd name="connsiteY88" fmla="*/ 4545892 h 6345561"/>
                    <a:gd name="connsiteX89" fmla="*/ 3362673 w 6352623"/>
                    <a:gd name="connsiteY89" fmla="*/ 3364384 h 6345561"/>
                    <a:gd name="connsiteX90" fmla="*/ 4785461 w 6352623"/>
                    <a:gd name="connsiteY90" fmla="*/ 3260410 h 6345561"/>
                    <a:gd name="connsiteX91" fmla="*/ 4791965 w 6352623"/>
                    <a:gd name="connsiteY91" fmla="*/ 3337498 h 6345561"/>
                    <a:gd name="connsiteX92" fmla="*/ 4582162 w 6352623"/>
                    <a:gd name="connsiteY92" fmla="*/ 4452550 h 6345561"/>
                    <a:gd name="connsiteX93" fmla="*/ 3980007 w 6352623"/>
                    <a:gd name="connsiteY93" fmla="*/ 4524180 h 6345561"/>
                    <a:gd name="connsiteX94" fmla="*/ 3464621 w 6352623"/>
                    <a:gd name="connsiteY94" fmla="*/ 4545892 h 6345561"/>
                    <a:gd name="connsiteX95" fmla="*/ 11631 w 6352623"/>
                    <a:gd name="connsiteY95" fmla="*/ 3258148 h 6345561"/>
                    <a:gd name="connsiteX96" fmla="*/ 0 w 6352623"/>
                    <a:gd name="connsiteY96" fmla="*/ 3023469 h 6345561"/>
                    <a:gd name="connsiteX97" fmla="*/ 91400 w 6352623"/>
                    <a:gd name="connsiteY97" fmla="*/ 2405346 h 6345561"/>
                    <a:gd name="connsiteX98" fmla="*/ 258812 w 6352623"/>
                    <a:gd name="connsiteY98" fmla="*/ 1942855 h 6345561"/>
                    <a:gd name="connsiteX99" fmla="*/ 852081 w 6352623"/>
                    <a:gd name="connsiteY99" fmla="*/ 1937991 h 6345561"/>
                    <a:gd name="connsiteX100" fmla="*/ 1335718 w 6352623"/>
                    <a:gd name="connsiteY100" fmla="*/ 1925698 h 6345561"/>
                    <a:gd name="connsiteX101" fmla="*/ 1234430 w 6352623"/>
                    <a:gd name="connsiteY101" fmla="*/ 2196801 h 6345561"/>
                    <a:gd name="connsiteX102" fmla="*/ 1103579 w 6352623"/>
                    <a:gd name="connsiteY102" fmla="*/ 2737987 h 6345561"/>
                    <a:gd name="connsiteX103" fmla="*/ 1078099 w 6352623"/>
                    <a:gd name="connsiteY103" fmla="*/ 3180217 h 6345561"/>
                    <a:gd name="connsiteX104" fmla="*/ 11631 w 6352623"/>
                    <a:gd name="connsiteY104" fmla="*/ 3258148 h 6345561"/>
                    <a:gd name="connsiteX105" fmla="*/ 1960743 w 6352623"/>
                    <a:gd name="connsiteY105" fmla="*/ 4679317 h 6345561"/>
                    <a:gd name="connsiteX106" fmla="*/ 1740896 w 6352623"/>
                    <a:gd name="connsiteY106" fmla="*/ 4337429 h 6345561"/>
                    <a:gd name="connsiteX107" fmla="*/ 1441619 w 6352623"/>
                    <a:gd name="connsiteY107" fmla="*/ 3532526 h 6345561"/>
                    <a:gd name="connsiteX108" fmla="*/ 1438988 w 6352623"/>
                    <a:gd name="connsiteY108" fmla="*/ 3504964 h 6345561"/>
                    <a:gd name="connsiteX109" fmla="*/ 3013389 w 6352623"/>
                    <a:gd name="connsiteY109" fmla="*/ 3389903 h 6345561"/>
                    <a:gd name="connsiteX110" fmla="*/ 3099126 w 6352623"/>
                    <a:gd name="connsiteY110" fmla="*/ 4562904 h 6345561"/>
                    <a:gd name="connsiteX111" fmla="*/ 2689209 w 6352623"/>
                    <a:gd name="connsiteY111" fmla="*/ 4598877 h 6345561"/>
                    <a:gd name="connsiteX112" fmla="*/ 1989796 w 6352623"/>
                    <a:gd name="connsiteY112" fmla="*/ 4675326 h 6345561"/>
                    <a:gd name="connsiteX113" fmla="*/ 1960743 w 6352623"/>
                    <a:gd name="connsiteY113" fmla="*/ 4679317 h 6345561"/>
                    <a:gd name="connsiteX114" fmla="*/ 4067092 w 6352623"/>
                    <a:gd name="connsiteY114" fmla="*/ 6216068 h 6345561"/>
                    <a:gd name="connsiteX115" fmla="*/ 4277892 w 6352623"/>
                    <a:gd name="connsiteY115" fmla="*/ 5788869 h 6345561"/>
                    <a:gd name="connsiteX116" fmla="*/ 4525520 w 6352623"/>
                    <a:gd name="connsiteY116" fmla="*/ 5267093 h 6345561"/>
                    <a:gd name="connsiteX117" fmla="*/ 4685770 w 6352623"/>
                    <a:gd name="connsiteY117" fmla="*/ 4881257 h 6345561"/>
                    <a:gd name="connsiteX118" fmla="*/ 4712084 w 6352623"/>
                    <a:gd name="connsiteY118" fmla="*/ 4879914 h 6345561"/>
                    <a:gd name="connsiteX119" fmla="*/ 5642123 w 6352623"/>
                    <a:gd name="connsiteY119" fmla="*/ 4846187 h 6345561"/>
                    <a:gd name="connsiteX120" fmla="*/ 5866698 w 6352623"/>
                    <a:gd name="connsiteY120" fmla="*/ 4839902 h 6345561"/>
                    <a:gd name="connsiteX121" fmla="*/ 5706398 w 6352623"/>
                    <a:gd name="connsiteY121" fmla="*/ 5102370 h 6345561"/>
                    <a:gd name="connsiteX122" fmla="*/ 4229361 w 6352623"/>
                    <a:gd name="connsiteY122" fmla="*/ 6176010 h 6345561"/>
                    <a:gd name="connsiteX123" fmla="*/ 4067092 w 6352623"/>
                    <a:gd name="connsiteY123" fmla="*/ 6216068 h 6345561"/>
                    <a:gd name="connsiteX124" fmla="*/ 3617977 w 6352623"/>
                    <a:gd name="connsiteY124" fmla="*/ 6323175 h 6345561"/>
                    <a:gd name="connsiteX125" fmla="*/ 3499574 w 6352623"/>
                    <a:gd name="connsiteY125" fmla="*/ 4950969 h 6345561"/>
                    <a:gd name="connsiteX126" fmla="*/ 3966167 w 6352623"/>
                    <a:gd name="connsiteY126" fmla="*/ 4917769 h 6345561"/>
                    <a:gd name="connsiteX127" fmla="*/ 4402891 w 6352623"/>
                    <a:gd name="connsiteY127" fmla="*/ 4895610 h 6345561"/>
                    <a:gd name="connsiteX128" fmla="*/ 4263840 w 6352623"/>
                    <a:gd name="connsiteY128" fmla="*/ 5239274 h 6345561"/>
                    <a:gd name="connsiteX129" fmla="*/ 3691123 w 6352623"/>
                    <a:gd name="connsiteY129" fmla="*/ 6308899 h 6345561"/>
                    <a:gd name="connsiteX130" fmla="*/ 3637169 w 6352623"/>
                    <a:gd name="connsiteY130" fmla="*/ 6322223 h 6345561"/>
                    <a:gd name="connsiteX131" fmla="*/ 3617977 w 6352623"/>
                    <a:gd name="connsiteY131" fmla="*/ 6323175 h 6345561"/>
                    <a:gd name="connsiteX132" fmla="*/ 509955 w 6352623"/>
                    <a:gd name="connsiteY132" fmla="*/ 4889989 h 6345561"/>
                    <a:gd name="connsiteX133" fmla="*/ 432662 w 6352623"/>
                    <a:gd name="connsiteY133" fmla="*/ 4783013 h 6345561"/>
                    <a:gd name="connsiteX134" fmla="*/ 30403 w 6352623"/>
                    <a:gd name="connsiteY134" fmla="*/ 3637168 h 6345561"/>
                    <a:gd name="connsiteX135" fmla="*/ 28957 w 6352623"/>
                    <a:gd name="connsiteY135" fmla="*/ 3608002 h 6345561"/>
                    <a:gd name="connsiteX136" fmla="*/ 1122699 w 6352623"/>
                    <a:gd name="connsiteY136" fmla="*/ 3528079 h 6345561"/>
                    <a:gd name="connsiteX137" fmla="*/ 1151870 w 6352623"/>
                    <a:gd name="connsiteY137" fmla="*/ 3709064 h 6345561"/>
                    <a:gd name="connsiteX138" fmla="*/ 1633165 w 6352623"/>
                    <a:gd name="connsiteY138" fmla="*/ 4721494 h 6345561"/>
                    <a:gd name="connsiteX139" fmla="*/ 1635001 w 6352623"/>
                    <a:gd name="connsiteY139" fmla="*/ 4724090 h 6345561"/>
                    <a:gd name="connsiteX140" fmla="*/ 1150655 w 6352623"/>
                    <a:gd name="connsiteY140" fmla="*/ 4790652 h 6345561"/>
                    <a:gd name="connsiteX141" fmla="*/ 509955 w 6352623"/>
                    <a:gd name="connsiteY141" fmla="*/ 4889989 h 6345561"/>
                    <a:gd name="connsiteX142" fmla="*/ 3165956 w 6352623"/>
                    <a:gd name="connsiteY142" fmla="*/ 6345561 h 6345561"/>
                    <a:gd name="connsiteX143" fmla="*/ 2661675 w 6352623"/>
                    <a:gd name="connsiteY143" fmla="*/ 5655612 h 6345561"/>
                    <a:gd name="connsiteX144" fmla="*/ 2224080 w 6352623"/>
                    <a:gd name="connsiteY144" fmla="*/ 5071807 h 6345561"/>
                    <a:gd name="connsiteX145" fmla="*/ 2697681 w 6352623"/>
                    <a:gd name="connsiteY145" fmla="*/ 5021257 h 6345561"/>
                    <a:gd name="connsiteX146" fmla="*/ 3150545 w 6352623"/>
                    <a:gd name="connsiteY146" fmla="*/ 4979436 h 6345561"/>
                    <a:gd name="connsiteX147" fmla="*/ 3267988 w 6352623"/>
                    <a:gd name="connsiteY147" fmla="*/ 6340508 h 6345561"/>
                    <a:gd name="connsiteX148" fmla="*/ 3165956 w 6352623"/>
                    <a:gd name="connsiteY148" fmla="*/ 6345561 h 6345561"/>
                    <a:gd name="connsiteX149" fmla="*/ 2827891 w 6352623"/>
                    <a:gd name="connsiteY149" fmla="*/ 6323709 h 6345561"/>
                    <a:gd name="connsiteX150" fmla="*/ 2884966 w 6352623"/>
                    <a:gd name="connsiteY150" fmla="*/ 6327398 h 6345561"/>
                    <a:gd name="connsiteX151" fmla="*/ 2827891 w 6352623"/>
                    <a:gd name="connsiteY151" fmla="*/ 6323709 h 6345561"/>
                    <a:gd name="connsiteX152" fmla="*/ 1799833 w 6352623"/>
                    <a:gd name="connsiteY152" fmla="*/ 6042038 h 6345561"/>
                    <a:gd name="connsiteX153" fmla="*/ 792530 w 6352623"/>
                    <a:gd name="connsiteY153" fmla="*/ 5281044 h 6345561"/>
                    <a:gd name="connsiteX154" fmla="*/ 758259 w 6352623"/>
                    <a:gd name="connsiteY154" fmla="*/ 5233611 h 6345561"/>
                    <a:gd name="connsiteX155" fmla="*/ 1178638 w 6352623"/>
                    <a:gd name="connsiteY155" fmla="*/ 5187468 h 6345561"/>
                    <a:gd name="connsiteX156" fmla="*/ 1905324 w 6352623"/>
                    <a:gd name="connsiteY156" fmla="*/ 5106339 h 6345561"/>
                    <a:gd name="connsiteX157" fmla="*/ 2206251 w 6352623"/>
                    <a:gd name="connsiteY157" fmla="*/ 5531868 h 6345561"/>
                    <a:gd name="connsiteX158" fmla="*/ 2827891 w 6352623"/>
                    <a:gd name="connsiteY158" fmla="*/ 6323709 h 6345561"/>
                    <a:gd name="connsiteX159" fmla="*/ 2405336 w 6352623"/>
                    <a:gd name="connsiteY159" fmla="*/ 6261225 h 6345561"/>
                    <a:gd name="connsiteX160" fmla="*/ 1799833 w 6352623"/>
                    <a:gd name="connsiteY160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898613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898613 w 6352623"/>
                    <a:gd name="connsiteY62" fmla="*/ 4787640 h 6345561"/>
                    <a:gd name="connsiteX63" fmla="*/ 5661892 w 6352623"/>
                    <a:gd name="connsiteY63" fmla="*/ 4787640 h 6345561"/>
                    <a:gd name="connsiteX64" fmla="*/ 5661892 w 6352623"/>
                    <a:gd name="connsiteY64" fmla="*/ 4620000 h 6345561"/>
                    <a:gd name="connsiteX65" fmla="*/ 5661892 w 6352623"/>
                    <a:gd name="connsiteY65" fmla="*/ 4787640 h 6345561"/>
                    <a:gd name="connsiteX66" fmla="*/ 4842211 w 6352623"/>
                    <a:gd name="connsiteY66" fmla="*/ 4504577 h 6345561"/>
                    <a:gd name="connsiteX67" fmla="*/ 4894441 w 6352623"/>
                    <a:gd name="connsiteY67" fmla="*/ 4378816 h 6345561"/>
                    <a:gd name="connsiteX68" fmla="*/ 5118410 w 6352623"/>
                    <a:gd name="connsiteY68" fmla="*/ 3308120 h 6345561"/>
                    <a:gd name="connsiteX69" fmla="*/ 5112011 w 6352623"/>
                    <a:gd name="connsiteY69" fmla="*/ 3236549 h 6345561"/>
                    <a:gd name="connsiteX70" fmla="*/ 6343574 w 6352623"/>
                    <a:gd name="connsiteY70" fmla="*/ 3146548 h 6345561"/>
                    <a:gd name="connsiteX71" fmla="*/ 6352623 w 6352623"/>
                    <a:gd name="connsiteY71" fmla="*/ 3329154 h 6345561"/>
                    <a:gd name="connsiteX72" fmla="*/ 6261216 w 6352623"/>
                    <a:gd name="connsiteY72" fmla="*/ 3947289 h 6345561"/>
                    <a:gd name="connsiteX73" fmla="*/ 6068313 w 6352623"/>
                    <a:gd name="connsiteY73" fmla="*/ 4480189 h 6345561"/>
                    <a:gd name="connsiteX74" fmla="*/ 5645377 w 6352623"/>
                    <a:gd name="connsiteY74" fmla="*/ 4489676 h 6345561"/>
                    <a:gd name="connsiteX75" fmla="*/ 4842211 w 6352623"/>
                    <a:gd name="connsiteY75" fmla="*/ 4504577 h 6345561"/>
                    <a:gd name="connsiteX76" fmla="*/ 1405726 w 6352623"/>
                    <a:gd name="connsiteY76" fmla="*/ 3156271 h 6345561"/>
                    <a:gd name="connsiteX77" fmla="*/ 1399341 w 6352623"/>
                    <a:gd name="connsiteY77" fmla="*/ 3089416 h 6345561"/>
                    <a:gd name="connsiteX78" fmla="*/ 1464945 w 6352623"/>
                    <a:gd name="connsiteY78" fmla="*/ 2467755 h 6345561"/>
                    <a:gd name="connsiteX79" fmla="*/ 1626959 w 6352623"/>
                    <a:gd name="connsiteY79" fmla="*/ 1918290 h 6345561"/>
                    <a:gd name="connsiteX80" fmla="*/ 1698846 w 6352623"/>
                    <a:gd name="connsiteY80" fmla="*/ 1916459 h 6345561"/>
                    <a:gd name="connsiteX81" fmla="*/ 2401423 w 6352623"/>
                    <a:gd name="connsiteY81" fmla="*/ 1879094 h 6345561"/>
                    <a:gd name="connsiteX82" fmla="*/ 2879383 w 6352623"/>
                    <a:gd name="connsiteY82" fmla="*/ 1836855 h 6345561"/>
                    <a:gd name="connsiteX83" fmla="*/ 2983285 w 6352623"/>
                    <a:gd name="connsiteY83" fmla="*/ 3040986 h 6345561"/>
                    <a:gd name="connsiteX84" fmla="*/ 1405726 w 6352623"/>
                    <a:gd name="connsiteY84" fmla="*/ 3156271 h 6345561"/>
                    <a:gd name="connsiteX85" fmla="*/ 3464621 w 6352623"/>
                    <a:gd name="connsiteY85" fmla="*/ 4545892 h 6345561"/>
                    <a:gd name="connsiteX86" fmla="*/ 3362673 w 6352623"/>
                    <a:gd name="connsiteY86" fmla="*/ 3364384 h 6345561"/>
                    <a:gd name="connsiteX87" fmla="*/ 4785461 w 6352623"/>
                    <a:gd name="connsiteY87" fmla="*/ 3260410 h 6345561"/>
                    <a:gd name="connsiteX88" fmla="*/ 4791965 w 6352623"/>
                    <a:gd name="connsiteY88" fmla="*/ 3337498 h 6345561"/>
                    <a:gd name="connsiteX89" fmla="*/ 4582162 w 6352623"/>
                    <a:gd name="connsiteY89" fmla="*/ 4452550 h 6345561"/>
                    <a:gd name="connsiteX90" fmla="*/ 3980007 w 6352623"/>
                    <a:gd name="connsiteY90" fmla="*/ 4524180 h 6345561"/>
                    <a:gd name="connsiteX91" fmla="*/ 3464621 w 6352623"/>
                    <a:gd name="connsiteY91" fmla="*/ 4545892 h 6345561"/>
                    <a:gd name="connsiteX92" fmla="*/ 11631 w 6352623"/>
                    <a:gd name="connsiteY92" fmla="*/ 3258148 h 6345561"/>
                    <a:gd name="connsiteX93" fmla="*/ 0 w 6352623"/>
                    <a:gd name="connsiteY93" fmla="*/ 3023469 h 6345561"/>
                    <a:gd name="connsiteX94" fmla="*/ 91400 w 6352623"/>
                    <a:gd name="connsiteY94" fmla="*/ 2405346 h 6345561"/>
                    <a:gd name="connsiteX95" fmla="*/ 258812 w 6352623"/>
                    <a:gd name="connsiteY95" fmla="*/ 1942855 h 6345561"/>
                    <a:gd name="connsiteX96" fmla="*/ 852081 w 6352623"/>
                    <a:gd name="connsiteY96" fmla="*/ 1937991 h 6345561"/>
                    <a:gd name="connsiteX97" fmla="*/ 1335718 w 6352623"/>
                    <a:gd name="connsiteY97" fmla="*/ 1925698 h 6345561"/>
                    <a:gd name="connsiteX98" fmla="*/ 1234430 w 6352623"/>
                    <a:gd name="connsiteY98" fmla="*/ 2196801 h 6345561"/>
                    <a:gd name="connsiteX99" fmla="*/ 1103579 w 6352623"/>
                    <a:gd name="connsiteY99" fmla="*/ 2737987 h 6345561"/>
                    <a:gd name="connsiteX100" fmla="*/ 1078099 w 6352623"/>
                    <a:gd name="connsiteY100" fmla="*/ 3180217 h 6345561"/>
                    <a:gd name="connsiteX101" fmla="*/ 11631 w 6352623"/>
                    <a:gd name="connsiteY101" fmla="*/ 3258148 h 6345561"/>
                    <a:gd name="connsiteX102" fmla="*/ 1960743 w 6352623"/>
                    <a:gd name="connsiteY102" fmla="*/ 4679317 h 6345561"/>
                    <a:gd name="connsiteX103" fmla="*/ 1740896 w 6352623"/>
                    <a:gd name="connsiteY103" fmla="*/ 4337429 h 6345561"/>
                    <a:gd name="connsiteX104" fmla="*/ 1441619 w 6352623"/>
                    <a:gd name="connsiteY104" fmla="*/ 3532526 h 6345561"/>
                    <a:gd name="connsiteX105" fmla="*/ 1438988 w 6352623"/>
                    <a:gd name="connsiteY105" fmla="*/ 3504964 h 6345561"/>
                    <a:gd name="connsiteX106" fmla="*/ 3013389 w 6352623"/>
                    <a:gd name="connsiteY106" fmla="*/ 3389903 h 6345561"/>
                    <a:gd name="connsiteX107" fmla="*/ 3099126 w 6352623"/>
                    <a:gd name="connsiteY107" fmla="*/ 4562904 h 6345561"/>
                    <a:gd name="connsiteX108" fmla="*/ 2689209 w 6352623"/>
                    <a:gd name="connsiteY108" fmla="*/ 4598877 h 6345561"/>
                    <a:gd name="connsiteX109" fmla="*/ 1989796 w 6352623"/>
                    <a:gd name="connsiteY109" fmla="*/ 4675326 h 6345561"/>
                    <a:gd name="connsiteX110" fmla="*/ 1960743 w 6352623"/>
                    <a:gd name="connsiteY110" fmla="*/ 4679317 h 6345561"/>
                    <a:gd name="connsiteX111" fmla="*/ 4067092 w 6352623"/>
                    <a:gd name="connsiteY111" fmla="*/ 6216068 h 6345561"/>
                    <a:gd name="connsiteX112" fmla="*/ 4277892 w 6352623"/>
                    <a:gd name="connsiteY112" fmla="*/ 5788869 h 6345561"/>
                    <a:gd name="connsiteX113" fmla="*/ 4525520 w 6352623"/>
                    <a:gd name="connsiteY113" fmla="*/ 5267093 h 6345561"/>
                    <a:gd name="connsiteX114" fmla="*/ 4685770 w 6352623"/>
                    <a:gd name="connsiteY114" fmla="*/ 4881257 h 6345561"/>
                    <a:gd name="connsiteX115" fmla="*/ 4712084 w 6352623"/>
                    <a:gd name="connsiteY115" fmla="*/ 4879914 h 6345561"/>
                    <a:gd name="connsiteX116" fmla="*/ 5642123 w 6352623"/>
                    <a:gd name="connsiteY116" fmla="*/ 4846187 h 6345561"/>
                    <a:gd name="connsiteX117" fmla="*/ 5866698 w 6352623"/>
                    <a:gd name="connsiteY117" fmla="*/ 4839902 h 6345561"/>
                    <a:gd name="connsiteX118" fmla="*/ 5706398 w 6352623"/>
                    <a:gd name="connsiteY118" fmla="*/ 5102370 h 6345561"/>
                    <a:gd name="connsiteX119" fmla="*/ 4229361 w 6352623"/>
                    <a:gd name="connsiteY119" fmla="*/ 6176010 h 6345561"/>
                    <a:gd name="connsiteX120" fmla="*/ 4067092 w 6352623"/>
                    <a:gd name="connsiteY120" fmla="*/ 6216068 h 6345561"/>
                    <a:gd name="connsiteX121" fmla="*/ 3617977 w 6352623"/>
                    <a:gd name="connsiteY121" fmla="*/ 6323175 h 6345561"/>
                    <a:gd name="connsiteX122" fmla="*/ 3499574 w 6352623"/>
                    <a:gd name="connsiteY122" fmla="*/ 4950969 h 6345561"/>
                    <a:gd name="connsiteX123" fmla="*/ 3966167 w 6352623"/>
                    <a:gd name="connsiteY123" fmla="*/ 4917769 h 6345561"/>
                    <a:gd name="connsiteX124" fmla="*/ 4402891 w 6352623"/>
                    <a:gd name="connsiteY124" fmla="*/ 4895610 h 6345561"/>
                    <a:gd name="connsiteX125" fmla="*/ 4263840 w 6352623"/>
                    <a:gd name="connsiteY125" fmla="*/ 5239274 h 6345561"/>
                    <a:gd name="connsiteX126" fmla="*/ 3691123 w 6352623"/>
                    <a:gd name="connsiteY126" fmla="*/ 6308899 h 6345561"/>
                    <a:gd name="connsiteX127" fmla="*/ 3637169 w 6352623"/>
                    <a:gd name="connsiteY127" fmla="*/ 6322223 h 6345561"/>
                    <a:gd name="connsiteX128" fmla="*/ 3617977 w 6352623"/>
                    <a:gd name="connsiteY128" fmla="*/ 6323175 h 6345561"/>
                    <a:gd name="connsiteX129" fmla="*/ 509955 w 6352623"/>
                    <a:gd name="connsiteY129" fmla="*/ 4889989 h 6345561"/>
                    <a:gd name="connsiteX130" fmla="*/ 432662 w 6352623"/>
                    <a:gd name="connsiteY130" fmla="*/ 4783013 h 6345561"/>
                    <a:gd name="connsiteX131" fmla="*/ 30403 w 6352623"/>
                    <a:gd name="connsiteY131" fmla="*/ 3637168 h 6345561"/>
                    <a:gd name="connsiteX132" fmla="*/ 28957 w 6352623"/>
                    <a:gd name="connsiteY132" fmla="*/ 3608002 h 6345561"/>
                    <a:gd name="connsiteX133" fmla="*/ 1122699 w 6352623"/>
                    <a:gd name="connsiteY133" fmla="*/ 3528079 h 6345561"/>
                    <a:gd name="connsiteX134" fmla="*/ 1151870 w 6352623"/>
                    <a:gd name="connsiteY134" fmla="*/ 3709064 h 6345561"/>
                    <a:gd name="connsiteX135" fmla="*/ 1633165 w 6352623"/>
                    <a:gd name="connsiteY135" fmla="*/ 4721494 h 6345561"/>
                    <a:gd name="connsiteX136" fmla="*/ 1635001 w 6352623"/>
                    <a:gd name="connsiteY136" fmla="*/ 4724090 h 6345561"/>
                    <a:gd name="connsiteX137" fmla="*/ 1150655 w 6352623"/>
                    <a:gd name="connsiteY137" fmla="*/ 4790652 h 6345561"/>
                    <a:gd name="connsiteX138" fmla="*/ 509955 w 6352623"/>
                    <a:gd name="connsiteY138" fmla="*/ 4889989 h 6345561"/>
                    <a:gd name="connsiteX139" fmla="*/ 3165956 w 6352623"/>
                    <a:gd name="connsiteY139" fmla="*/ 6345561 h 6345561"/>
                    <a:gd name="connsiteX140" fmla="*/ 2661675 w 6352623"/>
                    <a:gd name="connsiteY140" fmla="*/ 5655612 h 6345561"/>
                    <a:gd name="connsiteX141" fmla="*/ 2224080 w 6352623"/>
                    <a:gd name="connsiteY141" fmla="*/ 5071807 h 6345561"/>
                    <a:gd name="connsiteX142" fmla="*/ 2697681 w 6352623"/>
                    <a:gd name="connsiteY142" fmla="*/ 5021257 h 6345561"/>
                    <a:gd name="connsiteX143" fmla="*/ 3150545 w 6352623"/>
                    <a:gd name="connsiteY143" fmla="*/ 4979436 h 6345561"/>
                    <a:gd name="connsiteX144" fmla="*/ 3267988 w 6352623"/>
                    <a:gd name="connsiteY144" fmla="*/ 6340508 h 6345561"/>
                    <a:gd name="connsiteX145" fmla="*/ 3165956 w 6352623"/>
                    <a:gd name="connsiteY145" fmla="*/ 6345561 h 6345561"/>
                    <a:gd name="connsiteX146" fmla="*/ 2827891 w 6352623"/>
                    <a:gd name="connsiteY146" fmla="*/ 6323709 h 6345561"/>
                    <a:gd name="connsiteX147" fmla="*/ 2884966 w 6352623"/>
                    <a:gd name="connsiteY147" fmla="*/ 6327398 h 6345561"/>
                    <a:gd name="connsiteX148" fmla="*/ 2827891 w 6352623"/>
                    <a:gd name="connsiteY148" fmla="*/ 6323709 h 6345561"/>
                    <a:gd name="connsiteX149" fmla="*/ 1799833 w 6352623"/>
                    <a:gd name="connsiteY149" fmla="*/ 6042038 h 6345561"/>
                    <a:gd name="connsiteX150" fmla="*/ 792530 w 6352623"/>
                    <a:gd name="connsiteY150" fmla="*/ 5281044 h 6345561"/>
                    <a:gd name="connsiteX151" fmla="*/ 758259 w 6352623"/>
                    <a:gd name="connsiteY151" fmla="*/ 5233611 h 6345561"/>
                    <a:gd name="connsiteX152" fmla="*/ 1178638 w 6352623"/>
                    <a:gd name="connsiteY152" fmla="*/ 5187468 h 6345561"/>
                    <a:gd name="connsiteX153" fmla="*/ 1905324 w 6352623"/>
                    <a:gd name="connsiteY153" fmla="*/ 5106339 h 6345561"/>
                    <a:gd name="connsiteX154" fmla="*/ 2206251 w 6352623"/>
                    <a:gd name="connsiteY154" fmla="*/ 5531868 h 6345561"/>
                    <a:gd name="connsiteX155" fmla="*/ 2827891 w 6352623"/>
                    <a:gd name="connsiteY155" fmla="*/ 6323709 h 6345561"/>
                    <a:gd name="connsiteX156" fmla="*/ 2405336 w 6352623"/>
                    <a:gd name="connsiteY156" fmla="*/ 6261225 h 6345561"/>
                    <a:gd name="connsiteX157" fmla="*/ 1799833 w 6352623"/>
                    <a:gd name="connsiteY157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6317212 w 6352623"/>
                    <a:gd name="connsiteY59" fmla="*/ 4787640 h 6345561"/>
                    <a:gd name="connsiteX60" fmla="*/ 6317212 w 6352623"/>
                    <a:gd name="connsiteY60" fmla="*/ 4620000 h 6345561"/>
                    <a:gd name="connsiteX61" fmla="*/ 6317212 w 6352623"/>
                    <a:gd name="connsiteY61" fmla="*/ 4787640 h 6345561"/>
                    <a:gd name="connsiteX62" fmla="*/ 5661892 w 6352623"/>
                    <a:gd name="connsiteY62" fmla="*/ 4787640 h 6345561"/>
                    <a:gd name="connsiteX63" fmla="*/ 5661892 w 6352623"/>
                    <a:gd name="connsiteY63" fmla="*/ 4620000 h 6345561"/>
                    <a:gd name="connsiteX64" fmla="*/ 5661892 w 6352623"/>
                    <a:gd name="connsiteY64" fmla="*/ 4787640 h 6345561"/>
                    <a:gd name="connsiteX65" fmla="*/ 4842211 w 6352623"/>
                    <a:gd name="connsiteY65" fmla="*/ 4504577 h 6345561"/>
                    <a:gd name="connsiteX66" fmla="*/ 4894441 w 6352623"/>
                    <a:gd name="connsiteY66" fmla="*/ 4378816 h 6345561"/>
                    <a:gd name="connsiteX67" fmla="*/ 5118410 w 6352623"/>
                    <a:gd name="connsiteY67" fmla="*/ 3308120 h 6345561"/>
                    <a:gd name="connsiteX68" fmla="*/ 5112011 w 6352623"/>
                    <a:gd name="connsiteY68" fmla="*/ 3236549 h 6345561"/>
                    <a:gd name="connsiteX69" fmla="*/ 6343574 w 6352623"/>
                    <a:gd name="connsiteY69" fmla="*/ 3146548 h 6345561"/>
                    <a:gd name="connsiteX70" fmla="*/ 6352623 w 6352623"/>
                    <a:gd name="connsiteY70" fmla="*/ 3329154 h 6345561"/>
                    <a:gd name="connsiteX71" fmla="*/ 6261216 w 6352623"/>
                    <a:gd name="connsiteY71" fmla="*/ 3947289 h 6345561"/>
                    <a:gd name="connsiteX72" fmla="*/ 6068313 w 6352623"/>
                    <a:gd name="connsiteY72" fmla="*/ 4480189 h 6345561"/>
                    <a:gd name="connsiteX73" fmla="*/ 5645377 w 6352623"/>
                    <a:gd name="connsiteY73" fmla="*/ 4489676 h 6345561"/>
                    <a:gd name="connsiteX74" fmla="*/ 4842211 w 6352623"/>
                    <a:gd name="connsiteY74" fmla="*/ 4504577 h 6345561"/>
                    <a:gd name="connsiteX75" fmla="*/ 1405726 w 6352623"/>
                    <a:gd name="connsiteY75" fmla="*/ 3156271 h 6345561"/>
                    <a:gd name="connsiteX76" fmla="*/ 1399341 w 6352623"/>
                    <a:gd name="connsiteY76" fmla="*/ 3089416 h 6345561"/>
                    <a:gd name="connsiteX77" fmla="*/ 1464945 w 6352623"/>
                    <a:gd name="connsiteY77" fmla="*/ 2467755 h 6345561"/>
                    <a:gd name="connsiteX78" fmla="*/ 1626959 w 6352623"/>
                    <a:gd name="connsiteY78" fmla="*/ 1918290 h 6345561"/>
                    <a:gd name="connsiteX79" fmla="*/ 1698846 w 6352623"/>
                    <a:gd name="connsiteY79" fmla="*/ 1916459 h 6345561"/>
                    <a:gd name="connsiteX80" fmla="*/ 2401423 w 6352623"/>
                    <a:gd name="connsiteY80" fmla="*/ 1879094 h 6345561"/>
                    <a:gd name="connsiteX81" fmla="*/ 2879383 w 6352623"/>
                    <a:gd name="connsiteY81" fmla="*/ 1836855 h 6345561"/>
                    <a:gd name="connsiteX82" fmla="*/ 2983285 w 6352623"/>
                    <a:gd name="connsiteY82" fmla="*/ 3040986 h 6345561"/>
                    <a:gd name="connsiteX83" fmla="*/ 1405726 w 6352623"/>
                    <a:gd name="connsiteY83" fmla="*/ 3156271 h 6345561"/>
                    <a:gd name="connsiteX84" fmla="*/ 3464621 w 6352623"/>
                    <a:gd name="connsiteY84" fmla="*/ 4545892 h 6345561"/>
                    <a:gd name="connsiteX85" fmla="*/ 3362673 w 6352623"/>
                    <a:gd name="connsiteY85" fmla="*/ 3364384 h 6345561"/>
                    <a:gd name="connsiteX86" fmla="*/ 4785461 w 6352623"/>
                    <a:gd name="connsiteY86" fmla="*/ 3260410 h 6345561"/>
                    <a:gd name="connsiteX87" fmla="*/ 4791965 w 6352623"/>
                    <a:gd name="connsiteY87" fmla="*/ 3337498 h 6345561"/>
                    <a:gd name="connsiteX88" fmla="*/ 4582162 w 6352623"/>
                    <a:gd name="connsiteY88" fmla="*/ 4452550 h 6345561"/>
                    <a:gd name="connsiteX89" fmla="*/ 3980007 w 6352623"/>
                    <a:gd name="connsiteY89" fmla="*/ 4524180 h 6345561"/>
                    <a:gd name="connsiteX90" fmla="*/ 3464621 w 6352623"/>
                    <a:gd name="connsiteY90" fmla="*/ 4545892 h 6345561"/>
                    <a:gd name="connsiteX91" fmla="*/ 11631 w 6352623"/>
                    <a:gd name="connsiteY91" fmla="*/ 3258148 h 6345561"/>
                    <a:gd name="connsiteX92" fmla="*/ 0 w 6352623"/>
                    <a:gd name="connsiteY92" fmla="*/ 3023469 h 6345561"/>
                    <a:gd name="connsiteX93" fmla="*/ 91400 w 6352623"/>
                    <a:gd name="connsiteY93" fmla="*/ 2405346 h 6345561"/>
                    <a:gd name="connsiteX94" fmla="*/ 258812 w 6352623"/>
                    <a:gd name="connsiteY94" fmla="*/ 1942855 h 6345561"/>
                    <a:gd name="connsiteX95" fmla="*/ 852081 w 6352623"/>
                    <a:gd name="connsiteY95" fmla="*/ 1937991 h 6345561"/>
                    <a:gd name="connsiteX96" fmla="*/ 1335718 w 6352623"/>
                    <a:gd name="connsiteY96" fmla="*/ 1925698 h 6345561"/>
                    <a:gd name="connsiteX97" fmla="*/ 1234430 w 6352623"/>
                    <a:gd name="connsiteY97" fmla="*/ 2196801 h 6345561"/>
                    <a:gd name="connsiteX98" fmla="*/ 1103579 w 6352623"/>
                    <a:gd name="connsiteY98" fmla="*/ 2737987 h 6345561"/>
                    <a:gd name="connsiteX99" fmla="*/ 1078099 w 6352623"/>
                    <a:gd name="connsiteY99" fmla="*/ 3180217 h 6345561"/>
                    <a:gd name="connsiteX100" fmla="*/ 11631 w 6352623"/>
                    <a:gd name="connsiteY100" fmla="*/ 3258148 h 6345561"/>
                    <a:gd name="connsiteX101" fmla="*/ 1960743 w 6352623"/>
                    <a:gd name="connsiteY101" fmla="*/ 4679317 h 6345561"/>
                    <a:gd name="connsiteX102" fmla="*/ 1740896 w 6352623"/>
                    <a:gd name="connsiteY102" fmla="*/ 4337429 h 6345561"/>
                    <a:gd name="connsiteX103" fmla="*/ 1441619 w 6352623"/>
                    <a:gd name="connsiteY103" fmla="*/ 3532526 h 6345561"/>
                    <a:gd name="connsiteX104" fmla="*/ 1438988 w 6352623"/>
                    <a:gd name="connsiteY104" fmla="*/ 3504964 h 6345561"/>
                    <a:gd name="connsiteX105" fmla="*/ 3013389 w 6352623"/>
                    <a:gd name="connsiteY105" fmla="*/ 3389903 h 6345561"/>
                    <a:gd name="connsiteX106" fmla="*/ 3099126 w 6352623"/>
                    <a:gd name="connsiteY106" fmla="*/ 4562904 h 6345561"/>
                    <a:gd name="connsiteX107" fmla="*/ 2689209 w 6352623"/>
                    <a:gd name="connsiteY107" fmla="*/ 4598877 h 6345561"/>
                    <a:gd name="connsiteX108" fmla="*/ 1989796 w 6352623"/>
                    <a:gd name="connsiteY108" fmla="*/ 4675326 h 6345561"/>
                    <a:gd name="connsiteX109" fmla="*/ 1960743 w 6352623"/>
                    <a:gd name="connsiteY109" fmla="*/ 4679317 h 6345561"/>
                    <a:gd name="connsiteX110" fmla="*/ 4067092 w 6352623"/>
                    <a:gd name="connsiteY110" fmla="*/ 6216068 h 6345561"/>
                    <a:gd name="connsiteX111" fmla="*/ 4277892 w 6352623"/>
                    <a:gd name="connsiteY111" fmla="*/ 5788869 h 6345561"/>
                    <a:gd name="connsiteX112" fmla="*/ 4525520 w 6352623"/>
                    <a:gd name="connsiteY112" fmla="*/ 5267093 h 6345561"/>
                    <a:gd name="connsiteX113" fmla="*/ 4685770 w 6352623"/>
                    <a:gd name="connsiteY113" fmla="*/ 4881257 h 6345561"/>
                    <a:gd name="connsiteX114" fmla="*/ 4712084 w 6352623"/>
                    <a:gd name="connsiteY114" fmla="*/ 4879914 h 6345561"/>
                    <a:gd name="connsiteX115" fmla="*/ 5642123 w 6352623"/>
                    <a:gd name="connsiteY115" fmla="*/ 4846187 h 6345561"/>
                    <a:gd name="connsiteX116" fmla="*/ 5866698 w 6352623"/>
                    <a:gd name="connsiteY116" fmla="*/ 4839902 h 6345561"/>
                    <a:gd name="connsiteX117" fmla="*/ 5706398 w 6352623"/>
                    <a:gd name="connsiteY117" fmla="*/ 5102370 h 6345561"/>
                    <a:gd name="connsiteX118" fmla="*/ 4229361 w 6352623"/>
                    <a:gd name="connsiteY118" fmla="*/ 6176010 h 6345561"/>
                    <a:gd name="connsiteX119" fmla="*/ 4067092 w 6352623"/>
                    <a:gd name="connsiteY119" fmla="*/ 6216068 h 6345561"/>
                    <a:gd name="connsiteX120" fmla="*/ 3617977 w 6352623"/>
                    <a:gd name="connsiteY120" fmla="*/ 6323175 h 6345561"/>
                    <a:gd name="connsiteX121" fmla="*/ 3499574 w 6352623"/>
                    <a:gd name="connsiteY121" fmla="*/ 4950969 h 6345561"/>
                    <a:gd name="connsiteX122" fmla="*/ 3966167 w 6352623"/>
                    <a:gd name="connsiteY122" fmla="*/ 4917769 h 6345561"/>
                    <a:gd name="connsiteX123" fmla="*/ 4402891 w 6352623"/>
                    <a:gd name="connsiteY123" fmla="*/ 4895610 h 6345561"/>
                    <a:gd name="connsiteX124" fmla="*/ 4263840 w 6352623"/>
                    <a:gd name="connsiteY124" fmla="*/ 5239274 h 6345561"/>
                    <a:gd name="connsiteX125" fmla="*/ 3691123 w 6352623"/>
                    <a:gd name="connsiteY125" fmla="*/ 6308899 h 6345561"/>
                    <a:gd name="connsiteX126" fmla="*/ 3637169 w 6352623"/>
                    <a:gd name="connsiteY126" fmla="*/ 6322223 h 6345561"/>
                    <a:gd name="connsiteX127" fmla="*/ 3617977 w 6352623"/>
                    <a:gd name="connsiteY127" fmla="*/ 6323175 h 6345561"/>
                    <a:gd name="connsiteX128" fmla="*/ 509955 w 6352623"/>
                    <a:gd name="connsiteY128" fmla="*/ 4889989 h 6345561"/>
                    <a:gd name="connsiteX129" fmla="*/ 432662 w 6352623"/>
                    <a:gd name="connsiteY129" fmla="*/ 4783013 h 6345561"/>
                    <a:gd name="connsiteX130" fmla="*/ 30403 w 6352623"/>
                    <a:gd name="connsiteY130" fmla="*/ 3637168 h 6345561"/>
                    <a:gd name="connsiteX131" fmla="*/ 28957 w 6352623"/>
                    <a:gd name="connsiteY131" fmla="*/ 3608002 h 6345561"/>
                    <a:gd name="connsiteX132" fmla="*/ 1122699 w 6352623"/>
                    <a:gd name="connsiteY132" fmla="*/ 3528079 h 6345561"/>
                    <a:gd name="connsiteX133" fmla="*/ 1151870 w 6352623"/>
                    <a:gd name="connsiteY133" fmla="*/ 3709064 h 6345561"/>
                    <a:gd name="connsiteX134" fmla="*/ 1633165 w 6352623"/>
                    <a:gd name="connsiteY134" fmla="*/ 4721494 h 6345561"/>
                    <a:gd name="connsiteX135" fmla="*/ 1635001 w 6352623"/>
                    <a:gd name="connsiteY135" fmla="*/ 4724090 h 6345561"/>
                    <a:gd name="connsiteX136" fmla="*/ 1150655 w 6352623"/>
                    <a:gd name="connsiteY136" fmla="*/ 4790652 h 6345561"/>
                    <a:gd name="connsiteX137" fmla="*/ 509955 w 6352623"/>
                    <a:gd name="connsiteY137" fmla="*/ 4889989 h 6345561"/>
                    <a:gd name="connsiteX138" fmla="*/ 3165956 w 6352623"/>
                    <a:gd name="connsiteY138" fmla="*/ 6345561 h 6345561"/>
                    <a:gd name="connsiteX139" fmla="*/ 2661675 w 6352623"/>
                    <a:gd name="connsiteY139" fmla="*/ 5655612 h 6345561"/>
                    <a:gd name="connsiteX140" fmla="*/ 2224080 w 6352623"/>
                    <a:gd name="connsiteY140" fmla="*/ 5071807 h 6345561"/>
                    <a:gd name="connsiteX141" fmla="*/ 2697681 w 6352623"/>
                    <a:gd name="connsiteY141" fmla="*/ 5021257 h 6345561"/>
                    <a:gd name="connsiteX142" fmla="*/ 3150545 w 6352623"/>
                    <a:gd name="connsiteY142" fmla="*/ 4979436 h 6345561"/>
                    <a:gd name="connsiteX143" fmla="*/ 3267988 w 6352623"/>
                    <a:gd name="connsiteY143" fmla="*/ 6340508 h 6345561"/>
                    <a:gd name="connsiteX144" fmla="*/ 3165956 w 6352623"/>
                    <a:gd name="connsiteY144" fmla="*/ 6345561 h 6345561"/>
                    <a:gd name="connsiteX145" fmla="*/ 2827891 w 6352623"/>
                    <a:gd name="connsiteY145" fmla="*/ 6323709 h 6345561"/>
                    <a:gd name="connsiteX146" fmla="*/ 2884966 w 6352623"/>
                    <a:gd name="connsiteY146" fmla="*/ 6327398 h 6345561"/>
                    <a:gd name="connsiteX147" fmla="*/ 2827891 w 6352623"/>
                    <a:gd name="connsiteY147" fmla="*/ 6323709 h 6345561"/>
                    <a:gd name="connsiteX148" fmla="*/ 1799833 w 6352623"/>
                    <a:gd name="connsiteY148" fmla="*/ 6042038 h 6345561"/>
                    <a:gd name="connsiteX149" fmla="*/ 792530 w 6352623"/>
                    <a:gd name="connsiteY149" fmla="*/ 5281044 h 6345561"/>
                    <a:gd name="connsiteX150" fmla="*/ 758259 w 6352623"/>
                    <a:gd name="connsiteY150" fmla="*/ 5233611 h 6345561"/>
                    <a:gd name="connsiteX151" fmla="*/ 1178638 w 6352623"/>
                    <a:gd name="connsiteY151" fmla="*/ 5187468 h 6345561"/>
                    <a:gd name="connsiteX152" fmla="*/ 1905324 w 6352623"/>
                    <a:gd name="connsiteY152" fmla="*/ 5106339 h 6345561"/>
                    <a:gd name="connsiteX153" fmla="*/ 2206251 w 6352623"/>
                    <a:gd name="connsiteY153" fmla="*/ 5531868 h 6345561"/>
                    <a:gd name="connsiteX154" fmla="*/ 2827891 w 6352623"/>
                    <a:gd name="connsiteY154" fmla="*/ 6323709 h 6345561"/>
                    <a:gd name="connsiteX155" fmla="*/ 2405336 w 6352623"/>
                    <a:gd name="connsiteY155" fmla="*/ 6261225 h 6345561"/>
                    <a:gd name="connsiteX156" fmla="*/ 1799833 w 6352623"/>
                    <a:gd name="connsiteY156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5989951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989951 w 6352623"/>
                    <a:gd name="connsiteY58" fmla="*/ 4620000 h 6345561"/>
                    <a:gd name="connsiteX59" fmla="*/ 5661892 w 6352623"/>
                    <a:gd name="connsiteY59" fmla="*/ 4787640 h 6345561"/>
                    <a:gd name="connsiteX60" fmla="*/ 5661892 w 6352623"/>
                    <a:gd name="connsiteY60" fmla="*/ 4620000 h 6345561"/>
                    <a:gd name="connsiteX61" fmla="*/ 5661892 w 6352623"/>
                    <a:gd name="connsiteY61" fmla="*/ 4787640 h 6345561"/>
                    <a:gd name="connsiteX62" fmla="*/ 4842211 w 6352623"/>
                    <a:gd name="connsiteY62" fmla="*/ 4504577 h 6345561"/>
                    <a:gd name="connsiteX63" fmla="*/ 4894441 w 6352623"/>
                    <a:gd name="connsiteY63" fmla="*/ 4378816 h 6345561"/>
                    <a:gd name="connsiteX64" fmla="*/ 5118410 w 6352623"/>
                    <a:gd name="connsiteY64" fmla="*/ 3308120 h 6345561"/>
                    <a:gd name="connsiteX65" fmla="*/ 5112011 w 6352623"/>
                    <a:gd name="connsiteY65" fmla="*/ 3236549 h 6345561"/>
                    <a:gd name="connsiteX66" fmla="*/ 6343574 w 6352623"/>
                    <a:gd name="connsiteY66" fmla="*/ 3146548 h 6345561"/>
                    <a:gd name="connsiteX67" fmla="*/ 6352623 w 6352623"/>
                    <a:gd name="connsiteY67" fmla="*/ 3329154 h 6345561"/>
                    <a:gd name="connsiteX68" fmla="*/ 6261216 w 6352623"/>
                    <a:gd name="connsiteY68" fmla="*/ 3947289 h 6345561"/>
                    <a:gd name="connsiteX69" fmla="*/ 6068313 w 6352623"/>
                    <a:gd name="connsiteY69" fmla="*/ 4480189 h 6345561"/>
                    <a:gd name="connsiteX70" fmla="*/ 5645377 w 6352623"/>
                    <a:gd name="connsiteY70" fmla="*/ 4489676 h 6345561"/>
                    <a:gd name="connsiteX71" fmla="*/ 4842211 w 6352623"/>
                    <a:gd name="connsiteY71" fmla="*/ 4504577 h 6345561"/>
                    <a:gd name="connsiteX72" fmla="*/ 1405726 w 6352623"/>
                    <a:gd name="connsiteY72" fmla="*/ 3156271 h 6345561"/>
                    <a:gd name="connsiteX73" fmla="*/ 1399341 w 6352623"/>
                    <a:gd name="connsiteY73" fmla="*/ 3089416 h 6345561"/>
                    <a:gd name="connsiteX74" fmla="*/ 1464945 w 6352623"/>
                    <a:gd name="connsiteY74" fmla="*/ 2467755 h 6345561"/>
                    <a:gd name="connsiteX75" fmla="*/ 1626959 w 6352623"/>
                    <a:gd name="connsiteY75" fmla="*/ 1918290 h 6345561"/>
                    <a:gd name="connsiteX76" fmla="*/ 1698846 w 6352623"/>
                    <a:gd name="connsiteY76" fmla="*/ 1916459 h 6345561"/>
                    <a:gd name="connsiteX77" fmla="*/ 2401423 w 6352623"/>
                    <a:gd name="connsiteY77" fmla="*/ 1879094 h 6345561"/>
                    <a:gd name="connsiteX78" fmla="*/ 2879383 w 6352623"/>
                    <a:gd name="connsiteY78" fmla="*/ 1836855 h 6345561"/>
                    <a:gd name="connsiteX79" fmla="*/ 2983285 w 6352623"/>
                    <a:gd name="connsiteY79" fmla="*/ 3040986 h 6345561"/>
                    <a:gd name="connsiteX80" fmla="*/ 1405726 w 6352623"/>
                    <a:gd name="connsiteY80" fmla="*/ 3156271 h 6345561"/>
                    <a:gd name="connsiteX81" fmla="*/ 3464621 w 6352623"/>
                    <a:gd name="connsiteY81" fmla="*/ 4545892 h 6345561"/>
                    <a:gd name="connsiteX82" fmla="*/ 3362673 w 6352623"/>
                    <a:gd name="connsiteY82" fmla="*/ 3364384 h 6345561"/>
                    <a:gd name="connsiteX83" fmla="*/ 4785461 w 6352623"/>
                    <a:gd name="connsiteY83" fmla="*/ 3260410 h 6345561"/>
                    <a:gd name="connsiteX84" fmla="*/ 4791965 w 6352623"/>
                    <a:gd name="connsiteY84" fmla="*/ 3337498 h 6345561"/>
                    <a:gd name="connsiteX85" fmla="*/ 4582162 w 6352623"/>
                    <a:gd name="connsiteY85" fmla="*/ 4452550 h 6345561"/>
                    <a:gd name="connsiteX86" fmla="*/ 3980007 w 6352623"/>
                    <a:gd name="connsiteY86" fmla="*/ 4524180 h 6345561"/>
                    <a:gd name="connsiteX87" fmla="*/ 3464621 w 6352623"/>
                    <a:gd name="connsiteY87" fmla="*/ 4545892 h 6345561"/>
                    <a:gd name="connsiteX88" fmla="*/ 11631 w 6352623"/>
                    <a:gd name="connsiteY88" fmla="*/ 3258148 h 6345561"/>
                    <a:gd name="connsiteX89" fmla="*/ 0 w 6352623"/>
                    <a:gd name="connsiteY89" fmla="*/ 3023469 h 6345561"/>
                    <a:gd name="connsiteX90" fmla="*/ 91400 w 6352623"/>
                    <a:gd name="connsiteY90" fmla="*/ 2405346 h 6345561"/>
                    <a:gd name="connsiteX91" fmla="*/ 258812 w 6352623"/>
                    <a:gd name="connsiteY91" fmla="*/ 1942855 h 6345561"/>
                    <a:gd name="connsiteX92" fmla="*/ 852081 w 6352623"/>
                    <a:gd name="connsiteY92" fmla="*/ 1937991 h 6345561"/>
                    <a:gd name="connsiteX93" fmla="*/ 1335718 w 6352623"/>
                    <a:gd name="connsiteY93" fmla="*/ 1925698 h 6345561"/>
                    <a:gd name="connsiteX94" fmla="*/ 1234430 w 6352623"/>
                    <a:gd name="connsiteY94" fmla="*/ 2196801 h 6345561"/>
                    <a:gd name="connsiteX95" fmla="*/ 1103579 w 6352623"/>
                    <a:gd name="connsiteY95" fmla="*/ 2737987 h 6345561"/>
                    <a:gd name="connsiteX96" fmla="*/ 1078099 w 6352623"/>
                    <a:gd name="connsiteY96" fmla="*/ 3180217 h 6345561"/>
                    <a:gd name="connsiteX97" fmla="*/ 11631 w 6352623"/>
                    <a:gd name="connsiteY97" fmla="*/ 3258148 h 6345561"/>
                    <a:gd name="connsiteX98" fmla="*/ 1960743 w 6352623"/>
                    <a:gd name="connsiteY98" fmla="*/ 4679317 h 6345561"/>
                    <a:gd name="connsiteX99" fmla="*/ 1740896 w 6352623"/>
                    <a:gd name="connsiteY99" fmla="*/ 4337429 h 6345561"/>
                    <a:gd name="connsiteX100" fmla="*/ 1441619 w 6352623"/>
                    <a:gd name="connsiteY100" fmla="*/ 3532526 h 6345561"/>
                    <a:gd name="connsiteX101" fmla="*/ 1438988 w 6352623"/>
                    <a:gd name="connsiteY101" fmla="*/ 3504964 h 6345561"/>
                    <a:gd name="connsiteX102" fmla="*/ 3013389 w 6352623"/>
                    <a:gd name="connsiteY102" fmla="*/ 3389903 h 6345561"/>
                    <a:gd name="connsiteX103" fmla="*/ 3099126 w 6352623"/>
                    <a:gd name="connsiteY103" fmla="*/ 4562904 h 6345561"/>
                    <a:gd name="connsiteX104" fmla="*/ 2689209 w 6352623"/>
                    <a:gd name="connsiteY104" fmla="*/ 4598877 h 6345561"/>
                    <a:gd name="connsiteX105" fmla="*/ 1989796 w 6352623"/>
                    <a:gd name="connsiteY105" fmla="*/ 4675326 h 6345561"/>
                    <a:gd name="connsiteX106" fmla="*/ 1960743 w 6352623"/>
                    <a:gd name="connsiteY106" fmla="*/ 4679317 h 6345561"/>
                    <a:gd name="connsiteX107" fmla="*/ 4067092 w 6352623"/>
                    <a:gd name="connsiteY107" fmla="*/ 6216068 h 6345561"/>
                    <a:gd name="connsiteX108" fmla="*/ 4277892 w 6352623"/>
                    <a:gd name="connsiteY108" fmla="*/ 5788869 h 6345561"/>
                    <a:gd name="connsiteX109" fmla="*/ 4525520 w 6352623"/>
                    <a:gd name="connsiteY109" fmla="*/ 5267093 h 6345561"/>
                    <a:gd name="connsiteX110" fmla="*/ 4685770 w 6352623"/>
                    <a:gd name="connsiteY110" fmla="*/ 4881257 h 6345561"/>
                    <a:gd name="connsiteX111" fmla="*/ 4712084 w 6352623"/>
                    <a:gd name="connsiteY111" fmla="*/ 4879914 h 6345561"/>
                    <a:gd name="connsiteX112" fmla="*/ 5642123 w 6352623"/>
                    <a:gd name="connsiteY112" fmla="*/ 4846187 h 6345561"/>
                    <a:gd name="connsiteX113" fmla="*/ 5866698 w 6352623"/>
                    <a:gd name="connsiteY113" fmla="*/ 4839902 h 6345561"/>
                    <a:gd name="connsiteX114" fmla="*/ 5706398 w 6352623"/>
                    <a:gd name="connsiteY114" fmla="*/ 5102370 h 6345561"/>
                    <a:gd name="connsiteX115" fmla="*/ 4229361 w 6352623"/>
                    <a:gd name="connsiteY115" fmla="*/ 6176010 h 6345561"/>
                    <a:gd name="connsiteX116" fmla="*/ 4067092 w 6352623"/>
                    <a:gd name="connsiteY116" fmla="*/ 6216068 h 6345561"/>
                    <a:gd name="connsiteX117" fmla="*/ 3617977 w 6352623"/>
                    <a:gd name="connsiteY117" fmla="*/ 6323175 h 6345561"/>
                    <a:gd name="connsiteX118" fmla="*/ 3499574 w 6352623"/>
                    <a:gd name="connsiteY118" fmla="*/ 4950969 h 6345561"/>
                    <a:gd name="connsiteX119" fmla="*/ 3966167 w 6352623"/>
                    <a:gd name="connsiteY119" fmla="*/ 4917769 h 6345561"/>
                    <a:gd name="connsiteX120" fmla="*/ 4402891 w 6352623"/>
                    <a:gd name="connsiteY120" fmla="*/ 4895610 h 6345561"/>
                    <a:gd name="connsiteX121" fmla="*/ 4263840 w 6352623"/>
                    <a:gd name="connsiteY121" fmla="*/ 5239274 h 6345561"/>
                    <a:gd name="connsiteX122" fmla="*/ 3691123 w 6352623"/>
                    <a:gd name="connsiteY122" fmla="*/ 6308899 h 6345561"/>
                    <a:gd name="connsiteX123" fmla="*/ 3637169 w 6352623"/>
                    <a:gd name="connsiteY123" fmla="*/ 6322223 h 6345561"/>
                    <a:gd name="connsiteX124" fmla="*/ 3617977 w 6352623"/>
                    <a:gd name="connsiteY124" fmla="*/ 6323175 h 6345561"/>
                    <a:gd name="connsiteX125" fmla="*/ 509955 w 6352623"/>
                    <a:gd name="connsiteY125" fmla="*/ 4889989 h 6345561"/>
                    <a:gd name="connsiteX126" fmla="*/ 432662 w 6352623"/>
                    <a:gd name="connsiteY126" fmla="*/ 4783013 h 6345561"/>
                    <a:gd name="connsiteX127" fmla="*/ 30403 w 6352623"/>
                    <a:gd name="connsiteY127" fmla="*/ 3637168 h 6345561"/>
                    <a:gd name="connsiteX128" fmla="*/ 28957 w 6352623"/>
                    <a:gd name="connsiteY128" fmla="*/ 3608002 h 6345561"/>
                    <a:gd name="connsiteX129" fmla="*/ 1122699 w 6352623"/>
                    <a:gd name="connsiteY129" fmla="*/ 3528079 h 6345561"/>
                    <a:gd name="connsiteX130" fmla="*/ 1151870 w 6352623"/>
                    <a:gd name="connsiteY130" fmla="*/ 3709064 h 6345561"/>
                    <a:gd name="connsiteX131" fmla="*/ 1633165 w 6352623"/>
                    <a:gd name="connsiteY131" fmla="*/ 4721494 h 6345561"/>
                    <a:gd name="connsiteX132" fmla="*/ 1635001 w 6352623"/>
                    <a:gd name="connsiteY132" fmla="*/ 4724090 h 6345561"/>
                    <a:gd name="connsiteX133" fmla="*/ 1150655 w 6352623"/>
                    <a:gd name="connsiteY133" fmla="*/ 4790652 h 6345561"/>
                    <a:gd name="connsiteX134" fmla="*/ 509955 w 6352623"/>
                    <a:gd name="connsiteY134" fmla="*/ 4889989 h 6345561"/>
                    <a:gd name="connsiteX135" fmla="*/ 3165956 w 6352623"/>
                    <a:gd name="connsiteY135" fmla="*/ 6345561 h 6345561"/>
                    <a:gd name="connsiteX136" fmla="*/ 2661675 w 6352623"/>
                    <a:gd name="connsiteY136" fmla="*/ 5655612 h 6345561"/>
                    <a:gd name="connsiteX137" fmla="*/ 2224080 w 6352623"/>
                    <a:gd name="connsiteY137" fmla="*/ 5071807 h 6345561"/>
                    <a:gd name="connsiteX138" fmla="*/ 2697681 w 6352623"/>
                    <a:gd name="connsiteY138" fmla="*/ 5021257 h 6345561"/>
                    <a:gd name="connsiteX139" fmla="*/ 3150545 w 6352623"/>
                    <a:gd name="connsiteY139" fmla="*/ 4979436 h 6345561"/>
                    <a:gd name="connsiteX140" fmla="*/ 3267988 w 6352623"/>
                    <a:gd name="connsiteY140" fmla="*/ 6340508 h 6345561"/>
                    <a:gd name="connsiteX141" fmla="*/ 3165956 w 6352623"/>
                    <a:gd name="connsiteY141" fmla="*/ 6345561 h 6345561"/>
                    <a:gd name="connsiteX142" fmla="*/ 2827891 w 6352623"/>
                    <a:gd name="connsiteY142" fmla="*/ 6323709 h 6345561"/>
                    <a:gd name="connsiteX143" fmla="*/ 2884966 w 6352623"/>
                    <a:gd name="connsiteY143" fmla="*/ 6327398 h 6345561"/>
                    <a:gd name="connsiteX144" fmla="*/ 2827891 w 6352623"/>
                    <a:gd name="connsiteY144" fmla="*/ 6323709 h 6345561"/>
                    <a:gd name="connsiteX145" fmla="*/ 1799833 w 6352623"/>
                    <a:gd name="connsiteY145" fmla="*/ 6042038 h 6345561"/>
                    <a:gd name="connsiteX146" fmla="*/ 792530 w 6352623"/>
                    <a:gd name="connsiteY146" fmla="*/ 5281044 h 6345561"/>
                    <a:gd name="connsiteX147" fmla="*/ 758259 w 6352623"/>
                    <a:gd name="connsiteY147" fmla="*/ 5233611 h 6345561"/>
                    <a:gd name="connsiteX148" fmla="*/ 1178638 w 6352623"/>
                    <a:gd name="connsiteY148" fmla="*/ 5187468 h 6345561"/>
                    <a:gd name="connsiteX149" fmla="*/ 1905324 w 6352623"/>
                    <a:gd name="connsiteY149" fmla="*/ 5106339 h 6345561"/>
                    <a:gd name="connsiteX150" fmla="*/ 2206251 w 6352623"/>
                    <a:gd name="connsiteY150" fmla="*/ 5531868 h 6345561"/>
                    <a:gd name="connsiteX151" fmla="*/ 2827891 w 6352623"/>
                    <a:gd name="connsiteY151" fmla="*/ 6323709 h 6345561"/>
                    <a:gd name="connsiteX152" fmla="*/ 2405336 w 6352623"/>
                    <a:gd name="connsiteY152" fmla="*/ 6261225 h 6345561"/>
                    <a:gd name="connsiteX153" fmla="*/ 1799833 w 6352623"/>
                    <a:gd name="connsiteY153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6000985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5661892 w 6352623"/>
                    <a:gd name="connsiteY58" fmla="*/ 4787640 h 6345561"/>
                    <a:gd name="connsiteX59" fmla="*/ 5661892 w 6352623"/>
                    <a:gd name="connsiteY59" fmla="*/ 4620000 h 6345561"/>
                    <a:gd name="connsiteX60" fmla="*/ 5661892 w 6352623"/>
                    <a:gd name="connsiteY60" fmla="*/ 4787640 h 6345561"/>
                    <a:gd name="connsiteX61" fmla="*/ 4842211 w 6352623"/>
                    <a:gd name="connsiteY61" fmla="*/ 4504577 h 6345561"/>
                    <a:gd name="connsiteX62" fmla="*/ 4894441 w 6352623"/>
                    <a:gd name="connsiteY62" fmla="*/ 4378816 h 6345561"/>
                    <a:gd name="connsiteX63" fmla="*/ 5118410 w 6352623"/>
                    <a:gd name="connsiteY63" fmla="*/ 3308120 h 6345561"/>
                    <a:gd name="connsiteX64" fmla="*/ 5112011 w 6352623"/>
                    <a:gd name="connsiteY64" fmla="*/ 3236549 h 6345561"/>
                    <a:gd name="connsiteX65" fmla="*/ 6343574 w 6352623"/>
                    <a:gd name="connsiteY65" fmla="*/ 3146548 h 6345561"/>
                    <a:gd name="connsiteX66" fmla="*/ 6352623 w 6352623"/>
                    <a:gd name="connsiteY66" fmla="*/ 3329154 h 6345561"/>
                    <a:gd name="connsiteX67" fmla="*/ 6261216 w 6352623"/>
                    <a:gd name="connsiteY67" fmla="*/ 3947289 h 6345561"/>
                    <a:gd name="connsiteX68" fmla="*/ 6068313 w 6352623"/>
                    <a:gd name="connsiteY68" fmla="*/ 4480189 h 6345561"/>
                    <a:gd name="connsiteX69" fmla="*/ 5645377 w 6352623"/>
                    <a:gd name="connsiteY69" fmla="*/ 4489676 h 6345561"/>
                    <a:gd name="connsiteX70" fmla="*/ 4842211 w 6352623"/>
                    <a:gd name="connsiteY70" fmla="*/ 4504577 h 6345561"/>
                    <a:gd name="connsiteX71" fmla="*/ 1405726 w 6352623"/>
                    <a:gd name="connsiteY71" fmla="*/ 3156271 h 6345561"/>
                    <a:gd name="connsiteX72" fmla="*/ 1399341 w 6352623"/>
                    <a:gd name="connsiteY72" fmla="*/ 3089416 h 6345561"/>
                    <a:gd name="connsiteX73" fmla="*/ 1464945 w 6352623"/>
                    <a:gd name="connsiteY73" fmla="*/ 2467755 h 6345561"/>
                    <a:gd name="connsiteX74" fmla="*/ 1626959 w 6352623"/>
                    <a:gd name="connsiteY74" fmla="*/ 1918290 h 6345561"/>
                    <a:gd name="connsiteX75" fmla="*/ 1698846 w 6352623"/>
                    <a:gd name="connsiteY75" fmla="*/ 1916459 h 6345561"/>
                    <a:gd name="connsiteX76" fmla="*/ 2401423 w 6352623"/>
                    <a:gd name="connsiteY76" fmla="*/ 1879094 h 6345561"/>
                    <a:gd name="connsiteX77" fmla="*/ 2879383 w 6352623"/>
                    <a:gd name="connsiteY77" fmla="*/ 1836855 h 6345561"/>
                    <a:gd name="connsiteX78" fmla="*/ 2983285 w 6352623"/>
                    <a:gd name="connsiteY78" fmla="*/ 3040986 h 6345561"/>
                    <a:gd name="connsiteX79" fmla="*/ 1405726 w 6352623"/>
                    <a:gd name="connsiteY79" fmla="*/ 3156271 h 6345561"/>
                    <a:gd name="connsiteX80" fmla="*/ 3464621 w 6352623"/>
                    <a:gd name="connsiteY80" fmla="*/ 4545892 h 6345561"/>
                    <a:gd name="connsiteX81" fmla="*/ 3362673 w 6352623"/>
                    <a:gd name="connsiteY81" fmla="*/ 3364384 h 6345561"/>
                    <a:gd name="connsiteX82" fmla="*/ 4785461 w 6352623"/>
                    <a:gd name="connsiteY82" fmla="*/ 3260410 h 6345561"/>
                    <a:gd name="connsiteX83" fmla="*/ 4791965 w 6352623"/>
                    <a:gd name="connsiteY83" fmla="*/ 3337498 h 6345561"/>
                    <a:gd name="connsiteX84" fmla="*/ 4582162 w 6352623"/>
                    <a:gd name="connsiteY84" fmla="*/ 4452550 h 6345561"/>
                    <a:gd name="connsiteX85" fmla="*/ 3980007 w 6352623"/>
                    <a:gd name="connsiteY85" fmla="*/ 4524180 h 6345561"/>
                    <a:gd name="connsiteX86" fmla="*/ 3464621 w 6352623"/>
                    <a:gd name="connsiteY86" fmla="*/ 4545892 h 6345561"/>
                    <a:gd name="connsiteX87" fmla="*/ 11631 w 6352623"/>
                    <a:gd name="connsiteY87" fmla="*/ 3258148 h 6345561"/>
                    <a:gd name="connsiteX88" fmla="*/ 0 w 6352623"/>
                    <a:gd name="connsiteY88" fmla="*/ 3023469 h 6345561"/>
                    <a:gd name="connsiteX89" fmla="*/ 91400 w 6352623"/>
                    <a:gd name="connsiteY89" fmla="*/ 2405346 h 6345561"/>
                    <a:gd name="connsiteX90" fmla="*/ 258812 w 6352623"/>
                    <a:gd name="connsiteY90" fmla="*/ 1942855 h 6345561"/>
                    <a:gd name="connsiteX91" fmla="*/ 852081 w 6352623"/>
                    <a:gd name="connsiteY91" fmla="*/ 1937991 h 6345561"/>
                    <a:gd name="connsiteX92" fmla="*/ 1335718 w 6352623"/>
                    <a:gd name="connsiteY92" fmla="*/ 1925698 h 6345561"/>
                    <a:gd name="connsiteX93" fmla="*/ 1234430 w 6352623"/>
                    <a:gd name="connsiteY93" fmla="*/ 2196801 h 6345561"/>
                    <a:gd name="connsiteX94" fmla="*/ 1103579 w 6352623"/>
                    <a:gd name="connsiteY94" fmla="*/ 2737987 h 6345561"/>
                    <a:gd name="connsiteX95" fmla="*/ 1078099 w 6352623"/>
                    <a:gd name="connsiteY95" fmla="*/ 3180217 h 6345561"/>
                    <a:gd name="connsiteX96" fmla="*/ 11631 w 6352623"/>
                    <a:gd name="connsiteY96" fmla="*/ 3258148 h 6345561"/>
                    <a:gd name="connsiteX97" fmla="*/ 1960743 w 6352623"/>
                    <a:gd name="connsiteY97" fmla="*/ 4679317 h 6345561"/>
                    <a:gd name="connsiteX98" fmla="*/ 1740896 w 6352623"/>
                    <a:gd name="connsiteY98" fmla="*/ 4337429 h 6345561"/>
                    <a:gd name="connsiteX99" fmla="*/ 1441619 w 6352623"/>
                    <a:gd name="connsiteY99" fmla="*/ 3532526 h 6345561"/>
                    <a:gd name="connsiteX100" fmla="*/ 1438988 w 6352623"/>
                    <a:gd name="connsiteY100" fmla="*/ 3504964 h 6345561"/>
                    <a:gd name="connsiteX101" fmla="*/ 3013389 w 6352623"/>
                    <a:gd name="connsiteY101" fmla="*/ 3389903 h 6345561"/>
                    <a:gd name="connsiteX102" fmla="*/ 3099126 w 6352623"/>
                    <a:gd name="connsiteY102" fmla="*/ 4562904 h 6345561"/>
                    <a:gd name="connsiteX103" fmla="*/ 2689209 w 6352623"/>
                    <a:gd name="connsiteY103" fmla="*/ 4598877 h 6345561"/>
                    <a:gd name="connsiteX104" fmla="*/ 1989796 w 6352623"/>
                    <a:gd name="connsiteY104" fmla="*/ 4675326 h 6345561"/>
                    <a:gd name="connsiteX105" fmla="*/ 1960743 w 6352623"/>
                    <a:gd name="connsiteY105" fmla="*/ 4679317 h 6345561"/>
                    <a:gd name="connsiteX106" fmla="*/ 4067092 w 6352623"/>
                    <a:gd name="connsiteY106" fmla="*/ 6216068 h 6345561"/>
                    <a:gd name="connsiteX107" fmla="*/ 4277892 w 6352623"/>
                    <a:gd name="connsiteY107" fmla="*/ 5788869 h 6345561"/>
                    <a:gd name="connsiteX108" fmla="*/ 4525520 w 6352623"/>
                    <a:gd name="connsiteY108" fmla="*/ 5267093 h 6345561"/>
                    <a:gd name="connsiteX109" fmla="*/ 4685770 w 6352623"/>
                    <a:gd name="connsiteY109" fmla="*/ 4881257 h 6345561"/>
                    <a:gd name="connsiteX110" fmla="*/ 4712084 w 6352623"/>
                    <a:gd name="connsiteY110" fmla="*/ 4879914 h 6345561"/>
                    <a:gd name="connsiteX111" fmla="*/ 5642123 w 6352623"/>
                    <a:gd name="connsiteY111" fmla="*/ 4846187 h 6345561"/>
                    <a:gd name="connsiteX112" fmla="*/ 5866698 w 6352623"/>
                    <a:gd name="connsiteY112" fmla="*/ 4839902 h 6345561"/>
                    <a:gd name="connsiteX113" fmla="*/ 5706398 w 6352623"/>
                    <a:gd name="connsiteY113" fmla="*/ 5102370 h 6345561"/>
                    <a:gd name="connsiteX114" fmla="*/ 4229361 w 6352623"/>
                    <a:gd name="connsiteY114" fmla="*/ 6176010 h 6345561"/>
                    <a:gd name="connsiteX115" fmla="*/ 4067092 w 6352623"/>
                    <a:gd name="connsiteY115" fmla="*/ 6216068 h 6345561"/>
                    <a:gd name="connsiteX116" fmla="*/ 3617977 w 6352623"/>
                    <a:gd name="connsiteY116" fmla="*/ 6323175 h 6345561"/>
                    <a:gd name="connsiteX117" fmla="*/ 3499574 w 6352623"/>
                    <a:gd name="connsiteY117" fmla="*/ 4950969 h 6345561"/>
                    <a:gd name="connsiteX118" fmla="*/ 3966167 w 6352623"/>
                    <a:gd name="connsiteY118" fmla="*/ 4917769 h 6345561"/>
                    <a:gd name="connsiteX119" fmla="*/ 4402891 w 6352623"/>
                    <a:gd name="connsiteY119" fmla="*/ 4895610 h 6345561"/>
                    <a:gd name="connsiteX120" fmla="*/ 4263840 w 6352623"/>
                    <a:gd name="connsiteY120" fmla="*/ 5239274 h 6345561"/>
                    <a:gd name="connsiteX121" fmla="*/ 3691123 w 6352623"/>
                    <a:gd name="connsiteY121" fmla="*/ 6308899 h 6345561"/>
                    <a:gd name="connsiteX122" fmla="*/ 3637169 w 6352623"/>
                    <a:gd name="connsiteY122" fmla="*/ 6322223 h 6345561"/>
                    <a:gd name="connsiteX123" fmla="*/ 3617977 w 6352623"/>
                    <a:gd name="connsiteY123" fmla="*/ 6323175 h 6345561"/>
                    <a:gd name="connsiteX124" fmla="*/ 509955 w 6352623"/>
                    <a:gd name="connsiteY124" fmla="*/ 4889989 h 6345561"/>
                    <a:gd name="connsiteX125" fmla="*/ 432662 w 6352623"/>
                    <a:gd name="connsiteY125" fmla="*/ 4783013 h 6345561"/>
                    <a:gd name="connsiteX126" fmla="*/ 30403 w 6352623"/>
                    <a:gd name="connsiteY126" fmla="*/ 3637168 h 6345561"/>
                    <a:gd name="connsiteX127" fmla="*/ 28957 w 6352623"/>
                    <a:gd name="connsiteY127" fmla="*/ 3608002 h 6345561"/>
                    <a:gd name="connsiteX128" fmla="*/ 1122699 w 6352623"/>
                    <a:gd name="connsiteY128" fmla="*/ 3528079 h 6345561"/>
                    <a:gd name="connsiteX129" fmla="*/ 1151870 w 6352623"/>
                    <a:gd name="connsiteY129" fmla="*/ 3709064 h 6345561"/>
                    <a:gd name="connsiteX130" fmla="*/ 1633165 w 6352623"/>
                    <a:gd name="connsiteY130" fmla="*/ 4721494 h 6345561"/>
                    <a:gd name="connsiteX131" fmla="*/ 1635001 w 6352623"/>
                    <a:gd name="connsiteY131" fmla="*/ 4724090 h 6345561"/>
                    <a:gd name="connsiteX132" fmla="*/ 1150655 w 6352623"/>
                    <a:gd name="connsiteY132" fmla="*/ 4790652 h 6345561"/>
                    <a:gd name="connsiteX133" fmla="*/ 509955 w 6352623"/>
                    <a:gd name="connsiteY133" fmla="*/ 4889989 h 6345561"/>
                    <a:gd name="connsiteX134" fmla="*/ 3165956 w 6352623"/>
                    <a:gd name="connsiteY134" fmla="*/ 6345561 h 6345561"/>
                    <a:gd name="connsiteX135" fmla="*/ 2661675 w 6352623"/>
                    <a:gd name="connsiteY135" fmla="*/ 5655612 h 6345561"/>
                    <a:gd name="connsiteX136" fmla="*/ 2224080 w 6352623"/>
                    <a:gd name="connsiteY136" fmla="*/ 5071807 h 6345561"/>
                    <a:gd name="connsiteX137" fmla="*/ 2697681 w 6352623"/>
                    <a:gd name="connsiteY137" fmla="*/ 5021257 h 6345561"/>
                    <a:gd name="connsiteX138" fmla="*/ 3150545 w 6352623"/>
                    <a:gd name="connsiteY138" fmla="*/ 4979436 h 6345561"/>
                    <a:gd name="connsiteX139" fmla="*/ 3267988 w 6352623"/>
                    <a:gd name="connsiteY139" fmla="*/ 6340508 h 6345561"/>
                    <a:gd name="connsiteX140" fmla="*/ 3165956 w 6352623"/>
                    <a:gd name="connsiteY140" fmla="*/ 6345561 h 6345561"/>
                    <a:gd name="connsiteX141" fmla="*/ 2827891 w 6352623"/>
                    <a:gd name="connsiteY141" fmla="*/ 6323709 h 6345561"/>
                    <a:gd name="connsiteX142" fmla="*/ 2884966 w 6352623"/>
                    <a:gd name="connsiteY142" fmla="*/ 6327398 h 6345561"/>
                    <a:gd name="connsiteX143" fmla="*/ 2827891 w 6352623"/>
                    <a:gd name="connsiteY143" fmla="*/ 6323709 h 6345561"/>
                    <a:gd name="connsiteX144" fmla="*/ 1799833 w 6352623"/>
                    <a:gd name="connsiteY144" fmla="*/ 6042038 h 6345561"/>
                    <a:gd name="connsiteX145" fmla="*/ 792530 w 6352623"/>
                    <a:gd name="connsiteY145" fmla="*/ 5281044 h 6345561"/>
                    <a:gd name="connsiteX146" fmla="*/ 758259 w 6352623"/>
                    <a:gd name="connsiteY146" fmla="*/ 5233611 h 6345561"/>
                    <a:gd name="connsiteX147" fmla="*/ 1178638 w 6352623"/>
                    <a:gd name="connsiteY147" fmla="*/ 5187468 h 6345561"/>
                    <a:gd name="connsiteX148" fmla="*/ 1905324 w 6352623"/>
                    <a:gd name="connsiteY148" fmla="*/ 5106339 h 6345561"/>
                    <a:gd name="connsiteX149" fmla="*/ 2206251 w 6352623"/>
                    <a:gd name="connsiteY149" fmla="*/ 5531868 h 6345561"/>
                    <a:gd name="connsiteX150" fmla="*/ 2827891 w 6352623"/>
                    <a:gd name="connsiteY150" fmla="*/ 6323709 h 6345561"/>
                    <a:gd name="connsiteX151" fmla="*/ 2405336 w 6352623"/>
                    <a:gd name="connsiteY151" fmla="*/ 6261225 h 6345561"/>
                    <a:gd name="connsiteX152" fmla="*/ 1799833 w 6352623"/>
                    <a:gd name="connsiteY15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6000985 w 6352623"/>
                    <a:gd name="connsiteY54" fmla="*/ 4620000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6000985 w 6352623"/>
                    <a:gd name="connsiteY57" fmla="*/ 4620000 h 6345561"/>
                    <a:gd name="connsiteX58" fmla="*/ 4842211 w 6352623"/>
                    <a:gd name="connsiteY58" fmla="*/ 4504577 h 6345561"/>
                    <a:gd name="connsiteX59" fmla="*/ 4894441 w 6352623"/>
                    <a:gd name="connsiteY59" fmla="*/ 4378816 h 6345561"/>
                    <a:gd name="connsiteX60" fmla="*/ 5118410 w 6352623"/>
                    <a:gd name="connsiteY60" fmla="*/ 3308120 h 6345561"/>
                    <a:gd name="connsiteX61" fmla="*/ 5112011 w 6352623"/>
                    <a:gd name="connsiteY61" fmla="*/ 3236549 h 6345561"/>
                    <a:gd name="connsiteX62" fmla="*/ 6343574 w 6352623"/>
                    <a:gd name="connsiteY62" fmla="*/ 3146548 h 6345561"/>
                    <a:gd name="connsiteX63" fmla="*/ 6352623 w 6352623"/>
                    <a:gd name="connsiteY63" fmla="*/ 3329154 h 6345561"/>
                    <a:gd name="connsiteX64" fmla="*/ 6261216 w 6352623"/>
                    <a:gd name="connsiteY64" fmla="*/ 3947289 h 6345561"/>
                    <a:gd name="connsiteX65" fmla="*/ 6068313 w 6352623"/>
                    <a:gd name="connsiteY65" fmla="*/ 4480189 h 6345561"/>
                    <a:gd name="connsiteX66" fmla="*/ 5645377 w 6352623"/>
                    <a:gd name="connsiteY66" fmla="*/ 4489676 h 6345561"/>
                    <a:gd name="connsiteX67" fmla="*/ 4842211 w 6352623"/>
                    <a:gd name="connsiteY67" fmla="*/ 4504577 h 6345561"/>
                    <a:gd name="connsiteX68" fmla="*/ 1405726 w 6352623"/>
                    <a:gd name="connsiteY68" fmla="*/ 3156271 h 6345561"/>
                    <a:gd name="connsiteX69" fmla="*/ 1399341 w 6352623"/>
                    <a:gd name="connsiteY69" fmla="*/ 3089416 h 6345561"/>
                    <a:gd name="connsiteX70" fmla="*/ 1464945 w 6352623"/>
                    <a:gd name="connsiteY70" fmla="*/ 2467755 h 6345561"/>
                    <a:gd name="connsiteX71" fmla="*/ 1626959 w 6352623"/>
                    <a:gd name="connsiteY71" fmla="*/ 1918290 h 6345561"/>
                    <a:gd name="connsiteX72" fmla="*/ 1698846 w 6352623"/>
                    <a:gd name="connsiteY72" fmla="*/ 1916459 h 6345561"/>
                    <a:gd name="connsiteX73" fmla="*/ 2401423 w 6352623"/>
                    <a:gd name="connsiteY73" fmla="*/ 1879094 h 6345561"/>
                    <a:gd name="connsiteX74" fmla="*/ 2879383 w 6352623"/>
                    <a:gd name="connsiteY74" fmla="*/ 1836855 h 6345561"/>
                    <a:gd name="connsiteX75" fmla="*/ 2983285 w 6352623"/>
                    <a:gd name="connsiteY75" fmla="*/ 3040986 h 6345561"/>
                    <a:gd name="connsiteX76" fmla="*/ 1405726 w 6352623"/>
                    <a:gd name="connsiteY76" fmla="*/ 3156271 h 6345561"/>
                    <a:gd name="connsiteX77" fmla="*/ 3464621 w 6352623"/>
                    <a:gd name="connsiteY77" fmla="*/ 4545892 h 6345561"/>
                    <a:gd name="connsiteX78" fmla="*/ 3362673 w 6352623"/>
                    <a:gd name="connsiteY78" fmla="*/ 3364384 h 6345561"/>
                    <a:gd name="connsiteX79" fmla="*/ 4785461 w 6352623"/>
                    <a:gd name="connsiteY79" fmla="*/ 3260410 h 6345561"/>
                    <a:gd name="connsiteX80" fmla="*/ 4791965 w 6352623"/>
                    <a:gd name="connsiteY80" fmla="*/ 3337498 h 6345561"/>
                    <a:gd name="connsiteX81" fmla="*/ 4582162 w 6352623"/>
                    <a:gd name="connsiteY81" fmla="*/ 4452550 h 6345561"/>
                    <a:gd name="connsiteX82" fmla="*/ 3980007 w 6352623"/>
                    <a:gd name="connsiteY82" fmla="*/ 4524180 h 6345561"/>
                    <a:gd name="connsiteX83" fmla="*/ 3464621 w 6352623"/>
                    <a:gd name="connsiteY83" fmla="*/ 4545892 h 6345561"/>
                    <a:gd name="connsiteX84" fmla="*/ 11631 w 6352623"/>
                    <a:gd name="connsiteY84" fmla="*/ 3258148 h 6345561"/>
                    <a:gd name="connsiteX85" fmla="*/ 0 w 6352623"/>
                    <a:gd name="connsiteY85" fmla="*/ 3023469 h 6345561"/>
                    <a:gd name="connsiteX86" fmla="*/ 91400 w 6352623"/>
                    <a:gd name="connsiteY86" fmla="*/ 2405346 h 6345561"/>
                    <a:gd name="connsiteX87" fmla="*/ 258812 w 6352623"/>
                    <a:gd name="connsiteY87" fmla="*/ 1942855 h 6345561"/>
                    <a:gd name="connsiteX88" fmla="*/ 852081 w 6352623"/>
                    <a:gd name="connsiteY88" fmla="*/ 1937991 h 6345561"/>
                    <a:gd name="connsiteX89" fmla="*/ 1335718 w 6352623"/>
                    <a:gd name="connsiteY89" fmla="*/ 1925698 h 6345561"/>
                    <a:gd name="connsiteX90" fmla="*/ 1234430 w 6352623"/>
                    <a:gd name="connsiteY90" fmla="*/ 2196801 h 6345561"/>
                    <a:gd name="connsiteX91" fmla="*/ 1103579 w 6352623"/>
                    <a:gd name="connsiteY91" fmla="*/ 2737987 h 6345561"/>
                    <a:gd name="connsiteX92" fmla="*/ 1078099 w 6352623"/>
                    <a:gd name="connsiteY92" fmla="*/ 3180217 h 6345561"/>
                    <a:gd name="connsiteX93" fmla="*/ 11631 w 6352623"/>
                    <a:gd name="connsiteY93" fmla="*/ 3258148 h 6345561"/>
                    <a:gd name="connsiteX94" fmla="*/ 1960743 w 6352623"/>
                    <a:gd name="connsiteY94" fmla="*/ 4679317 h 6345561"/>
                    <a:gd name="connsiteX95" fmla="*/ 1740896 w 6352623"/>
                    <a:gd name="connsiteY95" fmla="*/ 4337429 h 6345561"/>
                    <a:gd name="connsiteX96" fmla="*/ 1441619 w 6352623"/>
                    <a:gd name="connsiteY96" fmla="*/ 3532526 h 6345561"/>
                    <a:gd name="connsiteX97" fmla="*/ 1438988 w 6352623"/>
                    <a:gd name="connsiteY97" fmla="*/ 3504964 h 6345561"/>
                    <a:gd name="connsiteX98" fmla="*/ 3013389 w 6352623"/>
                    <a:gd name="connsiteY98" fmla="*/ 3389903 h 6345561"/>
                    <a:gd name="connsiteX99" fmla="*/ 3099126 w 6352623"/>
                    <a:gd name="connsiteY99" fmla="*/ 4562904 h 6345561"/>
                    <a:gd name="connsiteX100" fmla="*/ 2689209 w 6352623"/>
                    <a:gd name="connsiteY100" fmla="*/ 4598877 h 6345561"/>
                    <a:gd name="connsiteX101" fmla="*/ 1989796 w 6352623"/>
                    <a:gd name="connsiteY101" fmla="*/ 4675326 h 6345561"/>
                    <a:gd name="connsiteX102" fmla="*/ 1960743 w 6352623"/>
                    <a:gd name="connsiteY102" fmla="*/ 4679317 h 6345561"/>
                    <a:gd name="connsiteX103" fmla="*/ 4067092 w 6352623"/>
                    <a:gd name="connsiteY103" fmla="*/ 6216068 h 6345561"/>
                    <a:gd name="connsiteX104" fmla="*/ 4277892 w 6352623"/>
                    <a:gd name="connsiteY104" fmla="*/ 5788869 h 6345561"/>
                    <a:gd name="connsiteX105" fmla="*/ 4525520 w 6352623"/>
                    <a:gd name="connsiteY105" fmla="*/ 5267093 h 6345561"/>
                    <a:gd name="connsiteX106" fmla="*/ 4685770 w 6352623"/>
                    <a:gd name="connsiteY106" fmla="*/ 4881257 h 6345561"/>
                    <a:gd name="connsiteX107" fmla="*/ 4712084 w 6352623"/>
                    <a:gd name="connsiteY107" fmla="*/ 4879914 h 6345561"/>
                    <a:gd name="connsiteX108" fmla="*/ 5642123 w 6352623"/>
                    <a:gd name="connsiteY108" fmla="*/ 4846187 h 6345561"/>
                    <a:gd name="connsiteX109" fmla="*/ 5866698 w 6352623"/>
                    <a:gd name="connsiteY109" fmla="*/ 4839902 h 6345561"/>
                    <a:gd name="connsiteX110" fmla="*/ 5706398 w 6352623"/>
                    <a:gd name="connsiteY110" fmla="*/ 5102370 h 6345561"/>
                    <a:gd name="connsiteX111" fmla="*/ 4229361 w 6352623"/>
                    <a:gd name="connsiteY111" fmla="*/ 6176010 h 6345561"/>
                    <a:gd name="connsiteX112" fmla="*/ 4067092 w 6352623"/>
                    <a:gd name="connsiteY112" fmla="*/ 6216068 h 6345561"/>
                    <a:gd name="connsiteX113" fmla="*/ 3617977 w 6352623"/>
                    <a:gd name="connsiteY113" fmla="*/ 6323175 h 6345561"/>
                    <a:gd name="connsiteX114" fmla="*/ 3499574 w 6352623"/>
                    <a:gd name="connsiteY114" fmla="*/ 4950969 h 6345561"/>
                    <a:gd name="connsiteX115" fmla="*/ 3966167 w 6352623"/>
                    <a:gd name="connsiteY115" fmla="*/ 4917769 h 6345561"/>
                    <a:gd name="connsiteX116" fmla="*/ 4402891 w 6352623"/>
                    <a:gd name="connsiteY116" fmla="*/ 4895610 h 6345561"/>
                    <a:gd name="connsiteX117" fmla="*/ 4263840 w 6352623"/>
                    <a:gd name="connsiteY117" fmla="*/ 5239274 h 6345561"/>
                    <a:gd name="connsiteX118" fmla="*/ 3691123 w 6352623"/>
                    <a:gd name="connsiteY118" fmla="*/ 6308899 h 6345561"/>
                    <a:gd name="connsiteX119" fmla="*/ 3637169 w 6352623"/>
                    <a:gd name="connsiteY119" fmla="*/ 6322223 h 6345561"/>
                    <a:gd name="connsiteX120" fmla="*/ 3617977 w 6352623"/>
                    <a:gd name="connsiteY120" fmla="*/ 6323175 h 6345561"/>
                    <a:gd name="connsiteX121" fmla="*/ 509955 w 6352623"/>
                    <a:gd name="connsiteY121" fmla="*/ 4889989 h 6345561"/>
                    <a:gd name="connsiteX122" fmla="*/ 432662 w 6352623"/>
                    <a:gd name="connsiteY122" fmla="*/ 4783013 h 6345561"/>
                    <a:gd name="connsiteX123" fmla="*/ 30403 w 6352623"/>
                    <a:gd name="connsiteY123" fmla="*/ 3637168 h 6345561"/>
                    <a:gd name="connsiteX124" fmla="*/ 28957 w 6352623"/>
                    <a:gd name="connsiteY124" fmla="*/ 3608002 h 6345561"/>
                    <a:gd name="connsiteX125" fmla="*/ 1122699 w 6352623"/>
                    <a:gd name="connsiteY125" fmla="*/ 3528079 h 6345561"/>
                    <a:gd name="connsiteX126" fmla="*/ 1151870 w 6352623"/>
                    <a:gd name="connsiteY126" fmla="*/ 3709064 h 6345561"/>
                    <a:gd name="connsiteX127" fmla="*/ 1633165 w 6352623"/>
                    <a:gd name="connsiteY127" fmla="*/ 4721494 h 6345561"/>
                    <a:gd name="connsiteX128" fmla="*/ 1635001 w 6352623"/>
                    <a:gd name="connsiteY128" fmla="*/ 4724090 h 6345561"/>
                    <a:gd name="connsiteX129" fmla="*/ 1150655 w 6352623"/>
                    <a:gd name="connsiteY129" fmla="*/ 4790652 h 6345561"/>
                    <a:gd name="connsiteX130" fmla="*/ 509955 w 6352623"/>
                    <a:gd name="connsiteY130" fmla="*/ 4889989 h 6345561"/>
                    <a:gd name="connsiteX131" fmla="*/ 3165956 w 6352623"/>
                    <a:gd name="connsiteY131" fmla="*/ 6345561 h 6345561"/>
                    <a:gd name="connsiteX132" fmla="*/ 2661675 w 6352623"/>
                    <a:gd name="connsiteY132" fmla="*/ 5655612 h 6345561"/>
                    <a:gd name="connsiteX133" fmla="*/ 2224080 w 6352623"/>
                    <a:gd name="connsiteY133" fmla="*/ 5071807 h 6345561"/>
                    <a:gd name="connsiteX134" fmla="*/ 2697681 w 6352623"/>
                    <a:gd name="connsiteY134" fmla="*/ 5021257 h 6345561"/>
                    <a:gd name="connsiteX135" fmla="*/ 3150545 w 6352623"/>
                    <a:gd name="connsiteY135" fmla="*/ 4979436 h 6345561"/>
                    <a:gd name="connsiteX136" fmla="*/ 3267988 w 6352623"/>
                    <a:gd name="connsiteY136" fmla="*/ 6340508 h 6345561"/>
                    <a:gd name="connsiteX137" fmla="*/ 3165956 w 6352623"/>
                    <a:gd name="connsiteY137" fmla="*/ 6345561 h 6345561"/>
                    <a:gd name="connsiteX138" fmla="*/ 2827891 w 6352623"/>
                    <a:gd name="connsiteY138" fmla="*/ 6323709 h 6345561"/>
                    <a:gd name="connsiteX139" fmla="*/ 2884966 w 6352623"/>
                    <a:gd name="connsiteY139" fmla="*/ 6327398 h 6345561"/>
                    <a:gd name="connsiteX140" fmla="*/ 2827891 w 6352623"/>
                    <a:gd name="connsiteY140" fmla="*/ 6323709 h 6345561"/>
                    <a:gd name="connsiteX141" fmla="*/ 1799833 w 6352623"/>
                    <a:gd name="connsiteY141" fmla="*/ 6042038 h 6345561"/>
                    <a:gd name="connsiteX142" fmla="*/ 792530 w 6352623"/>
                    <a:gd name="connsiteY142" fmla="*/ 5281044 h 6345561"/>
                    <a:gd name="connsiteX143" fmla="*/ 758259 w 6352623"/>
                    <a:gd name="connsiteY143" fmla="*/ 5233611 h 6345561"/>
                    <a:gd name="connsiteX144" fmla="*/ 1178638 w 6352623"/>
                    <a:gd name="connsiteY144" fmla="*/ 5187468 h 6345561"/>
                    <a:gd name="connsiteX145" fmla="*/ 1905324 w 6352623"/>
                    <a:gd name="connsiteY145" fmla="*/ 5106339 h 6345561"/>
                    <a:gd name="connsiteX146" fmla="*/ 2206251 w 6352623"/>
                    <a:gd name="connsiteY146" fmla="*/ 5531868 h 6345561"/>
                    <a:gd name="connsiteX147" fmla="*/ 2827891 w 6352623"/>
                    <a:gd name="connsiteY147" fmla="*/ 6323709 h 6345561"/>
                    <a:gd name="connsiteX148" fmla="*/ 2405336 w 6352623"/>
                    <a:gd name="connsiteY148" fmla="*/ 6261225 h 6345561"/>
                    <a:gd name="connsiteX149" fmla="*/ 1799833 w 6352623"/>
                    <a:gd name="connsiteY149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6042026 w 6352623"/>
                    <a:gd name="connsiteY54" fmla="*/ 4552793 h 6345561"/>
                    <a:gd name="connsiteX55" fmla="*/ 6068313 w 6352623"/>
                    <a:gd name="connsiteY55" fmla="*/ 4480189 h 6345561"/>
                    <a:gd name="connsiteX56" fmla="*/ 6042026 w 6352623"/>
                    <a:gd name="connsiteY56" fmla="*/ 4552793 h 6345561"/>
                    <a:gd name="connsiteX57" fmla="*/ 4842211 w 6352623"/>
                    <a:gd name="connsiteY57" fmla="*/ 4504577 h 6345561"/>
                    <a:gd name="connsiteX58" fmla="*/ 4894441 w 6352623"/>
                    <a:gd name="connsiteY58" fmla="*/ 4378816 h 6345561"/>
                    <a:gd name="connsiteX59" fmla="*/ 5118410 w 6352623"/>
                    <a:gd name="connsiteY59" fmla="*/ 3308120 h 6345561"/>
                    <a:gd name="connsiteX60" fmla="*/ 5112011 w 6352623"/>
                    <a:gd name="connsiteY60" fmla="*/ 3236549 h 6345561"/>
                    <a:gd name="connsiteX61" fmla="*/ 6343574 w 6352623"/>
                    <a:gd name="connsiteY61" fmla="*/ 3146548 h 6345561"/>
                    <a:gd name="connsiteX62" fmla="*/ 6352623 w 6352623"/>
                    <a:gd name="connsiteY62" fmla="*/ 3329154 h 6345561"/>
                    <a:gd name="connsiteX63" fmla="*/ 6261216 w 6352623"/>
                    <a:gd name="connsiteY63" fmla="*/ 3947289 h 6345561"/>
                    <a:gd name="connsiteX64" fmla="*/ 6068313 w 6352623"/>
                    <a:gd name="connsiteY64" fmla="*/ 4480189 h 6345561"/>
                    <a:gd name="connsiteX65" fmla="*/ 5645377 w 6352623"/>
                    <a:gd name="connsiteY65" fmla="*/ 4489676 h 6345561"/>
                    <a:gd name="connsiteX66" fmla="*/ 4842211 w 6352623"/>
                    <a:gd name="connsiteY66" fmla="*/ 4504577 h 6345561"/>
                    <a:gd name="connsiteX67" fmla="*/ 1405726 w 6352623"/>
                    <a:gd name="connsiteY67" fmla="*/ 3156271 h 6345561"/>
                    <a:gd name="connsiteX68" fmla="*/ 1399341 w 6352623"/>
                    <a:gd name="connsiteY68" fmla="*/ 3089416 h 6345561"/>
                    <a:gd name="connsiteX69" fmla="*/ 1464945 w 6352623"/>
                    <a:gd name="connsiteY69" fmla="*/ 2467755 h 6345561"/>
                    <a:gd name="connsiteX70" fmla="*/ 1626959 w 6352623"/>
                    <a:gd name="connsiteY70" fmla="*/ 1918290 h 6345561"/>
                    <a:gd name="connsiteX71" fmla="*/ 1698846 w 6352623"/>
                    <a:gd name="connsiteY71" fmla="*/ 1916459 h 6345561"/>
                    <a:gd name="connsiteX72" fmla="*/ 2401423 w 6352623"/>
                    <a:gd name="connsiteY72" fmla="*/ 1879094 h 6345561"/>
                    <a:gd name="connsiteX73" fmla="*/ 2879383 w 6352623"/>
                    <a:gd name="connsiteY73" fmla="*/ 1836855 h 6345561"/>
                    <a:gd name="connsiteX74" fmla="*/ 2983285 w 6352623"/>
                    <a:gd name="connsiteY74" fmla="*/ 3040986 h 6345561"/>
                    <a:gd name="connsiteX75" fmla="*/ 1405726 w 6352623"/>
                    <a:gd name="connsiteY75" fmla="*/ 3156271 h 6345561"/>
                    <a:gd name="connsiteX76" fmla="*/ 3464621 w 6352623"/>
                    <a:gd name="connsiteY76" fmla="*/ 4545892 h 6345561"/>
                    <a:gd name="connsiteX77" fmla="*/ 3362673 w 6352623"/>
                    <a:gd name="connsiteY77" fmla="*/ 3364384 h 6345561"/>
                    <a:gd name="connsiteX78" fmla="*/ 4785461 w 6352623"/>
                    <a:gd name="connsiteY78" fmla="*/ 3260410 h 6345561"/>
                    <a:gd name="connsiteX79" fmla="*/ 4791965 w 6352623"/>
                    <a:gd name="connsiteY79" fmla="*/ 3337498 h 6345561"/>
                    <a:gd name="connsiteX80" fmla="*/ 4582162 w 6352623"/>
                    <a:gd name="connsiteY80" fmla="*/ 4452550 h 6345561"/>
                    <a:gd name="connsiteX81" fmla="*/ 3980007 w 6352623"/>
                    <a:gd name="connsiteY81" fmla="*/ 4524180 h 6345561"/>
                    <a:gd name="connsiteX82" fmla="*/ 3464621 w 6352623"/>
                    <a:gd name="connsiteY82" fmla="*/ 4545892 h 6345561"/>
                    <a:gd name="connsiteX83" fmla="*/ 11631 w 6352623"/>
                    <a:gd name="connsiteY83" fmla="*/ 3258148 h 6345561"/>
                    <a:gd name="connsiteX84" fmla="*/ 0 w 6352623"/>
                    <a:gd name="connsiteY84" fmla="*/ 3023469 h 6345561"/>
                    <a:gd name="connsiteX85" fmla="*/ 91400 w 6352623"/>
                    <a:gd name="connsiteY85" fmla="*/ 2405346 h 6345561"/>
                    <a:gd name="connsiteX86" fmla="*/ 258812 w 6352623"/>
                    <a:gd name="connsiteY86" fmla="*/ 1942855 h 6345561"/>
                    <a:gd name="connsiteX87" fmla="*/ 852081 w 6352623"/>
                    <a:gd name="connsiteY87" fmla="*/ 1937991 h 6345561"/>
                    <a:gd name="connsiteX88" fmla="*/ 1335718 w 6352623"/>
                    <a:gd name="connsiteY88" fmla="*/ 1925698 h 6345561"/>
                    <a:gd name="connsiteX89" fmla="*/ 1234430 w 6352623"/>
                    <a:gd name="connsiteY89" fmla="*/ 2196801 h 6345561"/>
                    <a:gd name="connsiteX90" fmla="*/ 1103579 w 6352623"/>
                    <a:gd name="connsiteY90" fmla="*/ 2737987 h 6345561"/>
                    <a:gd name="connsiteX91" fmla="*/ 1078099 w 6352623"/>
                    <a:gd name="connsiteY91" fmla="*/ 3180217 h 6345561"/>
                    <a:gd name="connsiteX92" fmla="*/ 11631 w 6352623"/>
                    <a:gd name="connsiteY92" fmla="*/ 3258148 h 6345561"/>
                    <a:gd name="connsiteX93" fmla="*/ 1960743 w 6352623"/>
                    <a:gd name="connsiteY93" fmla="*/ 4679317 h 6345561"/>
                    <a:gd name="connsiteX94" fmla="*/ 1740896 w 6352623"/>
                    <a:gd name="connsiteY94" fmla="*/ 4337429 h 6345561"/>
                    <a:gd name="connsiteX95" fmla="*/ 1441619 w 6352623"/>
                    <a:gd name="connsiteY95" fmla="*/ 3532526 h 6345561"/>
                    <a:gd name="connsiteX96" fmla="*/ 1438988 w 6352623"/>
                    <a:gd name="connsiteY96" fmla="*/ 3504964 h 6345561"/>
                    <a:gd name="connsiteX97" fmla="*/ 3013389 w 6352623"/>
                    <a:gd name="connsiteY97" fmla="*/ 3389903 h 6345561"/>
                    <a:gd name="connsiteX98" fmla="*/ 3099126 w 6352623"/>
                    <a:gd name="connsiteY98" fmla="*/ 4562904 h 6345561"/>
                    <a:gd name="connsiteX99" fmla="*/ 2689209 w 6352623"/>
                    <a:gd name="connsiteY99" fmla="*/ 4598877 h 6345561"/>
                    <a:gd name="connsiteX100" fmla="*/ 1989796 w 6352623"/>
                    <a:gd name="connsiteY100" fmla="*/ 4675326 h 6345561"/>
                    <a:gd name="connsiteX101" fmla="*/ 1960743 w 6352623"/>
                    <a:gd name="connsiteY101" fmla="*/ 4679317 h 6345561"/>
                    <a:gd name="connsiteX102" fmla="*/ 4067092 w 6352623"/>
                    <a:gd name="connsiteY102" fmla="*/ 6216068 h 6345561"/>
                    <a:gd name="connsiteX103" fmla="*/ 4277892 w 6352623"/>
                    <a:gd name="connsiteY103" fmla="*/ 5788869 h 6345561"/>
                    <a:gd name="connsiteX104" fmla="*/ 4525520 w 6352623"/>
                    <a:gd name="connsiteY104" fmla="*/ 5267093 h 6345561"/>
                    <a:gd name="connsiteX105" fmla="*/ 4685770 w 6352623"/>
                    <a:gd name="connsiteY105" fmla="*/ 4881257 h 6345561"/>
                    <a:gd name="connsiteX106" fmla="*/ 4712084 w 6352623"/>
                    <a:gd name="connsiteY106" fmla="*/ 4879914 h 6345561"/>
                    <a:gd name="connsiteX107" fmla="*/ 5642123 w 6352623"/>
                    <a:gd name="connsiteY107" fmla="*/ 4846187 h 6345561"/>
                    <a:gd name="connsiteX108" fmla="*/ 5866698 w 6352623"/>
                    <a:gd name="connsiteY108" fmla="*/ 4839902 h 6345561"/>
                    <a:gd name="connsiteX109" fmla="*/ 5706398 w 6352623"/>
                    <a:gd name="connsiteY109" fmla="*/ 5102370 h 6345561"/>
                    <a:gd name="connsiteX110" fmla="*/ 4229361 w 6352623"/>
                    <a:gd name="connsiteY110" fmla="*/ 6176010 h 6345561"/>
                    <a:gd name="connsiteX111" fmla="*/ 4067092 w 6352623"/>
                    <a:gd name="connsiteY111" fmla="*/ 6216068 h 6345561"/>
                    <a:gd name="connsiteX112" fmla="*/ 3617977 w 6352623"/>
                    <a:gd name="connsiteY112" fmla="*/ 6323175 h 6345561"/>
                    <a:gd name="connsiteX113" fmla="*/ 3499574 w 6352623"/>
                    <a:gd name="connsiteY113" fmla="*/ 4950969 h 6345561"/>
                    <a:gd name="connsiteX114" fmla="*/ 3966167 w 6352623"/>
                    <a:gd name="connsiteY114" fmla="*/ 4917769 h 6345561"/>
                    <a:gd name="connsiteX115" fmla="*/ 4402891 w 6352623"/>
                    <a:gd name="connsiteY115" fmla="*/ 4895610 h 6345561"/>
                    <a:gd name="connsiteX116" fmla="*/ 4263840 w 6352623"/>
                    <a:gd name="connsiteY116" fmla="*/ 5239274 h 6345561"/>
                    <a:gd name="connsiteX117" fmla="*/ 3691123 w 6352623"/>
                    <a:gd name="connsiteY117" fmla="*/ 6308899 h 6345561"/>
                    <a:gd name="connsiteX118" fmla="*/ 3637169 w 6352623"/>
                    <a:gd name="connsiteY118" fmla="*/ 6322223 h 6345561"/>
                    <a:gd name="connsiteX119" fmla="*/ 3617977 w 6352623"/>
                    <a:gd name="connsiteY119" fmla="*/ 6323175 h 6345561"/>
                    <a:gd name="connsiteX120" fmla="*/ 509955 w 6352623"/>
                    <a:gd name="connsiteY120" fmla="*/ 4889989 h 6345561"/>
                    <a:gd name="connsiteX121" fmla="*/ 432662 w 6352623"/>
                    <a:gd name="connsiteY121" fmla="*/ 4783013 h 6345561"/>
                    <a:gd name="connsiteX122" fmla="*/ 30403 w 6352623"/>
                    <a:gd name="connsiteY122" fmla="*/ 3637168 h 6345561"/>
                    <a:gd name="connsiteX123" fmla="*/ 28957 w 6352623"/>
                    <a:gd name="connsiteY123" fmla="*/ 3608002 h 6345561"/>
                    <a:gd name="connsiteX124" fmla="*/ 1122699 w 6352623"/>
                    <a:gd name="connsiteY124" fmla="*/ 3528079 h 6345561"/>
                    <a:gd name="connsiteX125" fmla="*/ 1151870 w 6352623"/>
                    <a:gd name="connsiteY125" fmla="*/ 3709064 h 6345561"/>
                    <a:gd name="connsiteX126" fmla="*/ 1633165 w 6352623"/>
                    <a:gd name="connsiteY126" fmla="*/ 4721494 h 6345561"/>
                    <a:gd name="connsiteX127" fmla="*/ 1635001 w 6352623"/>
                    <a:gd name="connsiteY127" fmla="*/ 4724090 h 6345561"/>
                    <a:gd name="connsiteX128" fmla="*/ 1150655 w 6352623"/>
                    <a:gd name="connsiteY128" fmla="*/ 4790652 h 6345561"/>
                    <a:gd name="connsiteX129" fmla="*/ 509955 w 6352623"/>
                    <a:gd name="connsiteY129" fmla="*/ 4889989 h 6345561"/>
                    <a:gd name="connsiteX130" fmla="*/ 3165956 w 6352623"/>
                    <a:gd name="connsiteY130" fmla="*/ 6345561 h 6345561"/>
                    <a:gd name="connsiteX131" fmla="*/ 2661675 w 6352623"/>
                    <a:gd name="connsiteY131" fmla="*/ 5655612 h 6345561"/>
                    <a:gd name="connsiteX132" fmla="*/ 2224080 w 6352623"/>
                    <a:gd name="connsiteY132" fmla="*/ 5071807 h 6345561"/>
                    <a:gd name="connsiteX133" fmla="*/ 2697681 w 6352623"/>
                    <a:gd name="connsiteY133" fmla="*/ 5021257 h 6345561"/>
                    <a:gd name="connsiteX134" fmla="*/ 3150545 w 6352623"/>
                    <a:gd name="connsiteY134" fmla="*/ 4979436 h 6345561"/>
                    <a:gd name="connsiteX135" fmla="*/ 3267988 w 6352623"/>
                    <a:gd name="connsiteY135" fmla="*/ 6340508 h 6345561"/>
                    <a:gd name="connsiteX136" fmla="*/ 3165956 w 6352623"/>
                    <a:gd name="connsiteY136" fmla="*/ 6345561 h 6345561"/>
                    <a:gd name="connsiteX137" fmla="*/ 2827891 w 6352623"/>
                    <a:gd name="connsiteY137" fmla="*/ 6323709 h 6345561"/>
                    <a:gd name="connsiteX138" fmla="*/ 2884966 w 6352623"/>
                    <a:gd name="connsiteY138" fmla="*/ 6327398 h 6345561"/>
                    <a:gd name="connsiteX139" fmla="*/ 2827891 w 6352623"/>
                    <a:gd name="connsiteY139" fmla="*/ 6323709 h 6345561"/>
                    <a:gd name="connsiteX140" fmla="*/ 1799833 w 6352623"/>
                    <a:gd name="connsiteY140" fmla="*/ 6042038 h 6345561"/>
                    <a:gd name="connsiteX141" fmla="*/ 792530 w 6352623"/>
                    <a:gd name="connsiteY141" fmla="*/ 5281044 h 6345561"/>
                    <a:gd name="connsiteX142" fmla="*/ 758259 w 6352623"/>
                    <a:gd name="connsiteY142" fmla="*/ 5233611 h 6345561"/>
                    <a:gd name="connsiteX143" fmla="*/ 1178638 w 6352623"/>
                    <a:gd name="connsiteY143" fmla="*/ 5187468 h 6345561"/>
                    <a:gd name="connsiteX144" fmla="*/ 1905324 w 6352623"/>
                    <a:gd name="connsiteY144" fmla="*/ 5106339 h 6345561"/>
                    <a:gd name="connsiteX145" fmla="*/ 2206251 w 6352623"/>
                    <a:gd name="connsiteY145" fmla="*/ 5531868 h 6345561"/>
                    <a:gd name="connsiteX146" fmla="*/ 2827891 w 6352623"/>
                    <a:gd name="connsiteY146" fmla="*/ 6323709 h 6345561"/>
                    <a:gd name="connsiteX147" fmla="*/ 2405336 w 6352623"/>
                    <a:gd name="connsiteY147" fmla="*/ 6261225 h 6345561"/>
                    <a:gd name="connsiteX148" fmla="*/ 1799833 w 6352623"/>
                    <a:gd name="connsiteY148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2827891 w 6352623"/>
                    <a:gd name="connsiteY134" fmla="*/ 6323709 h 6345561"/>
                    <a:gd name="connsiteX135" fmla="*/ 2884966 w 6352623"/>
                    <a:gd name="connsiteY135" fmla="*/ 6327398 h 6345561"/>
                    <a:gd name="connsiteX136" fmla="*/ 2827891 w 6352623"/>
                    <a:gd name="connsiteY136" fmla="*/ 6323709 h 6345561"/>
                    <a:gd name="connsiteX137" fmla="*/ 1799833 w 6352623"/>
                    <a:gd name="connsiteY137" fmla="*/ 6042038 h 6345561"/>
                    <a:gd name="connsiteX138" fmla="*/ 792530 w 6352623"/>
                    <a:gd name="connsiteY138" fmla="*/ 5281044 h 6345561"/>
                    <a:gd name="connsiteX139" fmla="*/ 758259 w 6352623"/>
                    <a:gd name="connsiteY139" fmla="*/ 5233611 h 6345561"/>
                    <a:gd name="connsiteX140" fmla="*/ 1178638 w 6352623"/>
                    <a:gd name="connsiteY140" fmla="*/ 5187468 h 6345561"/>
                    <a:gd name="connsiteX141" fmla="*/ 1905324 w 6352623"/>
                    <a:gd name="connsiteY141" fmla="*/ 5106339 h 6345561"/>
                    <a:gd name="connsiteX142" fmla="*/ 2206251 w 6352623"/>
                    <a:gd name="connsiteY142" fmla="*/ 5531868 h 6345561"/>
                    <a:gd name="connsiteX143" fmla="*/ 2827891 w 6352623"/>
                    <a:gd name="connsiteY143" fmla="*/ 6323709 h 6345561"/>
                    <a:gd name="connsiteX144" fmla="*/ 2405336 w 6352623"/>
                    <a:gd name="connsiteY144" fmla="*/ 6261225 h 6345561"/>
                    <a:gd name="connsiteX145" fmla="*/ 1799833 w 6352623"/>
                    <a:gd name="connsiteY145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3863 w 6352623"/>
                    <a:gd name="connsiteY15" fmla="*/ 133135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3081857 w 6352623"/>
                    <a:gd name="connsiteY15" fmla="*/ 6676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2943489 w 6352623"/>
                    <a:gd name="connsiteY15" fmla="*/ 55251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2997995 w 6352623"/>
                    <a:gd name="connsiteY1" fmla="*/ 16410 h 6345561"/>
                    <a:gd name="connsiteX2" fmla="*/ 3073468 w 6352623"/>
                    <a:gd name="connsiteY2" fmla="*/ 12671 h 6345561"/>
                    <a:gd name="connsiteX3" fmla="*/ 3083863 w 6352623"/>
                    <a:gd name="connsiteY3" fmla="*/ 133135 h 6345561"/>
                    <a:gd name="connsiteX4" fmla="*/ 4287481 w 6352623"/>
                    <a:gd name="connsiteY4" fmla="*/ 1282707 h 6345561"/>
                    <a:gd name="connsiteX5" fmla="*/ 3934751 w 6352623"/>
                    <a:gd name="connsiteY5" fmla="*/ 794857 h 6345561"/>
                    <a:gd name="connsiteX6" fmla="*/ 3306522 w 6352623"/>
                    <a:gd name="connsiteY6" fmla="*/ 1126 h 6345561"/>
                    <a:gd name="connsiteX7" fmla="*/ 3329154 w 6352623"/>
                    <a:gd name="connsiteY7" fmla="*/ 0 h 6345561"/>
                    <a:gd name="connsiteX8" fmla="*/ 4552794 w 6352623"/>
                    <a:gd name="connsiteY8" fmla="*/ 310597 h 6345561"/>
                    <a:gd name="connsiteX9" fmla="*/ 5560095 w 6352623"/>
                    <a:gd name="connsiteY9" fmla="*/ 1071582 h 6345561"/>
                    <a:gd name="connsiteX10" fmla="*/ 5592215 w 6352623"/>
                    <a:gd name="connsiteY10" fmla="*/ 1116037 h 6345561"/>
                    <a:gd name="connsiteX11" fmla="*/ 5275773 w 6352623"/>
                    <a:gd name="connsiteY11" fmla="*/ 1158708 h 6345561"/>
                    <a:gd name="connsiteX12" fmla="*/ 4352475 w 6352623"/>
                    <a:gd name="connsiteY12" fmla="*/ 1275439 h 6345561"/>
                    <a:gd name="connsiteX13" fmla="*/ 4287481 w 6352623"/>
                    <a:gd name="connsiteY13" fmla="*/ 1282707 h 6345561"/>
                    <a:gd name="connsiteX14" fmla="*/ 3192871 w 6352623"/>
                    <a:gd name="connsiteY14" fmla="*/ 1396479 h 6345561"/>
                    <a:gd name="connsiteX15" fmla="*/ 2943489 w 6352623"/>
                    <a:gd name="connsiteY15" fmla="*/ 55251 h 6345561"/>
                    <a:gd name="connsiteX16" fmla="*/ 3521833 w 6352623"/>
                    <a:gd name="connsiteY16" fmla="*/ 728536 h 6345561"/>
                    <a:gd name="connsiteX17" fmla="*/ 3951788 w 6352623"/>
                    <a:gd name="connsiteY17" fmla="*/ 1320226 h 6345561"/>
                    <a:gd name="connsiteX18" fmla="*/ 3610216 w 6352623"/>
                    <a:gd name="connsiteY18" fmla="*/ 1358400 h 6345561"/>
                    <a:gd name="connsiteX19" fmla="*/ 3192871 w 6352623"/>
                    <a:gd name="connsiteY19" fmla="*/ 1396479 h 6345561"/>
                    <a:gd name="connsiteX20" fmla="*/ 5080835 w 6352623"/>
                    <a:gd name="connsiteY20" fmla="*/ 2887704 h 6345561"/>
                    <a:gd name="connsiteX21" fmla="*/ 5075577 w 6352623"/>
                    <a:gd name="connsiteY21" fmla="*/ 2828892 h 6345561"/>
                    <a:gd name="connsiteX22" fmla="*/ 4870827 w 6352623"/>
                    <a:gd name="connsiteY22" fmla="*/ 2225787 h 6345561"/>
                    <a:gd name="connsiteX23" fmla="*/ 4527301 w 6352623"/>
                    <a:gd name="connsiteY23" fmla="*/ 1626915 h 6345561"/>
                    <a:gd name="connsiteX24" fmla="*/ 5336497 w 6352623"/>
                    <a:gd name="connsiteY24" fmla="*/ 1510023 h 6345561"/>
                    <a:gd name="connsiteX25" fmla="*/ 5827104 w 6352623"/>
                    <a:gd name="connsiteY25" fmla="*/ 1441104 h 6345561"/>
                    <a:gd name="connsiteX26" fmla="*/ 5919962 w 6352623"/>
                    <a:gd name="connsiteY26" fmla="*/ 1569624 h 6345561"/>
                    <a:gd name="connsiteX27" fmla="*/ 6322223 w 6352623"/>
                    <a:gd name="connsiteY27" fmla="*/ 2715457 h 6345561"/>
                    <a:gd name="connsiteX28" fmla="*/ 6326244 w 6352623"/>
                    <a:gd name="connsiteY28" fmla="*/ 2796695 h 6345561"/>
                    <a:gd name="connsiteX29" fmla="*/ 5080835 w 6352623"/>
                    <a:gd name="connsiteY29" fmla="*/ 2887704 h 6345561"/>
                    <a:gd name="connsiteX30" fmla="*/ 1790042 w 6352623"/>
                    <a:gd name="connsiteY30" fmla="*/ 1491620 h 6345561"/>
                    <a:gd name="connsiteX31" fmla="*/ 2057262 w 6352623"/>
                    <a:gd name="connsiteY31" fmla="*/ 888122 h 6345561"/>
                    <a:gd name="connsiteX32" fmla="*/ 2502224 w 6352623"/>
                    <a:gd name="connsiteY32" fmla="*/ 83048 h 6345561"/>
                    <a:gd name="connsiteX33" fmla="*/ 2715458 w 6352623"/>
                    <a:gd name="connsiteY33" fmla="*/ 30412 h 6345561"/>
                    <a:gd name="connsiteX34" fmla="*/ 2723477 w 6352623"/>
                    <a:gd name="connsiteY34" fmla="*/ 30012 h 6345561"/>
                    <a:gd name="connsiteX35" fmla="*/ 2843908 w 6352623"/>
                    <a:gd name="connsiteY35" fmla="*/ 1425699 h 6345561"/>
                    <a:gd name="connsiteX36" fmla="*/ 2341650 w 6352623"/>
                    <a:gd name="connsiteY36" fmla="*/ 1460888 h 6345561"/>
                    <a:gd name="connsiteX37" fmla="*/ 1790042 w 6352623"/>
                    <a:gd name="connsiteY37" fmla="*/ 1491620 h 6345561"/>
                    <a:gd name="connsiteX38" fmla="*/ 456566 w 6352623"/>
                    <a:gd name="connsiteY38" fmla="*/ 1560803 h 6345561"/>
                    <a:gd name="connsiteX39" fmla="*/ 646218 w 6352623"/>
                    <a:gd name="connsiteY39" fmla="*/ 1250255 h 6345561"/>
                    <a:gd name="connsiteX40" fmla="*/ 2123254 w 6352623"/>
                    <a:gd name="connsiteY40" fmla="*/ 176626 h 6345561"/>
                    <a:gd name="connsiteX41" fmla="*/ 2129632 w 6352623"/>
                    <a:gd name="connsiteY41" fmla="*/ 175051 h 6345561"/>
                    <a:gd name="connsiteX42" fmla="*/ 1791341 w 6352623"/>
                    <a:gd name="connsiteY42" fmla="*/ 860818 h 6345561"/>
                    <a:gd name="connsiteX43" fmla="*/ 1497989 w 6352623"/>
                    <a:gd name="connsiteY43" fmla="*/ 1507155 h 6345561"/>
                    <a:gd name="connsiteX44" fmla="*/ 815685 w 6352623"/>
                    <a:gd name="connsiteY44" fmla="*/ 1541873 h 6345561"/>
                    <a:gd name="connsiteX45" fmla="*/ 456566 w 6352623"/>
                    <a:gd name="connsiteY45" fmla="*/ 1560803 h 6345561"/>
                    <a:gd name="connsiteX46" fmla="*/ 3332566 w 6352623"/>
                    <a:gd name="connsiteY46" fmla="*/ 3015466 h 6345561"/>
                    <a:gd name="connsiteX47" fmla="*/ 3227686 w 6352623"/>
                    <a:gd name="connsiteY47" fmla="*/ 1799988 h 6345561"/>
                    <a:gd name="connsiteX48" fmla="*/ 3687369 w 6352623"/>
                    <a:gd name="connsiteY48" fmla="*/ 1744594 h 6345561"/>
                    <a:gd name="connsiteX49" fmla="*/ 4207427 w 6352623"/>
                    <a:gd name="connsiteY49" fmla="*/ 1672041 h 6345561"/>
                    <a:gd name="connsiteX50" fmla="*/ 4314817 w 6352623"/>
                    <a:gd name="connsiteY50" fmla="*/ 1819820 h 6345561"/>
                    <a:gd name="connsiteX51" fmla="*/ 4752430 w 6352623"/>
                    <a:gd name="connsiteY51" fmla="*/ 2869128 h 6345561"/>
                    <a:gd name="connsiteX52" fmla="*/ 4755993 w 6352623"/>
                    <a:gd name="connsiteY52" fmla="*/ 2911437 h 6345561"/>
                    <a:gd name="connsiteX53" fmla="*/ 3332566 w 6352623"/>
                    <a:gd name="connsiteY53" fmla="*/ 3015466 h 6345561"/>
                    <a:gd name="connsiteX54" fmla="*/ 4842211 w 6352623"/>
                    <a:gd name="connsiteY54" fmla="*/ 4504577 h 6345561"/>
                    <a:gd name="connsiteX55" fmla="*/ 4894441 w 6352623"/>
                    <a:gd name="connsiteY55" fmla="*/ 4378816 h 6345561"/>
                    <a:gd name="connsiteX56" fmla="*/ 5118410 w 6352623"/>
                    <a:gd name="connsiteY56" fmla="*/ 3308120 h 6345561"/>
                    <a:gd name="connsiteX57" fmla="*/ 5112011 w 6352623"/>
                    <a:gd name="connsiteY57" fmla="*/ 3236549 h 6345561"/>
                    <a:gd name="connsiteX58" fmla="*/ 6343574 w 6352623"/>
                    <a:gd name="connsiteY58" fmla="*/ 3146548 h 6345561"/>
                    <a:gd name="connsiteX59" fmla="*/ 6352623 w 6352623"/>
                    <a:gd name="connsiteY59" fmla="*/ 3329154 h 6345561"/>
                    <a:gd name="connsiteX60" fmla="*/ 6261216 w 6352623"/>
                    <a:gd name="connsiteY60" fmla="*/ 3947289 h 6345561"/>
                    <a:gd name="connsiteX61" fmla="*/ 6068313 w 6352623"/>
                    <a:gd name="connsiteY61" fmla="*/ 4480189 h 6345561"/>
                    <a:gd name="connsiteX62" fmla="*/ 5645377 w 6352623"/>
                    <a:gd name="connsiteY62" fmla="*/ 4489676 h 6345561"/>
                    <a:gd name="connsiteX63" fmla="*/ 4842211 w 6352623"/>
                    <a:gd name="connsiteY63" fmla="*/ 4504577 h 6345561"/>
                    <a:gd name="connsiteX64" fmla="*/ 1405726 w 6352623"/>
                    <a:gd name="connsiteY64" fmla="*/ 3156271 h 6345561"/>
                    <a:gd name="connsiteX65" fmla="*/ 1399341 w 6352623"/>
                    <a:gd name="connsiteY65" fmla="*/ 3089416 h 6345561"/>
                    <a:gd name="connsiteX66" fmla="*/ 1464945 w 6352623"/>
                    <a:gd name="connsiteY66" fmla="*/ 2467755 h 6345561"/>
                    <a:gd name="connsiteX67" fmla="*/ 1626959 w 6352623"/>
                    <a:gd name="connsiteY67" fmla="*/ 1918290 h 6345561"/>
                    <a:gd name="connsiteX68" fmla="*/ 1698846 w 6352623"/>
                    <a:gd name="connsiteY68" fmla="*/ 1916459 h 6345561"/>
                    <a:gd name="connsiteX69" fmla="*/ 2401423 w 6352623"/>
                    <a:gd name="connsiteY69" fmla="*/ 1879094 h 6345561"/>
                    <a:gd name="connsiteX70" fmla="*/ 2879383 w 6352623"/>
                    <a:gd name="connsiteY70" fmla="*/ 1836855 h 6345561"/>
                    <a:gd name="connsiteX71" fmla="*/ 2983285 w 6352623"/>
                    <a:gd name="connsiteY71" fmla="*/ 3040986 h 6345561"/>
                    <a:gd name="connsiteX72" fmla="*/ 1405726 w 6352623"/>
                    <a:gd name="connsiteY72" fmla="*/ 3156271 h 6345561"/>
                    <a:gd name="connsiteX73" fmla="*/ 3464621 w 6352623"/>
                    <a:gd name="connsiteY73" fmla="*/ 4545892 h 6345561"/>
                    <a:gd name="connsiteX74" fmla="*/ 3362673 w 6352623"/>
                    <a:gd name="connsiteY74" fmla="*/ 3364384 h 6345561"/>
                    <a:gd name="connsiteX75" fmla="*/ 4785461 w 6352623"/>
                    <a:gd name="connsiteY75" fmla="*/ 3260410 h 6345561"/>
                    <a:gd name="connsiteX76" fmla="*/ 4791965 w 6352623"/>
                    <a:gd name="connsiteY76" fmla="*/ 3337498 h 6345561"/>
                    <a:gd name="connsiteX77" fmla="*/ 4582162 w 6352623"/>
                    <a:gd name="connsiteY77" fmla="*/ 4452550 h 6345561"/>
                    <a:gd name="connsiteX78" fmla="*/ 3980007 w 6352623"/>
                    <a:gd name="connsiteY78" fmla="*/ 4524180 h 6345561"/>
                    <a:gd name="connsiteX79" fmla="*/ 3464621 w 6352623"/>
                    <a:gd name="connsiteY79" fmla="*/ 4545892 h 6345561"/>
                    <a:gd name="connsiteX80" fmla="*/ 11631 w 6352623"/>
                    <a:gd name="connsiteY80" fmla="*/ 3258148 h 6345561"/>
                    <a:gd name="connsiteX81" fmla="*/ 0 w 6352623"/>
                    <a:gd name="connsiteY81" fmla="*/ 3023469 h 6345561"/>
                    <a:gd name="connsiteX82" fmla="*/ 91400 w 6352623"/>
                    <a:gd name="connsiteY82" fmla="*/ 2405346 h 6345561"/>
                    <a:gd name="connsiteX83" fmla="*/ 258812 w 6352623"/>
                    <a:gd name="connsiteY83" fmla="*/ 1942855 h 6345561"/>
                    <a:gd name="connsiteX84" fmla="*/ 852081 w 6352623"/>
                    <a:gd name="connsiteY84" fmla="*/ 1937991 h 6345561"/>
                    <a:gd name="connsiteX85" fmla="*/ 1335718 w 6352623"/>
                    <a:gd name="connsiteY85" fmla="*/ 1925698 h 6345561"/>
                    <a:gd name="connsiteX86" fmla="*/ 1234430 w 6352623"/>
                    <a:gd name="connsiteY86" fmla="*/ 2196801 h 6345561"/>
                    <a:gd name="connsiteX87" fmla="*/ 1103579 w 6352623"/>
                    <a:gd name="connsiteY87" fmla="*/ 2737987 h 6345561"/>
                    <a:gd name="connsiteX88" fmla="*/ 1078099 w 6352623"/>
                    <a:gd name="connsiteY88" fmla="*/ 3180217 h 6345561"/>
                    <a:gd name="connsiteX89" fmla="*/ 11631 w 6352623"/>
                    <a:gd name="connsiteY89" fmla="*/ 3258148 h 6345561"/>
                    <a:gd name="connsiteX90" fmla="*/ 1960743 w 6352623"/>
                    <a:gd name="connsiteY90" fmla="*/ 4679317 h 6345561"/>
                    <a:gd name="connsiteX91" fmla="*/ 1740896 w 6352623"/>
                    <a:gd name="connsiteY91" fmla="*/ 4337429 h 6345561"/>
                    <a:gd name="connsiteX92" fmla="*/ 1441619 w 6352623"/>
                    <a:gd name="connsiteY92" fmla="*/ 3532526 h 6345561"/>
                    <a:gd name="connsiteX93" fmla="*/ 1438988 w 6352623"/>
                    <a:gd name="connsiteY93" fmla="*/ 3504964 h 6345561"/>
                    <a:gd name="connsiteX94" fmla="*/ 3013389 w 6352623"/>
                    <a:gd name="connsiteY94" fmla="*/ 3389903 h 6345561"/>
                    <a:gd name="connsiteX95" fmla="*/ 3099126 w 6352623"/>
                    <a:gd name="connsiteY95" fmla="*/ 4562904 h 6345561"/>
                    <a:gd name="connsiteX96" fmla="*/ 2689209 w 6352623"/>
                    <a:gd name="connsiteY96" fmla="*/ 4598877 h 6345561"/>
                    <a:gd name="connsiteX97" fmla="*/ 1989796 w 6352623"/>
                    <a:gd name="connsiteY97" fmla="*/ 4675326 h 6345561"/>
                    <a:gd name="connsiteX98" fmla="*/ 1960743 w 6352623"/>
                    <a:gd name="connsiteY98" fmla="*/ 4679317 h 6345561"/>
                    <a:gd name="connsiteX99" fmla="*/ 4067092 w 6352623"/>
                    <a:gd name="connsiteY99" fmla="*/ 6216068 h 6345561"/>
                    <a:gd name="connsiteX100" fmla="*/ 4277892 w 6352623"/>
                    <a:gd name="connsiteY100" fmla="*/ 5788869 h 6345561"/>
                    <a:gd name="connsiteX101" fmla="*/ 4525520 w 6352623"/>
                    <a:gd name="connsiteY101" fmla="*/ 5267093 h 6345561"/>
                    <a:gd name="connsiteX102" fmla="*/ 4685770 w 6352623"/>
                    <a:gd name="connsiteY102" fmla="*/ 4881257 h 6345561"/>
                    <a:gd name="connsiteX103" fmla="*/ 4712084 w 6352623"/>
                    <a:gd name="connsiteY103" fmla="*/ 4879914 h 6345561"/>
                    <a:gd name="connsiteX104" fmla="*/ 5642123 w 6352623"/>
                    <a:gd name="connsiteY104" fmla="*/ 4846187 h 6345561"/>
                    <a:gd name="connsiteX105" fmla="*/ 5866698 w 6352623"/>
                    <a:gd name="connsiteY105" fmla="*/ 4839902 h 6345561"/>
                    <a:gd name="connsiteX106" fmla="*/ 5706398 w 6352623"/>
                    <a:gd name="connsiteY106" fmla="*/ 5102370 h 6345561"/>
                    <a:gd name="connsiteX107" fmla="*/ 4229361 w 6352623"/>
                    <a:gd name="connsiteY107" fmla="*/ 6176010 h 6345561"/>
                    <a:gd name="connsiteX108" fmla="*/ 4067092 w 6352623"/>
                    <a:gd name="connsiteY108" fmla="*/ 6216068 h 6345561"/>
                    <a:gd name="connsiteX109" fmla="*/ 3617977 w 6352623"/>
                    <a:gd name="connsiteY109" fmla="*/ 6323175 h 6345561"/>
                    <a:gd name="connsiteX110" fmla="*/ 3499574 w 6352623"/>
                    <a:gd name="connsiteY110" fmla="*/ 4950969 h 6345561"/>
                    <a:gd name="connsiteX111" fmla="*/ 3966167 w 6352623"/>
                    <a:gd name="connsiteY111" fmla="*/ 4917769 h 6345561"/>
                    <a:gd name="connsiteX112" fmla="*/ 4402891 w 6352623"/>
                    <a:gd name="connsiteY112" fmla="*/ 4895610 h 6345561"/>
                    <a:gd name="connsiteX113" fmla="*/ 4263840 w 6352623"/>
                    <a:gd name="connsiteY113" fmla="*/ 5239274 h 6345561"/>
                    <a:gd name="connsiteX114" fmla="*/ 3691123 w 6352623"/>
                    <a:gd name="connsiteY114" fmla="*/ 6308899 h 6345561"/>
                    <a:gd name="connsiteX115" fmla="*/ 3637169 w 6352623"/>
                    <a:gd name="connsiteY115" fmla="*/ 6322223 h 6345561"/>
                    <a:gd name="connsiteX116" fmla="*/ 3617977 w 6352623"/>
                    <a:gd name="connsiteY116" fmla="*/ 6323175 h 6345561"/>
                    <a:gd name="connsiteX117" fmla="*/ 509955 w 6352623"/>
                    <a:gd name="connsiteY117" fmla="*/ 4889989 h 6345561"/>
                    <a:gd name="connsiteX118" fmla="*/ 432662 w 6352623"/>
                    <a:gd name="connsiteY118" fmla="*/ 4783013 h 6345561"/>
                    <a:gd name="connsiteX119" fmla="*/ 30403 w 6352623"/>
                    <a:gd name="connsiteY119" fmla="*/ 3637168 h 6345561"/>
                    <a:gd name="connsiteX120" fmla="*/ 28957 w 6352623"/>
                    <a:gd name="connsiteY120" fmla="*/ 3608002 h 6345561"/>
                    <a:gd name="connsiteX121" fmla="*/ 1122699 w 6352623"/>
                    <a:gd name="connsiteY121" fmla="*/ 3528079 h 6345561"/>
                    <a:gd name="connsiteX122" fmla="*/ 1151870 w 6352623"/>
                    <a:gd name="connsiteY122" fmla="*/ 3709064 h 6345561"/>
                    <a:gd name="connsiteX123" fmla="*/ 1633165 w 6352623"/>
                    <a:gd name="connsiteY123" fmla="*/ 4721494 h 6345561"/>
                    <a:gd name="connsiteX124" fmla="*/ 1635001 w 6352623"/>
                    <a:gd name="connsiteY124" fmla="*/ 4724090 h 6345561"/>
                    <a:gd name="connsiteX125" fmla="*/ 1150655 w 6352623"/>
                    <a:gd name="connsiteY125" fmla="*/ 4790652 h 6345561"/>
                    <a:gd name="connsiteX126" fmla="*/ 509955 w 6352623"/>
                    <a:gd name="connsiteY126" fmla="*/ 4889989 h 6345561"/>
                    <a:gd name="connsiteX127" fmla="*/ 3165956 w 6352623"/>
                    <a:gd name="connsiteY127" fmla="*/ 6345561 h 6345561"/>
                    <a:gd name="connsiteX128" fmla="*/ 2661675 w 6352623"/>
                    <a:gd name="connsiteY128" fmla="*/ 5655612 h 6345561"/>
                    <a:gd name="connsiteX129" fmla="*/ 2224080 w 6352623"/>
                    <a:gd name="connsiteY129" fmla="*/ 5071807 h 6345561"/>
                    <a:gd name="connsiteX130" fmla="*/ 2697681 w 6352623"/>
                    <a:gd name="connsiteY130" fmla="*/ 5021257 h 6345561"/>
                    <a:gd name="connsiteX131" fmla="*/ 3150545 w 6352623"/>
                    <a:gd name="connsiteY131" fmla="*/ 4979436 h 6345561"/>
                    <a:gd name="connsiteX132" fmla="*/ 3267988 w 6352623"/>
                    <a:gd name="connsiteY132" fmla="*/ 6340508 h 6345561"/>
                    <a:gd name="connsiteX133" fmla="*/ 3165956 w 6352623"/>
                    <a:gd name="connsiteY133" fmla="*/ 6345561 h 6345561"/>
                    <a:gd name="connsiteX134" fmla="*/ 1799833 w 6352623"/>
                    <a:gd name="connsiteY134" fmla="*/ 6042038 h 6345561"/>
                    <a:gd name="connsiteX135" fmla="*/ 792530 w 6352623"/>
                    <a:gd name="connsiteY135" fmla="*/ 5281044 h 6345561"/>
                    <a:gd name="connsiteX136" fmla="*/ 758259 w 6352623"/>
                    <a:gd name="connsiteY136" fmla="*/ 5233611 h 6345561"/>
                    <a:gd name="connsiteX137" fmla="*/ 1178638 w 6352623"/>
                    <a:gd name="connsiteY137" fmla="*/ 5187468 h 6345561"/>
                    <a:gd name="connsiteX138" fmla="*/ 1905324 w 6352623"/>
                    <a:gd name="connsiteY138" fmla="*/ 5106339 h 6345561"/>
                    <a:gd name="connsiteX139" fmla="*/ 2206251 w 6352623"/>
                    <a:gd name="connsiteY139" fmla="*/ 5531868 h 6345561"/>
                    <a:gd name="connsiteX140" fmla="*/ 2827891 w 6352623"/>
                    <a:gd name="connsiteY140" fmla="*/ 6323709 h 6345561"/>
                    <a:gd name="connsiteX141" fmla="*/ 2405336 w 6352623"/>
                    <a:gd name="connsiteY141" fmla="*/ 6261225 h 6345561"/>
                    <a:gd name="connsiteX142" fmla="*/ 1799833 w 6352623"/>
                    <a:gd name="connsiteY142" fmla="*/ 6042038 h 6345561"/>
                    <a:gd name="connsiteX0" fmla="*/ 3083863 w 6352623"/>
                    <a:gd name="connsiteY0" fmla="*/ 133135 h 6345561"/>
                    <a:gd name="connsiteX1" fmla="*/ 3073468 w 6352623"/>
                    <a:gd name="connsiteY1" fmla="*/ 12671 h 6345561"/>
                    <a:gd name="connsiteX2" fmla="*/ 3083863 w 6352623"/>
                    <a:gd name="connsiteY2" fmla="*/ 133135 h 6345561"/>
                    <a:gd name="connsiteX3" fmla="*/ 4287481 w 6352623"/>
                    <a:gd name="connsiteY3" fmla="*/ 1282707 h 6345561"/>
                    <a:gd name="connsiteX4" fmla="*/ 3934751 w 6352623"/>
                    <a:gd name="connsiteY4" fmla="*/ 794857 h 6345561"/>
                    <a:gd name="connsiteX5" fmla="*/ 3306522 w 6352623"/>
                    <a:gd name="connsiteY5" fmla="*/ 1126 h 6345561"/>
                    <a:gd name="connsiteX6" fmla="*/ 3329154 w 6352623"/>
                    <a:gd name="connsiteY6" fmla="*/ 0 h 6345561"/>
                    <a:gd name="connsiteX7" fmla="*/ 4552794 w 6352623"/>
                    <a:gd name="connsiteY7" fmla="*/ 310597 h 6345561"/>
                    <a:gd name="connsiteX8" fmla="*/ 5560095 w 6352623"/>
                    <a:gd name="connsiteY8" fmla="*/ 1071582 h 6345561"/>
                    <a:gd name="connsiteX9" fmla="*/ 5592215 w 6352623"/>
                    <a:gd name="connsiteY9" fmla="*/ 1116037 h 6345561"/>
                    <a:gd name="connsiteX10" fmla="*/ 5275773 w 6352623"/>
                    <a:gd name="connsiteY10" fmla="*/ 1158708 h 6345561"/>
                    <a:gd name="connsiteX11" fmla="*/ 4352475 w 6352623"/>
                    <a:gd name="connsiteY11" fmla="*/ 1275439 h 6345561"/>
                    <a:gd name="connsiteX12" fmla="*/ 4287481 w 6352623"/>
                    <a:gd name="connsiteY12" fmla="*/ 1282707 h 6345561"/>
                    <a:gd name="connsiteX13" fmla="*/ 3192871 w 6352623"/>
                    <a:gd name="connsiteY13" fmla="*/ 1396479 h 6345561"/>
                    <a:gd name="connsiteX14" fmla="*/ 2943489 w 6352623"/>
                    <a:gd name="connsiteY14" fmla="*/ 55251 h 6345561"/>
                    <a:gd name="connsiteX15" fmla="*/ 3521833 w 6352623"/>
                    <a:gd name="connsiteY15" fmla="*/ 728536 h 6345561"/>
                    <a:gd name="connsiteX16" fmla="*/ 3951788 w 6352623"/>
                    <a:gd name="connsiteY16" fmla="*/ 1320226 h 6345561"/>
                    <a:gd name="connsiteX17" fmla="*/ 3610216 w 6352623"/>
                    <a:gd name="connsiteY17" fmla="*/ 1358400 h 6345561"/>
                    <a:gd name="connsiteX18" fmla="*/ 3192871 w 6352623"/>
                    <a:gd name="connsiteY18" fmla="*/ 1396479 h 6345561"/>
                    <a:gd name="connsiteX19" fmla="*/ 5080835 w 6352623"/>
                    <a:gd name="connsiteY19" fmla="*/ 2887704 h 6345561"/>
                    <a:gd name="connsiteX20" fmla="*/ 5075577 w 6352623"/>
                    <a:gd name="connsiteY20" fmla="*/ 2828892 h 6345561"/>
                    <a:gd name="connsiteX21" fmla="*/ 4870827 w 6352623"/>
                    <a:gd name="connsiteY21" fmla="*/ 2225787 h 6345561"/>
                    <a:gd name="connsiteX22" fmla="*/ 4527301 w 6352623"/>
                    <a:gd name="connsiteY22" fmla="*/ 1626915 h 6345561"/>
                    <a:gd name="connsiteX23" fmla="*/ 5336497 w 6352623"/>
                    <a:gd name="connsiteY23" fmla="*/ 1510023 h 6345561"/>
                    <a:gd name="connsiteX24" fmla="*/ 5827104 w 6352623"/>
                    <a:gd name="connsiteY24" fmla="*/ 1441104 h 6345561"/>
                    <a:gd name="connsiteX25" fmla="*/ 5919962 w 6352623"/>
                    <a:gd name="connsiteY25" fmla="*/ 1569624 h 6345561"/>
                    <a:gd name="connsiteX26" fmla="*/ 6322223 w 6352623"/>
                    <a:gd name="connsiteY26" fmla="*/ 2715457 h 6345561"/>
                    <a:gd name="connsiteX27" fmla="*/ 6326244 w 6352623"/>
                    <a:gd name="connsiteY27" fmla="*/ 2796695 h 6345561"/>
                    <a:gd name="connsiteX28" fmla="*/ 5080835 w 6352623"/>
                    <a:gd name="connsiteY28" fmla="*/ 2887704 h 6345561"/>
                    <a:gd name="connsiteX29" fmla="*/ 1790042 w 6352623"/>
                    <a:gd name="connsiteY29" fmla="*/ 1491620 h 6345561"/>
                    <a:gd name="connsiteX30" fmla="*/ 2057262 w 6352623"/>
                    <a:gd name="connsiteY30" fmla="*/ 888122 h 6345561"/>
                    <a:gd name="connsiteX31" fmla="*/ 2502224 w 6352623"/>
                    <a:gd name="connsiteY31" fmla="*/ 83048 h 6345561"/>
                    <a:gd name="connsiteX32" fmla="*/ 2715458 w 6352623"/>
                    <a:gd name="connsiteY32" fmla="*/ 30412 h 6345561"/>
                    <a:gd name="connsiteX33" fmla="*/ 2723477 w 6352623"/>
                    <a:gd name="connsiteY33" fmla="*/ 30012 h 6345561"/>
                    <a:gd name="connsiteX34" fmla="*/ 2843908 w 6352623"/>
                    <a:gd name="connsiteY34" fmla="*/ 1425699 h 6345561"/>
                    <a:gd name="connsiteX35" fmla="*/ 2341650 w 6352623"/>
                    <a:gd name="connsiteY35" fmla="*/ 1460888 h 6345561"/>
                    <a:gd name="connsiteX36" fmla="*/ 1790042 w 6352623"/>
                    <a:gd name="connsiteY36" fmla="*/ 1491620 h 6345561"/>
                    <a:gd name="connsiteX37" fmla="*/ 456566 w 6352623"/>
                    <a:gd name="connsiteY37" fmla="*/ 1560803 h 6345561"/>
                    <a:gd name="connsiteX38" fmla="*/ 646218 w 6352623"/>
                    <a:gd name="connsiteY38" fmla="*/ 1250255 h 6345561"/>
                    <a:gd name="connsiteX39" fmla="*/ 2123254 w 6352623"/>
                    <a:gd name="connsiteY39" fmla="*/ 176626 h 6345561"/>
                    <a:gd name="connsiteX40" fmla="*/ 2129632 w 6352623"/>
                    <a:gd name="connsiteY40" fmla="*/ 175051 h 6345561"/>
                    <a:gd name="connsiteX41" fmla="*/ 1791341 w 6352623"/>
                    <a:gd name="connsiteY41" fmla="*/ 860818 h 6345561"/>
                    <a:gd name="connsiteX42" fmla="*/ 1497989 w 6352623"/>
                    <a:gd name="connsiteY42" fmla="*/ 1507155 h 6345561"/>
                    <a:gd name="connsiteX43" fmla="*/ 815685 w 6352623"/>
                    <a:gd name="connsiteY43" fmla="*/ 1541873 h 6345561"/>
                    <a:gd name="connsiteX44" fmla="*/ 456566 w 6352623"/>
                    <a:gd name="connsiteY44" fmla="*/ 1560803 h 6345561"/>
                    <a:gd name="connsiteX45" fmla="*/ 3332566 w 6352623"/>
                    <a:gd name="connsiteY45" fmla="*/ 3015466 h 6345561"/>
                    <a:gd name="connsiteX46" fmla="*/ 3227686 w 6352623"/>
                    <a:gd name="connsiteY46" fmla="*/ 1799988 h 6345561"/>
                    <a:gd name="connsiteX47" fmla="*/ 3687369 w 6352623"/>
                    <a:gd name="connsiteY47" fmla="*/ 1744594 h 6345561"/>
                    <a:gd name="connsiteX48" fmla="*/ 4207427 w 6352623"/>
                    <a:gd name="connsiteY48" fmla="*/ 1672041 h 6345561"/>
                    <a:gd name="connsiteX49" fmla="*/ 4314817 w 6352623"/>
                    <a:gd name="connsiteY49" fmla="*/ 1819820 h 6345561"/>
                    <a:gd name="connsiteX50" fmla="*/ 4752430 w 6352623"/>
                    <a:gd name="connsiteY50" fmla="*/ 2869128 h 6345561"/>
                    <a:gd name="connsiteX51" fmla="*/ 4755993 w 6352623"/>
                    <a:gd name="connsiteY51" fmla="*/ 2911437 h 6345561"/>
                    <a:gd name="connsiteX52" fmla="*/ 3332566 w 6352623"/>
                    <a:gd name="connsiteY52" fmla="*/ 3015466 h 6345561"/>
                    <a:gd name="connsiteX53" fmla="*/ 4842211 w 6352623"/>
                    <a:gd name="connsiteY53" fmla="*/ 4504577 h 6345561"/>
                    <a:gd name="connsiteX54" fmla="*/ 4894441 w 6352623"/>
                    <a:gd name="connsiteY54" fmla="*/ 4378816 h 6345561"/>
                    <a:gd name="connsiteX55" fmla="*/ 5118410 w 6352623"/>
                    <a:gd name="connsiteY55" fmla="*/ 3308120 h 6345561"/>
                    <a:gd name="connsiteX56" fmla="*/ 5112011 w 6352623"/>
                    <a:gd name="connsiteY56" fmla="*/ 3236549 h 6345561"/>
                    <a:gd name="connsiteX57" fmla="*/ 6343574 w 6352623"/>
                    <a:gd name="connsiteY57" fmla="*/ 3146548 h 6345561"/>
                    <a:gd name="connsiteX58" fmla="*/ 6352623 w 6352623"/>
                    <a:gd name="connsiteY58" fmla="*/ 3329154 h 6345561"/>
                    <a:gd name="connsiteX59" fmla="*/ 6261216 w 6352623"/>
                    <a:gd name="connsiteY59" fmla="*/ 3947289 h 6345561"/>
                    <a:gd name="connsiteX60" fmla="*/ 6068313 w 6352623"/>
                    <a:gd name="connsiteY60" fmla="*/ 4480189 h 6345561"/>
                    <a:gd name="connsiteX61" fmla="*/ 5645377 w 6352623"/>
                    <a:gd name="connsiteY61" fmla="*/ 4489676 h 6345561"/>
                    <a:gd name="connsiteX62" fmla="*/ 4842211 w 6352623"/>
                    <a:gd name="connsiteY62" fmla="*/ 4504577 h 6345561"/>
                    <a:gd name="connsiteX63" fmla="*/ 1405726 w 6352623"/>
                    <a:gd name="connsiteY63" fmla="*/ 3156271 h 6345561"/>
                    <a:gd name="connsiteX64" fmla="*/ 1399341 w 6352623"/>
                    <a:gd name="connsiteY64" fmla="*/ 3089416 h 6345561"/>
                    <a:gd name="connsiteX65" fmla="*/ 1464945 w 6352623"/>
                    <a:gd name="connsiteY65" fmla="*/ 2467755 h 6345561"/>
                    <a:gd name="connsiteX66" fmla="*/ 1626959 w 6352623"/>
                    <a:gd name="connsiteY66" fmla="*/ 1918290 h 6345561"/>
                    <a:gd name="connsiteX67" fmla="*/ 1698846 w 6352623"/>
                    <a:gd name="connsiteY67" fmla="*/ 1916459 h 6345561"/>
                    <a:gd name="connsiteX68" fmla="*/ 2401423 w 6352623"/>
                    <a:gd name="connsiteY68" fmla="*/ 1879094 h 6345561"/>
                    <a:gd name="connsiteX69" fmla="*/ 2879383 w 6352623"/>
                    <a:gd name="connsiteY69" fmla="*/ 1836855 h 6345561"/>
                    <a:gd name="connsiteX70" fmla="*/ 2983285 w 6352623"/>
                    <a:gd name="connsiteY70" fmla="*/ 3040986 h 6345561"/>
                    <a:gd name="connsiteX71" fmla="*/ 1405726 w 6352623"/>
                    <a:gd name="connsiteY71" fmla="*/ 3156271 h 6345561"/>
                    <a:gd name="connsiteX72" fmla="*/ 3464621 w 6352623"/>
                    <a:gd name="connsiteY72" fmla="*/ 4545892 h 6345561"/>
                    <a:gd name="connsiteX73" fmla="*/ 3362673 w 6352623"/>
                    <a:gd name="connsiteY73" fmla="*/ 3364384 h 6345561"/>
                    <a:gd name="connsiteX74" fmla="*/ 4785461 w 6352623"/>
                    <a:gd name="connsiteY74" fmla="*/ 3260410 h 6345561"/>
                    <a:gd name="connsiteX75" fmla="*/ 4791965 w 6352623"/>
                    <a:gd name="connsiteY75" fmla="*/ 3337498 h 6345561"/>
                    <a:gd name="connsiteX76" fmla="*/ 4582162 w 6352623"/>
                    <a:gd name="connsiteY76" fmla="*/ 4452550 h 6345561"/>
                    <a:gd name="connsiteX77" fmla="*/ 3980007 w 6352623"/>
                    <a:gd name="connsiteY77" fmla="*/ 4524180 h 6345561"/>
                    <a:gd name="connsiteX78" fmla="*/ 3464621 w 6352623"/>
                    <a:gd name="connsiteY78" fmla="*/ 4545892 h 6345561"/>
                    <a:gd name="connsiteX79" fmla="*/ 11631 w 6352623"/>
                    <a:gd name="connsiteY79" fmla="*/ 3258148 h 6345561"/>
                    <a:gd name="connsiteX80" fmla="*/ 0 w 6352623"/>
                    <a:gd name="connsiteY80" fmla="*/ 3023469 h 6345561"/>
                    <a:gd name="connsiteX81" fmla="*/ 91400 w 6352623"/>
                    <a:gd name="connsiteY81" fmla="*/ 2405346 h 6345561"/>
                    <a:gd name="connsiteX82" fmla="*/ 258812 w 6352623"/>
                    <a:gd name="connsiteY82" fmla="*/ 1942855 h 6345561"/>
                    <a:gd name="connsiteX83" fmla="*/ 852081 w 6352623"/>
                    <a:gd name="connsiteY83" fmla="*/ 1937991 h 6345561"/>
                    <a:gd name="connsiteX84" fmla="*/ 1335718 w 6352623"/>
                    <a:gd name="connsiteY84" fmla="*/ 1925698 h 6345561"/>
                    <a:gd name="connsiteX85" fmla="*/ 1234430 w 6352623"/>
                    <a:gd name="connsiteY85" fmla="*/ 2196801 h 6345561"/>
                    <a:gd name="connsiteX86" fmla="*/ 1103579 w 6352623"/>
                    <a:gd name="connsiteY86" fmla="*/ 2737987 h 6345561"/>
                    <a:gd name="connsiteX87" fmla="*/ 1078099 w 6352623"/>
                    <a:gd name="connsiteY87" fmla="*/ 3180217 h 6345561"/>
                    <a:gd name="connsiteX88" fmla="*/ 11631 w 6352623"/>
                    <a:gd name="connsiteY88" fmla="*/ 3258148 h 6345561"/>
                    <a:gd name="connsiteX89" fmla="*/ 1960743 w 6352623"/>
                    <a:gd name="connsiteY89" fmla="*/ 4679317 h 6345561"/>
                    <a:gd name="connsiteX90" fmla="*/ 1740896 w 6352623"/>
                    <a:gd name="connsiteY90" fmla="*/ 4337429 h 6345561"/>
                    <a:gd name="connsiteX91" fmla="*/ 1441619 w 6352623"/>
                    <a:gd name="connsiteY91" fmla="*/ 3532526 h 6345561"/>
                    <a:gd name="connsiteX92" fmla="*/ 1438988 w 6352623"/>
                    <a:gd name="connsiteY92" fmla="*/ 3504964 h 6345561"/>
                    <a:gd name="connsiteX93" fmla="*/ 3013389 w 6352623"/>
                    <a:gd name="connsiteY93" fmla="*/ 3389903 h 6345561"/>
                    <a:gd name="connsiteX94" fmla="*/ 3099126 w 6352623"/>
                    <a:gd name="connsiteY94" fmla="*/ 4562904 h 6345561"/>
                    <a:gd name="connsiteX95" fmla="*/ 2689209 w 6352623"/>
                    <a:gd name="connsiteY95" fmla="*/ 4598877 h 6345561"/>
                    <a:gd name="connsiteX96" fmla="*/ 1989796 w 6352623"/>
                    <a:gd name="connsiteY96" fmla="*/ 4675326 h 6345561"/>
                    <a:gd name="connsiteX97" fmla="*/ 1960743 w 6352623"/>
                    <a:gd name="connsiteY97" fmla="*/ 4679317 h 6345561"/>
                    <a:gd name="connsiteX98" fmla="*/ 4067092 w 6352623"/>
                    <a:gd name="connsiteY98" fmla="*/ 6216068 h 6345561"/>
                    <a:gd name="connsiteX99" fmla="*/ 4277892 w 6352623"/>
                    <a:gd name="connsiteY99" fmla="*/ 5788869 h 6345561"/>
                    <a:gd name="connsiteX100" fmla="*/ 4525520 w 6352623"/>
                    <a:gd name="connsiteY100" fmla="*/ 5267093 h 6345561"/>
                    <a:gd name="connsiteX101" fmla="*/ 4685770 w 6352623"/>
                    <a:gd name="connsiteY101" fmla="*/ 4881257 h 6345561"/>
                    <a:gd name="connsiteX102" fmla="*/ 4712084 w 6352623"/>
                    <a:gd name="connsiteY102" fmla="*/ 4879914 h 6345561"/>
                    <a:gd name="connsiteX103" fmla="*/ 5642123 w 6352623"/>
                    <a:gd name="connsiteY103" fmla="*/ 4846187 h 6345561"/>
                    <a:gd name="connsiteX104" fmla="*/ 5866698 w 6352623"/>
                    <a:gd name="connsiteY104" fmla="*/ 4839902 h 6345561"/>
                    <a:gd name="connsiteX105" fmla="*/ 5706398 w 6352623"/>
                    <a:gd name="connsiteY105" fmla="*/ 5102370 h 6345561"/>
                    <a:gd name="connsiteX106" fmla="*/ 4229361 w 6352623"/>
                    <a:gd name="connsiteY106" fmla="*/ 6176010 h 6345561"/>
                    <a:gd name="connsiteX107" fmla="*/ 4067092 w 6352623"/>
                    <a:gd name="connsiteY107" fmla="*/ 6216068 h 6345561"/>
                    <a:gd name="connsiteX108" fmla="*/ 3617977 w 6352623"/>
                    <a:gd name="connsiteY108" fmla="*/ 6323175 h 6345561"/>
                    <a:gd name="connsiteX109" fmla="*/ 3499574 w 6352623"/>
                    <a:gd name="connsiteY109" fmla="*/ 4950969 h 6345561"/>
                    <a:gd name="connsiteX110" fmla="*/ 3966167 w 6352623"/>
                    <a:gd name="connsiteY110" fmla="*/ 4917769 h 6345561"/>
                    <a:gd name="connsiteX111" fmla="*/ 4402891 w 6352623"/>
                    <a:gd name="connsiteY111" fmla="*/ 4895610 h 6345561"/>
                    <a:gd name="connsiteX112" fmla="*/ 4263840 w 6352623"/>
                    <a:gd name="connsiteY112" fmla="*/ 5239274 h 6345561"/>
                    <a:gd name="connsiteX113" fmla="*/ 3691123 w 6352623"/>
                    <a:gd name="connsiteY113" fmla="*/ 6308899 h 6345561"/>
                    <a:gd name="connsiteX114" fmla="*/ 3637169 w 6352623"/>
                    <a:gd name="connsiteY114" fmla="*/ 6322223 h 6345561"/>
                    <a:gd name="connsiteX115" fmla="*/ 3617977 w 6352623"/>
                    <a:gd name="connsiteY115" fmla="*/ 6323175 h 6345561"/>
                    <a:gd name="connsiteX116" fmla="*/ 509955 w 6352623"/>
                    <a:gd name="connsiteY116" fmla="*/ 4889989 h 6345561"/>
                    <a:gd name="connsiteX117" fmla="*/ 432662 w 6352623"/>
                    <a:gd name="connsiteY117" fmla="*/ 4783013 h 6345561"/>
                    <a:gd name="connsiteX118" fmla="*/ 30403 w 6352623"/>
                    <a:gd name="connsiteY118" fmla="*/ 3637168 h 6345561"/>
                    <a:gd name="connsiteX119" fmla="*/ 28957 w 6352623"/>
                    <a:gd name="connsiteY119" fmla="*/ 3608002 h 6345561"/>
                    <a:gd name="connsiteX120" fmla="*/ 1122699 w 6352623"/>
                    <a:gd name="connsiteY120" fmla="*/ 3528079 h 6345561"/>
                    <a:gd name="connsiteX121" fmla="*/ 1151870 w 6352623"/>
                    <a:gd name="connsiteY121" fmla="*/ 3709064 h 6345561"/>
                    <a:gd name="connsiteX122" fmla="*/ 1633165 w 6352623"/>
                    <a:gd name="connsiteY122" fmla="*/ 4721494 h 6345561"/>
                    <a:gd name="connsiteX123" fmla="*/ 1635001 w 6352623"/>
                    <a:gd name="connsiteY123" fmla="*/ 4724090 h 6345561"/>
                    <a:gd name="connsiteX124" fmla="*/ 1150655 w 6352623"/>
                    <a:gd name="connsiteY124" fmla="*/ 4790652 h 6345561"/>
                    <a:gd name="connsiteX125" fmla="*/ 509955 w 6352623"/>
                    <a:gd name="connsiteY125" fmla="*/ 4889989 h 6345561"/>
                    <a:gd name="connsiteX126" fmla="*/ 3165956 w 6352623"/>
                    <a:gd name="connsiteY126" fmla="*/ 6345561 h 6345561"/>
                    <a:gd name="connsiteX127" fmla="*/ 2661675 w 6352623"/>
                    <a:gd name="connsiteY127" fmla="*/ 5655612 h 6345561"/>
                    <a:gd name="connsiteX128" fmla="*/ 2224080 w 6352623"/>
                    <a:gd name="connsiteY128" fmla="*/ 5071807 h 6345561"/>
                    <a:gd name="connsiteX129" fmla="*/ 2697681 w 6352623"/>
                    <a:gd name="connsiteY129" fmla="*/ 5021257 h 6345561"/>
                    <a:gd name="connsiteX130" fmla="*/ 3150545 w 6352623"/>
                    <a:gd name="connsiteY130" fmla="*/ 4979436 h 6345561"/>
                    <a:gd name="connsiteX131" fmla="*/ 3267988 w 6352623"/>
                    <a:gd name="connsiteY131" fmla="*/ 6340508 h 6345561"/>
                    <a:gd name="connsiteX132" fmla="*/ 3165956 w 6352623"/>
                    <a:gd name="connsiteY132" fmla="*/ 6345561 h 6345561"/>
                    <a:gd name="connsiteX133" fmla="*/ 1799833 w 6352623"/>
                    <a:gd name="connsiteY133" fmla="*/ 6042038 h 6345561"/>
                    <a:gd name="connsiteX134" fmla="*/ 792530 w 6352623"/>
                    <a:gd name="connsiteY134" fmla="*/ 5281044 h 6345561"/>
                    <a:gd name="connsiteX135" fmla="*/ 758259 w 6352623"/>
                    <a:gd name="connsiteY135" fmla="*/ 5233611 h 6345561"/>
                    <a:gd name="connsiteX136" fmla="*/ 1178638 w 6352623"/>
                    <a:gd name="connsiteY136" fmla="*/ 5187468 h 6345561"/>
                    <a:gd name="connsiteX137" fmla="*/ 1905324 w 6352623"/>
                    <a:gd name="connsiteY137" fmla="*/ 5106339 h 6345561"/>
                    <a:gd name="connsiteX138" fmla="*/ 2206251 w 6352623"/>
                    <a:gd name="connsiteY138" fmla="*/ 5531868 h 6345561"/>
                    <a:gd name="connsiteX139" fmla="*/ 2827891 w 6352623"/>
                    <a:gd name="connsiteY139" fmla="*/ 6323709 h 6345561"/>
                    <a:gd name="connsiteX140" fmla="*/ 2405336 w 6352623"/>
                    <a:gd name="connsiteY140" fmla="*/ 6261225 h 6345561"/>
                    <a:gd name="connsiteX141" fmla="*/ 1799833 w 6352623"/>
                    <a:gd name="connsiteY141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02224 w 6352623"/>
                    <a:gd name="connsiteY28" fmla="*/ 83048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77697 w 6352623"/>
                    <a:gd name="connsiteY28" fmla="*/ 56553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77697 w 6352623"/>
                    <a:gd name="connsiteY28" fmla="*/ 56553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521833 w 6352623"/>
                    <a:gd name="connsiteY12" fmla="*/ 728536 h 6345561"/>
                    <a:gd name="connsiteX13" fmla="*/ 3951788 w 6352623"/>
                    <a:gd name="connsiteY13" fmla="*/ 1320226 h 6345561"/>
                    <a:gd name="connsiteX14" fmla="*/ 3610216 w 6352623"/>
                    <a:gd name="connsiteY14" fmla="*/ 1358400 h 6345561"/>
                    <a:gd name="connsiteX15" fmla="*/ 3192871 w 6352623"/>
                    <a:gd name="connsiteY15" fmla="*/ 1396479 h 6345561"/>
                    <a:gd name="connsiteX16" fmla="*/ 5080835 w 6352623"/>
                    <a:gd name="connsiteY16" fmla="*/ 2887704 h 6345561"/>
                    <a:gd name="connsiteX17" fmla="*/ 5075577 w 6352623"/>
                    <a:gd name="connsiteY17" fmla="*/ 2828892 h 6345561"/>
                    <a:gd name="connsiteX18" fmla="*/ 4870827 w 6352623"/>
                    <a:gd name="connsiteY18" fmla="*/ 2225787 h 6345561"/>
                    <a:gd name="connsiteX19" fmla="*/ 4527301 w 6352623"/>
                    <a:gd name="connsiteY19" fmla="*/ 1626915 h 6345561"/>
                    <a:gd name="connsiteX20" fmla="*/ 5336497 w 6352623"/>
                    <a:gd name="connsiteY20" fmla="*/ 1510023 h 6345561"/>
                    <a:gd name="connsiteX21" fmla="*/ 5827104 w 6352623"/>
                    <a:gd name="connsiteY21" fmla="*/ 1441104 h 6345561"/>
                    <a:gd name="connsiteX22" fmla="*/ 5919962 w 6352623"/>
                    <a:gd name="connsiteY22" fmla="*/ 1569624 h 6345561"/>
                    <a:gd name="connsiteX23" fmla="*/ 6322223 w 6352623"/>
                    <a:gd name="connsiteY23" fmla="*/ 2715457 h 6345561"/>
                    <a:gd name="connsiteX24" fmla="*/ 6326244 w 6352623"/>
                    <a:gd name="connsiteY24" fmla="*/ 2796695 h 6345561"/>
                    <a:gd name="connsiteX25" fmla="*/ 5080835 w 6352623"/>
                    <a:gd name="connsiteY25" fmla="*/ 2887704 h 6345561"/>
                    <a:gd name="connsiteX26" fmla="*/ 1790042 w 6352623"/>
                    <a:gd name="connsiteY26" fmla="*/ 1491620 h 6345561"/>
                    <a:gd name="connsiteX27" fmla="*/ 2057262 w 6352623"/>
                    <a:gd name="connsiteY27" fmla="*/ 888122 h 6345561"/>
                    <a:gd name="connsiteX28" fmla="*/ 2548458 w 6352623"/>
                    <a:gd name="connsiteY28" fmla="*/ 73883 h 6345561"/>
                    <a:gd name="connsiteX29" fmla="*/ 2715458 w 6352623"/>
                    <a:gd name="connsiteY29" fmla="*/ 30412 h 6345561"/>
                    <a:gd name="connsiteX30" fmla="*/ 2723477 w 6352623"/>
                    <a:gd name="connsiteY30" fmla="*/ 30012 h 6345561"/>
                    <a:gd name="connsiteX31" fmla="*/ 2843908 w 6352623"/>
                    <a:gd name="connsiteY31" fmla="*/ 1425699 h 6345561"/>
                    <a:gd name="connsiteX32" fmla="*/ 2341650 w 6352623"/>
                    <a:gd name="connsiteY32" fmla="*/ 1460888 h 6345561"/>
                    <a:gd name="connsiteX33" fmla="*/ 1790042 w 6352623"/>
                    <a:gd name="connsiteY33" fmla="*/ 1491620 h 6345561"/>
                    <a:gd name="connsiteX34" fmla="*/ 456566 w 6352623"/>
                    <a:gd name="connsiteY34" fmla="*/ 1560803 h 6345561"/>
                    <a:gd name="connsiteX35" fmla="*/ 646218 w 6352623"/>
                    <a:gd name="connsiteY35" fmla="*/ 1250255 h 6345561"/>
                    <a:gd name="connsiteX36" fmla="*/ 2123254 w 6352623"/>
                    <a:gd name="connsiteY36" fmla="*/ 176626 h 6345561"/>
                    <a:gd name="connsiteX37" fmla="*/ 2129632 w 6352623"/>
                    <a:gd name="connsiteY37" fmla="*/ 175051 h 6345561"/>
                    <a:gd name="connsiteX38" fmla="*/ 1791341 w 6352623"/>
                    <a:gd name="connsiteY38" fmla="*/ 860818 h 6345561"/>
                    <a:gd name="connsiteX39" fmla="*/ 1497989 w 6352623"/>
                    <a:gd name="connsiteY39" fmla="*/ 1507155 h 6345561"/>
                    <a:gd name="connsiteX40" fmla="*/ 815685 w 6352623"/>
                    <a:gd name="connsiteY40" fmla="*/ 1541873 h 6345561"/>
                    <a:gd name="connsiteX41" fmla="*/ 456566 w 6352623"/>
                    <a:gd name="connsiteY41" fmla="*/ 1560803 h 6345561"/>
                    <a:gd name="connsiteX42" fmla="*/ 3332566 w 6352623"/>
                    <a:gd name="connsiteY42" fmla="*/ 3015466 h 6345561"/>
                    <a:gd name="connsiteX43" fmla="*/ 3227686 w 6352623"/>
                    <a:gd name="connsiteY43" fmla="*/ 1799988 h 6345561"/>
                    <a:gd name="connsiteX44" fmla="*/ 3687369 w 6352623"/>
                    <a:gd name="connsiteY44" fmla="*/ 1744594 h 6345561"/>
                    <a:gd name="connsiteX45" fmla="*/ 4207427 w 6352623"/>
                    <a:gd name="connsiteY45" fmla="*/ 1672041 h 6345561"/>
                    <a:gd name="connsiteX46" fmla="*/ 4314817 w 6352623"/>
                    <a:gd name="connsiteY46" fmla="*/ 1819820 h 6345561"/>
                    <a:gd name="connsiteX47" fmla="*/ 4752430 w 6352623"/>
                    <a:gd name="connsiteY47" fmla="*/ 2869128 h 6345561"/>
                    <a:gd name="connsiteX48" fmla="*/ 4755993 w 6352623"/>
                    <a:gd name="connsiteY48" fmla="*/ 2911437 h 6345561"/>
                    <a:gd name="connsiteX49" fmla="*/ 3332566 w 6352623"/>
                    <a:gd name="connsiteY49" fmla="*/ 3015466 h 6345561"/>
                    <a:gd name="connsiteX50" fmla="*/ 4842211 w 6352623"/>
                    <a:gd name="connsiteY50" fmla="*/ 4504577 h 6345561"/>
                    <a:gd name="connsiteX51" fmla="*/ 4894441 w 6352623"/>
                    <a:gd name="connsiteY51" fmla="*/ 4378816 h 6345561"/>
                    <a:gd name="connsiteX52" fmla="*/ 5118410 w 6352623"/>
                    <a:gd name="connsiteY52" fmla="*/ 3308120 h 6345561"/>
                    <a:gd name="connsiteX53" fmla="*/ 5112011 w 6352623"/>
                    <a:gd name="connsiteY53" fmla="*/ 3236549 h 6345561"/>
                    <a:gd name="connsiteX54" fmla="*/ 6343574 w 6352623"/>
                    <a:gd name="connsiteY54" fmla="*/ 3146548 h 6345561"/>
                    <a:gd name="connsiteX55" fmla="*/ 6352623 w 6352623"/>
                    <a:gd name="connsiteY55" fmla="*/ 3329154 h 6345561"/>
                    <a:gd name="connsiteX56" fmla="*/ 6261216 w 6352623"/>
                    <a:gd name="connsiteY56" fmla="*/ 3947289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65793 w 6352623"/>
                    <a:gd name="connsiteY12" fmla="*/ 175345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548458 w 6352623"/>
                    <a:gd name="connsiteY29" fmla="*/ 73883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38629 w 6352623"/>
                    <a:gd name="connsiteY12" fmla="*/ 57719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548458 w 6352623"/>
                    <a:gd name="connsiteY29" fmla="*/ 73883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29798 w 6352623"/>
                    <a:gd name="connsiteY12" fmla="*/ 32561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548458 w 6352623"/>
                    <a:gd name="connsiteY29" fmla="*/ 73883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29798 w 6352623"/>
                    <a:gd name="connsiteY12" fmla="*/ 32561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43489 w 6352623"/>
                    <a:gd name="connsiteY11" fmla="*/ 55251 h 6345561"/>
                    <a:gd name="connsiteX12" fmla="*/ 3054955 w 6352623"/>
                    <a:gd name="connsiteY12" fmla="*/ 23730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54955 w 6352623"/>
                    <a:gd name="connsiteY12" fmla="*/ 23730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21833 w 6352623"/>
                    <a:gd name="connsiteY13" fmla="*/ 72853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68402 w 6352623"/>
                    <a:gd name="connsiteY13" fmla="*/ 740446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129632 w 6352623"/>
                    <a:gd name="connsiteY38" fmla="*/ 175051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34679 w 6352623"/>
                    <a:gd name="connsiteY38" fmla="*/ 152304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63919 w 6352623"/>
                    <a:gd name="connsiteY38" fmla="*/ 134974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68000 w 6352623"/>
                    <a:gd name="connsiteY38" fmla="*/ 126477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261216 w 6352623"/>
                    <a:gd name="connsiteY57" fmla="*/ 3947289 h 6345561"/>
                    <a:gd name="connsiteX58" fmla="*/ 6068313 w 6352623"/>
                    <a:gd name="connsiteY58" fmla="*/ 4480189 h 6345561"/>
                    <a:gd name="connsiteX59" fmla="*/ 5645377 w 6352623"/>
                    <a:gd name="connsiteY59" fmla="*/ 4489676 h 6345561"/>
                    <a:gd name="connsiteX60" fmla="*/ 4842211 w 6352623"/>
                    <a:gd name="connsiteY60" fmla="*/ 4504577 h 6345561"/>
                    <a:gd name="connsiteX61" fmla="*/ 1405726 w 6352623"/>
                    <a:gd name="connsiteY61" fmla="*/ 3156271 h 6345561"/>
                    <a:gd name="connsiteX62" fmla="*/ 1399341 w 6352623"/>
                    <a:gd name="connsiteY62" fmla="*/ 3089416 h 6345561"/>
                    <a:gd name="connsiteX63" fmla="*/ 1464945 w 6352623"/>
                    <a:gd name="connsiteY63" fmla="*/ 2467755 h 6345561"/>
                    <a:gd name="connsiteX64" fmla="*/ 1626959 w 6352623"/>
                    <a:gd name="connsiteY64" fmla="*/ 1918290 h 6345561"/>
                    <a:gd name="connsiteX65" fmla="*/ 1698846 w 6352623"/>
                    <a:gd name="connsiteY65" fmla="*/ 1916459 h 6345561"/>
                    <a:gd name="connsiteX66" fmla="*/ 2401423 w 6352623"/>
                    <a:gd name="connsiteY66" fmla="*/ 1879094 h 6345561"/>
                    <a:gd name="connsiteX67" fmla="*/ 2879383 w 6352623"/>
                    <a:gd name="connsiteY67" fmla="*/ 1836855 h 6345561"/>
                    <a:gd name="connsiteX68" fmla="*/ 2983285 w 6352623"/>
                    <a:gd name="connsiteY68" fmla="*/ 3040986 h 6345561"/>
                    <a:gd name="connsiteX69" fmla="*/ 1405726 w 6352623"/>
                    <a:gd name="connsiteY69" fmla="*/ 3156271 h 6345561"/>
                    <a:gd name="connsiteX70" fmla="*/ 3464621 w 6352623"/>
                    <a:gd name="connsiteY70" fmla="*/ 4545892 h 6345561"/>
                    <a:gd name="connsiteX71" fmla="*/ 3362673 w 6352623"/>
                    <a:gd name="connsiteY71" fmla="*/ 3364384 h 6345561"/>
                    <a:gd name="connsiteX72" fmla="*/ 4785461 w 6352623"/>
                    <a:gd name="connsiteY72" fmla="*/ 3260410 h 6345561"/>
                    <a:gd name="connsiteX73" fmla="*/ 4791965 w 6352623"/>
                    <a:gd name="connsiteY73" fmla="*/ 3337498 h 6345561"/>
                    <a:gd name="connsiteX74" fmla="*/ 4582162 w 6352623"/>
                    <a:gd name="connsiteY74" fmla="*/ 4452550 h 6345561"/>
                    <a:gd name="connsiteX75" fmla="*/ 3980007 w 6352623"/>
                    <a:gd name="connsiteY75" fmla="*/ 4524180 h 6345561"/>
                    <a:gd name="connsiteX76" fmla="*/ 3464621 w 6352623"/>
                    <a:gd name="connsiteY76" fmla="*/ 4545892 h 6345561"/>
                    <a:gd name="connsiteX77" fmla="*/ 11631 w 6352623"/>
                    <a:gd name="connsiteY77" fmla="*/ 3258148 h 6345561"/>
                    <a:gd name="connsiteX78" fmla="*/ 0 w 6352623"/>
                    <a:gd name="connsiteY78" fmla="*/ 3023469 h 6345561"/>
                    <a:gd name="connsiteX79" fmla="*/ 91400 w 6352623"/>
                    <a:gd name="connsiteY79" fmla="*/ 2405346 h 6345561"/>
                    <a:gd name="connsiteX80" fmla="*/ 258812 w 6352623"/>
                    <a:gd name="connsiteY80" fmla="*/ 1942855 h 6345561"/>
                    <a:gd name="connsiteX81" fmla="*/ 852081 w 6352623"/>
                    <a:gd name="connsiteY81" fmla="*/ 1937991 h 6345561"/>
                    <a:gd name="connsiteX82" fmla="*/ 1335718 w 6352623"/>
                    <a:gd name="connsiteY82" fmla="*/ 1925698 h 6345561"/>
                    <a:gd name="connsiteX83" fmla="*/ 1234430 w 6352623"/>
                    <a:gd name="connsiteY83" fmla="*/ 2196801 h 6345561"/>
                    <a:gd name="connsiteX84" fmla="*/ 1103579 w 6352623"/>
                    <a:gd name="connsiteY84" fmla="*/ 2737987 h 6345561"/>
                    <a:gd name="connsiteX85" fmla="*/ 1078099 w 6352623"/>
                    <a:gd name="connsiteY85" fmla="*/ 3180217 h 6345561"/>
                    <a:gd name="connsiteX86" fmla="*/ 11631 w 6352623"/>
                    <a:gd name="connsiteY86" fmla="*/ 3258148 h 6345561"/>
                    <a:gd name="connsiteX87" fmla="*/ 1960743 w 6352623"/>
                    <a:gd name="connsiteY87" fmla="*/ 4679317 h 6345561"/>
                    <a:gd name="connsiteX88" fmla="*/ 1740896 w 6352623"/>
                    <a:gd name="connsiteY88" fmla="*/ 4337429 h 6345561"/>
                    <a:gd name="connsiteX89" fmla="*/ 1441619 w 6352623"/>
                    <a:gd name="connsiteY89" fmla="*/ 3532526 h 6345561"/>
                    <a:gd name="connsiteX90" fmla="*/ 1438988 w 6352623"/>
                    <a:gd name="connsiteY90" fmla="*/ 3504964 h 6345561"/>
                    <a:gd name="connsiteX91" fmla="*/ 3013389 w 6352623"/>
                    <a:gd name="connsiteY91" fmla="*/ 3389903 h 6345561"/>
                    <a:gd name="connsiteX92" fmla="*/ 3099126 w 6352623"/>
                    <a:gd name="connsiteY92" fmla="*/ 4562904 h 6345561"/>
                    <a:gd name="connsiteX93" fmla="*/ 2689209 w 6352623"/>
                    <a:gd name="connsiteY93" fmla="*/ 4598877 h 6345561"/>
                    <a:gd name="connsiteX94" fmla="*/ 1989796 w 6352623"/>
                    <a:gd name="connsiteY94" fmla="*/ 4675326 h 6345561"/>
                    <a:gd name="connsiteX95" fmla="*/ 1960743 w 6352623"/>
                    <a:gd name="connsiteY95" fmla="*/ 4679317 h 6345561"/>
                    <a:gd name="connsiteX96" fmla="*/ 4067092 w 6352623"/>
                    <a:gd name="connsiteY96" fmla="*/ 6216068 h 6345561"/>
                    <a:gd name="connsiteX97" fmla="*/ 4277892 w 6352623"/>
                    <a:gd name="connsiteY97" fmla="*/ 5788869 h 6345561"/>
                    <a:gd name="connsiteX98" fmla="*/ 4525520 w 6352623"/>
                    <a:gd name="connsiteY98" fmla="*/ 5267093 h 6345561"/>
                    <a:gd name="connsiteX99" fmla="*/ 4685770 w 6352623"/>
                    <a:gd name="connsiteY99" fmla="*/ 4881257 h 6345561"/>
                    <a:gd name="connsiteX100" fmla="*/ 4712084 w 6352623"/>
                    <a:gd name="connsiteY100" fmla="*/ 4879914 h 6345561"/>
                    <a:gd name="connsiteX101" fmla="*/ 5642123 w 6352623"/>
                    <a:gd name="connsiteY101" fmla="*/ 4846187 h 6345561"/>
                    <a:gd name="connsiteX102" fmla="*/ 5866698 w 6352623"/>
                    <a:gd name="connsiteY102" fmla="*/ 4839902 h 6345561"/>
                    <a:gd name="connsiteX103" fmla="*/ 5706398 w 6352623"/>
                    <a:gd name="connsiteY103" fmla="*/ 5102370 h 6345561"/>
                    <a:gd name="connsiteX104" fmla="*/ 4229361 w 6352623"/>
                    <a:gd name="connsiteY104" fmla="*/ 6176010 h 6345561"/>
                    <a:gd name="connsiteX105" fmla="*/ 4067092 w 6352623"/>
                    <a:gd name="connsiteY105" fmla="*/ 6216068 h 6345561"/>
                    <a:gd name="connsiteX106" fmla="*/ 3617977 w 6352623"/>
                    <a:gd name="connsiteY106" fmla="*/ 6323175 h 6345561"/>
                    <a:gd name="connsiteX107" fmla="*/ 3499574 w 6352623"/>
                    <a:gd name="connsiteY107" fmla="*/ 4950969 h 6345561"/>
                    <a:gd name="connsiteX108" fmla="*/ 3966167 w 6352623"/>
                    <a:gd name="connsiteY108" fmla="*/ 4917769 h 6345561"/>
                    <a:gd name="connsiteX109" fmla="*/ 4402891 w 6352623"/>
                    <a:gd name="connsiteY109" fmla="*/ 4895610 h 6345561"/>
                    <a:gd name="connsiteX110" fmla="*/ 4263840 w 6352623"/>
                    <a:gd name="connsiteY110" fmla="*/ 5239274 h 6345561"/>
                    <a:gd name="connsiteX111" fmla="*/ 3691123 w 6352623"/>
                    <a:gd name="connsiteY111" fmla="*/ 6308899 h 6345561"/>
                    <a:gd name="connsiteX112" fmla="*/ 3637169 w 6352623"/>
                    <a:gd name="connsiteY112" fmla="*/ 6322223 h 6345561"/>
                    <a:gd name="connsiteX113" fmla="*/ 3617977 w 6352623"/>
                    <a:gd name="connsiteY113" fmla="*/ 6323175 h 6345561"/>
                    <a:gd name="connsiteX114" fmla="*/ 509955 w 6352623"/>
                    <a:gd name="connsiteY114" fmla="*/ 4889989 h 6345561"/>
                    <a:gd name="connsiteX115" fmla="*/ 432662 w 6352623"/>
                    <a:gd name="connsiteY115" fmla="*/ 4783013 h 6345561"/>
                    <a:gd name="connsiteX116" fmla="*/ 30403 w 6352623"/>
                    <a:gd name="connsiteY116" fmla="*/ 3637168 h 6345561"/>
                    <a:gd name="connsiteX117" fmla="*/ 28957 w 6352623"/>
                    <a:gd name="connsiteY117" fmla="*/ 3608002 h 6345561"/>
                    <a:gd name="connsiteX118" fmla="*/ 1122699 w 6352623"/>
                    <a:gd name="connsiteY118" fmla="*/ 3528079 h 6345561"/>
                    <a:gd name="connsiteX119" fmla="*/ 1151870 w 6352623"/>
                    <a:gd name="connsiteY119" fmla="*/ 3709064 h 6345561"/>
                    <a:gd name="connsiteX120" fmla="*/ 1633165 w 6352623"/>
                    <a:gd name="connsiteY120" fmla="*/ 4721494 h 6345561"/>
                    <a:gd name="connsiteX121" fmla="*/ 1635001 w 6352623"/>
                    <a:gd name="connsiteY121" fmla="*/ 4724090 h 6345561"/>
                    <a:gd name="connsiteX122" fmla="*/ 1150655 w 6352623"/>
                    <a:gd name="connsiteY122" fmla="*/ 4790652 h 6345561"/>
                    <a:gd name="connsiteX123" fmla="*/ 509955 w 6352623"/>
                    <a:gd name="connsiteY123" fmla="*/ 4889989 h 6345561"/>
                    <a:gd name="connsiteX124" fmla="*/ 3165956 w 6352623"/>
                    <a:gd name="connsiteY124" fmla="*/ 6345561 h 6345561"/>
                    <a:gd name="connsiteX125" fmla="*/ 2661675 w 6352623"/>
                    <a:gd name="connsiteY125" fmla="*/ 5655612 h 6345561"/>
                    <a:gd name="connsiteX126" fmla="*/ 2224080 w 6352623"/>
                    <a:gd name="connsiteY126" fmla="*/ 5071807 h 6345561"/>
                    <a:gd name="connsiteX127" fmla="*/ 2697681 w 6352623"/>
                    <a:gd name="connsiteY127" fmla="*/ 5021257 h 6345561"/>
                    <a:gd name="connsiteX128" fmla="*/ 3150545 w 6352623"/>
                    <a:gd name="connsiteY128" fmla="*/ 4979436 h 6345561"/>
                    <a:gd name="connsiteX129" fmla="*/ 3267988 w 6352623"/>
                    <a:gd name="connsiteY129" fmla="*/ 6340508 h 6345561"/>
                    <a:gd name="connsiteX130" fmla="*/ 3165956 w 6352623"/>
                    <a:gd name="connsiteY130" fmla="*/ 6345561 h 6345561"/>
                    <a:gd name="connsiteX131" fmla="*/ 1799833 w 6352623"/>
                    <a:gd name="connsiteY131" fmla="*/ 6042038 h 6345561"/>
                    <a:gd name="connsiteX132" fmla="*/ 792530 w 6352623"/>
                    <a:gd name="connsiteY132" fmla="*/ 5281044 h 6345561"/>
                    <a:gd name="connsiteX133" fmla="*/ 758259 w 6352623"/>
                    <a:gd name="connsiteY133" fmla="*/ 5233611 h 6345561"/>
                    <a:gd name="connsiteX134" fmla="*/ 1178638 w 6352623"/>
                    <a:gd name="connsiteY134" fmla="*/ 5187468 h 6345561"/>
                    <a:gd name="connsiteX135" fmla="*/ 1905324 w 6352623"/>
                    <a:gd name="connsiteY135" fmla="*/ 5106339 h 6345561"/>
                    <a:gd name="connsiteX136" fmla="*/ 2206251 w 6352623"/>
                    <a:gd name="connsiteY136" fmla="*/ 5531868 h 6345561"/>
                    <a:gd name="connsiteX137" fmla="*/ 2827891 w 6352623"/>
                    <a:gd name="connsiteY137" fmla="*/ 6323709 h 6345561"/>
                    <a:gd name="connsiteX138" fmla="*/ 2405336 w 6352623"/>
                    <a:gd name="connsiteY138" fmla="*/ 6261225 h 6345561"/>
                    <a:gd name="connsiteX139" fmla="*/ 1799833 w 6352623"/>
                    <a:gd name="connsiteY139" fmla="*/ 6042038 h 6345561"/>
                    <a:gd name="connsiteX0" fmla="*/ 4287481 w 6352623"/>
                    <a:gd name="connsiteY0" fmla="*/ 1282707 h 6345561"/>
                    <a:gd name="connsiteX1" fmla="*/ 3934751 w 6352623"/>
                    <a:gd name="connsiteY1" fmla="*/ 794857 h 6345561"/>
                    <a:gd name="connsiteX2" fmla="*/ 3306522 w 6352623"/>
                    <a:gd name="connsiteY2" fmla="*/ 1126 h 6345561"/>
                    <a:gd name="connsiteX3" fmla="*/ 3329154 w 6352623"/>
                    <a:gd name="connsiteY3" fmla="*/ 0 h 6345561"/>
                    <a:gd name="connsiteX4" fmla="*/ 4552794 w 6352623"/>
                    <a:gd name="connsiteY4" fmla="*/ 310597 h 6345561"/>
                    <a:gd name="connsiteX5" fmla="*/ 5560095 w 6352623"/>
                    <a:gd name="connsiteY5" fmla="*/ 1071582 h 6345561"/>
                    <a:gd name="connsiteX6" fmla="*/ 5592215 w 6352623"/>
                    <a:gd name="connsiteY6" fmla="*/ 1116037 h 6345561"/>
                    <a:gd name="connsiteX7" fmla="*/ 5275773 w 6352623"/>
                    <a:gd name="connsiteY7" fmla="*/ 1158708 h 6345561"/>
                    <a:gd name="connsiteX8" fmla="*/ 4352475 w 6352623"/>
                    <a:gd name="connsiteY8" fmla="*/ 1275439 h 6345561"/>
                    <a:gd name="connsiteX9" fmla="*/ 4287481 w 6352623"/>
                    <a:gd name="connsiteY9" fmla="*/ 1282707 h 6345561"/>
                    <a:gd name="connsiteX10" fmla="*/ 3192871 w 6352623"/>
                    <a:gd name="connsiteY10" fmla="*/ 1396479 h 6345561"/>
                    <a:gd name="connsiteX11" fmla="*/ 2976810 w 6352623"/>
                    <a:gd name="connsiteY11" fmla="*/ 29424 h 6345561"/>
                    <a:gd name="connsiteX12" fmla="*/ 3088611 w 6352623"/>
                    <a:gd name="connsiteY12" fmla="*/ 18979 h 6345561"/>
                    <a:gd name="connsiteX13" fmla="*/ 3589479 w 6352623"/>
                    <a:gd name="connsiteY13" fmla="*/ 740112 h 6345561"/>
                    <a:gd name="connsiteX14" fmla="*/ 3951788 w 6352623"/>
                    <a:gd name="connsiteY14" fmla="*/ 1320226 h 6345561"/>
                    <a:gd name="connsiteX15" fmla="*/ 3610216 w 6352623"/>
                    <a:gd name="connsiteY15" fmla="*/ 1358400 h 6345561"/>
                    <a:gd name="connsiteX16" fmla="*/ 3192871 w 6352623"/>
                    <a:gd name="connsiteY16" fmla="*/ 1396479 h 6345561"/>
                    <a:gd name="connsiteX17" fmla="*/ 5080835 w 6352623"/>
                    <a:gd name="connsiteY17" fmla="*/ 2887704 h 6345561"/>
                    <a:gd name="connsiteX18" fmla="*/ 5075577 w 6352623"/>
                    <a:gd name="connsiteY18" fmla="*/ 2828892 h 6345561"/>
                    <a:gd name="connsiteX19" fmla="*/ 4870827 w 6352623"/>
                    <a:gd name="connsiteY19" fmla="*/ 2225787 h 6345561"/>
                    <a:gd name="connsiteX20" fmla="*/ 4527301 w 6352623"/>
                    <a:gd name="connsiteY20" fmla="*/ 1626915 h 6345561"/>
                    <a:gd name="connsiteX21" fmla="*/ 5336497 w 6352623"/>
                    <a:gd name="connsiteY21" fmla="*/ 1510023 h 6345561"/>
                    <a:gd name="connsiteX22" fmla="*/ 5827104 w 6352623"/>
                    <a:gd name="connsiteY22" fmla="*/ 1441104 h 6345561"/>
                    <a:gd name="connsiteX23" fmla="*/ 5919962 w 6352623"/>
                    <a:gd name="connsiteY23" fmla="*/ 1569624 h 6345561"/>
                    <a:gd name="connsiteX24" fmla="*/ 6322223 w 6352623"/>
                    <a:gd name="connsiteY24" fmla="*/ 2715457 h 6345561"/>
                    <a:gd name="connsiteX25" fmla="*/ 6326244 w 6352623"/>
                    <a:gd name="connsiteY25" fmla="*/ 2796695 h 6345561"/>
                    <a:gd name="connsiteX26" fmla="*/ 5080835 w 6352623"/>
                    <a:gd name="connsiteY26" fmla="*/ 2887704 h 6345561"/>
                    <a:gd name="connsiteX27" fmla="*/ 1790042 w 6352623"/>
                    <a:gd name="connsiteY27" fmla="*/ 1491620 h 6345561"/>
                    <a:gd name="connsiteX28" fmla="*/ 2057262 w 6352623"/>
                    <a:gd name="connsiteY28" fmla="*/ 888122 h 6345561"/>
                    <a:gd name="connsiteX29" fmla="*/ 2602855 w 6352623"/>
                    <a:gd name="connsiteY29" fmla="*/ 47722 h 6345561"/>
                    <a:gd name="connsiteX30" fmla="*/ 2715458 w 6352623"/>
                    <a:gd name="connsiteY30" fmla="*/ 30412 h 6345561"/>
                    <a:gd name="connsiteX31" fmla="*/ 2723477 w 6352623"/>
                    <a:gd name="connsiteY31" fmla="*/ 30012 h 6345561"/>
                    <a:gd name="connsiteX32" fmla="*/ 2843908 w 6352623"/>
                    <a:gd name="connsiteY32" fmla="*/ 1425699 h 6345561"/>
                    <a:gd name="connsiteX33" fmla="*/ 2341650 w 6352623"/>
                    <a:gd name="connsiteY33" fmla="*/ 1460888 h 6345561"/>
                    <a:gd name="connsiteX34" fmla="*/ 1790042 w 6352623"/>
                    <a:gd name="connsiteY34" fmla="*/ 1491620 h 6345561"/>
                    <a:gd name="connsiteX35" fmla="*/ 456566 w 6352623"/>
                    <a:gd name="connsiteY35" fmla="*/ 1560803 h 6345561"/>
                    <a:gd name="connsiteX36" fmla="*/ 646218 w 6352623"/>
                    <a:gd name="connsiteY36" fmla="*/ 1250255 h 6345561"/>
                    <a:gd name="connsiteX37" fmla="*/ 2123254 w 6352623"/>
                    <a:gd name="connsiteY37" fmla="*/ 176626 h 6345561"/>
                    <a:gd name="connsiteX38" fmla="*/ 2268000 w 6352623"/>
                    <a:gd name="connsiteY38" fmla="*/ 126477 h 6345561"/>
                    <a:gd name="connsiteX39" fmla="*/ 1791341 w 6352623"/>
                    <a:gd name="connsiteY39" fmla="*/ 860818 h 6345561"/>
                    <a:gd name="connsiteX40" fmla="*/ 1497989 w 6352623"/>
                    <a:gd name="connsiteY40" fmla="*/ 1507155 h 6345561"/>
                    <a:gd name="connsiteX41" fmla="*/ 815685 w 6352623"/>
                    <a:gd name="connsiteY41" fmla="*/ 1541873 h 6345561"/>
                    <a:gd name="connsiteX42" fmla="*/ 456566 w 6352623"/>
                    <a:gd name="connsiteY42" fmla="*/ 1560803 h 6345561"/>
                    <a:gd name="connsiteX43" fmla="*/ 3332566 w 6352623"/>
                    <a:gd name="connsiteY43" fmla="*/ 3015466 h 6345561"/>
                    <a:gd name="connsiteX44" fmla="*/ 3227686 w 6352623"/>
                    <a:gd name="connsiteY44" fmla="*/ 1799988 h 6345561"/>
                    <a:gd name="connsiteX45" fmla="*/ 3687369 w 6352623"/>
                    <a:gd name="connsiteY45" fmla="*/ 1744594 h 6345561"/>
                    <a:gd name="connsiteX46" fmla="*/ 4207427 w 6352623"/>
                    <a:gd name="connsiteY46" fmla="*/ 1672041 h 6345561"/>
                    <a:gd name="connsiteX47" fmla="*/ 4314817 w 6352623"/>
                    <a:gd name="connsiteY47" fmla="*/ 1819820 h 6345561"/>
                    <a:gd name="connsiteX48" fmla="*/ 4752430 w 6352623"/>
                    <a:gd name="connsiteY48" fmla="*/ 2869128 h 6345561"/>
                    <a:gd name="connsiteX49" fmla="*/ 4755993 w 6352623"/>
                    <a:gd name="connsiteY49" fmla="*/ 2911437 h 6345561"/>
                    <a:gd name="connsiteX50" fmla="*/ 3332566 w 6352623"/>
                    <a:gd name="connsiteY50" fmla="*/ 3015466 h 6345561"/>
                    <a:gd name="connsiteX51" fmla="*/ 4842211 w 6352623"/>
                    <a:gd name="connsiteY51" fmla="*/ 4504577 h 6345561"/>
                    <a:gd name="connsiteX52" fmla="*/ 4894441 w 6352623"/>
                    <a:gd name="connsiteY52" fmla="*/ 4378816 h 6345561"/>
                    <a:gd name="connsiteX53" fmla="*/ 5118410 w 6352623"/>
                    <a:gd name="connsiteY53" fmla="*/ 3308120 h 6345561"/>
                    <a:gd name="connsiteX54" fmla="*/ 5112011 w 6352623"/>
                    <a:gd name="connsiteY54" fmla="*/ 3236549 h 6345561"/>
                    <a:gd name="connsiteX55" fmla="*/ 6343574 w 6352623"/>
                    <a:gd name="connsiteY55" fmla="*/ 3146548 h 6345561"/>
                    <a:gd name="connsiteX56" fmla="*/ 6352623 w 6352623"/>
                    <a:gd name="connsiteY56" fmla="*/ 3329154 h 6345561"/>
                    <a:gd name="connsiteX57" fmla="*/ 6068313 w 6352623"/>
                    <a:gd name="connsiteY57" fmla="*/ 4480189 h 6345561"/>
                    <a:gd name="connsiteX58" fmla="*/ 5645377 w 6352623"/>
                    <a:gd name="connsiteY58" fmla="*/ 4489676 h 6345561"/>
                    <a:gd name="connsiteX59" fmla="*/ 4842211 w 6352623"/>
                    <a:gd name="connsiteY59" fmla="*/ 4504577 h 6345561"/>
                    <a:gd name="connsiteX60" fmla="*/ 1405726 w 6352623"/>
                    <a:gd name="connsiteY60" fmla="*/ 3156271 h 6345561"/>
                    <a:gd name="connsiteX61" fmla="*/ 1399341 w 6352623"/>
                    <a:gd name="connsiteY61" fmla="*/ 3089416 h 6345561"/>
                    <a:gd name="connsiteX62" fmla="*/ 1464945 w 6352623"/>
                    <a:gd name="connsiteY62" fmla="*/ 2467755 h 6345561"/>
                    <a:gd name="connsiteX63" fmla="*/ 1626959 w 6352623"/>
                    <a:gd name="connsiteY63" fmla="*/ 1918290 h 6345561"/>
                    <a:gd name="connsiteX64" fmla="*/ 1698846 w 6352623"/>
                    <a:gd name="connsiteY64" fmla="*/ 1916459 h 6345561"/>
                    <a:gd name="connsiteX65" fmla="*/ 2401423 w 6352623"/>
                    <a:gd name="connsiteY65" fmla="*/ 1879094 h 6345561"/>
                    <a:gd name="connsiteX66" fmla="*/ 2879383 w 6352623"/>
                    <a:gd name="connsiteY66" fmla="*/ 1836855 h 6345561"/>
                    <a:gd name="connsiteX67" fmla="*/ 2983285 w 6352623"/>
                    <a:gd name="connsiteY67" fmla="*/ 3040986 h 6345561"/>
                    <a:gd name="connsiteX68" fmla="*/ 1405726 w 6352623"/>
                    <a:gd name="connsiteY68" fmla="*/ 3156271 h 6345561"/>
                    <a:gd name="connsiteX69" fmla="*/ 3464621 w 6352623"/>
                    <a:gd name="connsiteY69" fmla="*/ 4545892 h 6345561"/>
                    <a:gd name="connsiteX70" fmla="*/ 3362673 w 6352623"/>
                    <a:gd name="connsiteY70" fmla="*/ 3364384 h 6345561"/>
                    <a:gd name="connsiteX71" fmla="*/ 4785461 w 6352623"/>
                    <a:gd name="connsiteY71" fmla="*/ 3260410 h 6345561"/>
                    <a:gd name="connsiteX72" fmla="*/ 4791965 w 6352623"/>
                    <a:gd name="connsiteY72" fmla="*/ 3337498 h 6345561"/>
                    <a:gd name="connsiteX73" fmla="*/ 4582162 w 6352623"/>
                    <a:gd name="connsiteY73" fmla="*/ 4452550 h 6345561"/>
                    <a:gd name="connsiteX74" fmla="*/ 3980007 w 6352623"/>
                    <a:gd name="connsiteY74" fmla="*/ 4524180 h 6345561"/>
                    <a:gd name="connsiteX75" fmla="*/ 3464621 w 6352623"/>
                    <a:gd name="connsiteY75" fmla="*/ 4545892 h 6345561"/>
                    <a:gd name="connsiteX76" fmla="*/ 11631 w 6352623"/>
                    <a:gd name="connsiteY76" fmla="*/ 3258148 h 6345561"/>
                    <a:gd name="connsiteX77" fmla="*/ 0 w 6352623"/>
                    <a:gd name="connsiteY77" fmla="*/ 3023469 h 6345561"/>
                    <a:gd name="connsiteX78" fmla="*/ 91400 w 6352623"/>
                    <a:gd name="connsiteY78" fmla="*/ 2405346 h 6345561"/>
                    <a:gd name="connsiteX79" fmla="*/ 258812 w 6352623"/>
                    <a:gd name="connsiteY79" fmla="*/ 1942855 h 6345561"/>
                    <a:gd name="connsiteX80" fmla="*/ 852081 w 6352623"/>
                    <a:gd name="connsiteY80" fmla="*/ 1937991 h 6345561"/>
                    <a:gd name="connsiteX81" fmla="*/ 1335718 w 6352623"/>
                    <a:gd name="connsiteY81" fmla="*/ 1925698 h 6345561"/>
                    <a:gd name="connsiteX82" fmla="*/ 1234430 w 6352623"/>
                    <a:gd name="connsiteY82" fmla="*/ 2196801 h 6345561"/>
                    <a:gd name="connsiteX83" fmla="*/ 1103579 w 6352623"/>
                    <a:gd name="connsiteY83" fmla="*/ 2737987 h 6345561"/>
                    <a:gd name="connsiteX84" fmla="*/ 1078099 w 6352623"/>
                    <a:gd name="connsiteY84" fmla="*/ 3180217 h 6345561"/>
                    <a:gd name="connsiteX85" fmla="*/ 11631 w 6352623"/>
                    <a:gd name="connsiteY85" fmla="*/ 3258148 h 6345561"/>
                    <a:gd name="connsiteX86" fmla="*/ 1960743 w 6352623"/>
                    <a:gd name="connsiteY86" fmla="*/ 4679317 h 6345561"/>
                    <a:gd name="connsiteX87" fmla="*/ 1740896 w 6352623"/>
                    <a:gd name="connsiteY87" fmla="*/ 4337429 h 6345561"/>
                    <a:gd name="connsiteX88" fmla="*/ 1441619 w 6352623"/>
                    <a:gd name="connsiteY88" fmla="*/ 3532526 h 6345561"/>
                    <a:gd name="connsiteX89" fmla="*/ 1438988 w 6352623"/>
                    <a:gd name="connsiteY89" fmla="*/ 3504964 h 6345561"/>
                    <a:gd name="connsiteX90" fmla="*/ 3013389 w 6352623"/>
                    <a:gd name="connsiteY90" fmla="*/ 3389903 h 6345561"/>
                    <a:gd name="connsiteX91" fmla="*/ 3099126 w 6352623"/>
                    <a:gd name="connsiteY91" fmla="*/ 4562904 h 6345561"/>
                    <a:gd name="connsiteX92" fmla="*/ 2689209 w 6352623"/>
                    <a:gd name="connsiteY92" fmla="*/ 4598877 h 6345561"/>
                    <a:gd name="connsiteX93" fmla="*/ 1989796 w 6352623"/>
                    <a:gd name="connsiteY93" fmla="*/ 4675326 h 6345561"/>
                    <a:gd name="connsiteX94" fmla="*/ 1960743 w 6352623"/>
                    <a:gd name="connsiteY94" fmla="*/ 4679317 h 6345561"/>
                    <a:gd name="connsiteX95" fmla="*/ 4067092 w 6352623"/>
                    <a:gd name="connsiteY95" fmla="*/ 6216068 h 6345561"/>
                    <a:gd name="connsiteX96" fmla="*/ 4277892 w 6352623"/>
                    <a:gd name="connsiteY96" fmla="*/ 5788869 h 6345561"/>
                    <a:gd name="connsiteX97" fmla="*/ 4525520 w 6352623"/>
                    <a:gd name="connsiteY97" fmla="*/ 5267093 h 6345561"/>
                    <a:gd name="connsiteX98" fmla="*/ 4685770 w 6352623"/>
                    <a:gd name="connsiteY98" fmla="*/ 4881257 h 6345561"/>
                    <a:gd name="connsiteX99" fmla="*/ 4712084 w 6352623"/>
                    <a:gd name="connsiteY99" fmla="*/ 4879914 h 6345561"/>
                    <a:gd name="connsiteX100" fmla="*/ 5642123 w 6352623"/>
                    <a:gd name="connsiteY100" fmla="*/ 4846187 h 6345561"/>
                    <a:gd name="connsiteX101" fmla="*/ 5866698 w 6352623"/>
                    <a:gd name="connsiteY101" fmla="*/ 4839902 h 6345561"/>
                    <a:gd name="connsiteX102" fmla="*/ 5706398 w 6352623"/>
                    <a:gd name="connsiteY102" fmla="*/ 5102370 h 6345561"/>
                    <a:gd name="connsiteX103" fmla="*/ 4229361 w 6352623"/>
                    <a:gd name="connsiteY103" fmla="*/ 6176010 h 6345561"/>
                    <a:gd name="connsiteX104" fmla="*/ 4067092 w 6352623"/>
                    <a:gd name="connsiteY104" fmla="*/ 6216068 h 6345561"/>
                    <a:gd name="connsiteX105" fmla="*/ 3617977 w 6352623"/>
                    <a:gd name="connsiteY105" fmla="*/ 6323175 h 6345561"/>
                    <a:gd name="connsiteX106" fmla="*/ 3499574 w 6352623"/>
                    <a:gd name="connsiteY106" fmla="*/ 4950969 h 6345561"/>
                    <a:gd name="connsiteX107" fmla="*/ 3966167 w 6352623"/>
                    <a:gd name="connsiteY107" fmla="*/ 4917769 h 6345561"/>
                    <a:gd name="connsiteX108" fmla="*/ 4402891 w 6352623"/>
                    <a:gd name="connsiteY108" fmla="*/ 4895610 h 6345561"/>
                    <a:gd name="connsiteX109" fmla="*/ 4263840 w 6352623"/>
                    <a:gd name="connsiteY109" fmla="*/ 5239274 h 6345561"/>
                    <a:gd name="connsiteX110" fmla="*/ 3691123 w 6352623"/>
                    <a:gd name="connsiteY110" fmla="*/ 6308899 h 6345561"/>
                    <a:gd name="connsiteX111" fmla="*/ 3637169 w 6352623"/>
                    <a:gd name="connsiteY111" fmla="*/ 6322223 h 6345561"/>
                    <a:gd name="connsiteX112" fmla="*/ 3617977 w 6352623"/>
                    <a:gd name="connsiteY112" fmla="*/ 6323175 h 6345561"/>
                    <a:gd name="connsiteX113" fmla="*/ 509955 w 6352623"/>
                    <a:gd name="connsiteY113" fmla="*/ 4889989 h 6345561"/>
                    <a:gd name="connsiteX114" fmla="*/ 432662 w 6352623"/>
                    <a:gd name="connsiteY114" fmla="*/ 4783013 h 6345561"/>
                    <a:gd name="connsiteX115" fmla="*/ 30403 w 6352623"/>
                    <a:gd name="connsiteY115" fmla="*/ 3637168 h 6345561"/>
                    <a:gd name="connsiteX116" fmla="*/ 28957 w 6352623"/>
                    <a:gd name="connsiteY116" fmla="*/ 3608002 h 6345561"/>
                    <a:gd name="connsiteX117" fmla="*/ 1122699 w 6352623"/>
                    <a:gd name="connsiteY117" fmla="*/ 3528079 h 6345561"/>
                    <a:gd name="connsiteX118" fmla="*/ 1151870 w 6352623"/>
                    <a:gd name="connsiteY118" fmla="*/ 3709064 h 6345561"/>
                    <a:gd name="connsiteX119" fmla="*/ 1633165 w 6352623"/>
                    <a:gd name="connsiteY119" fmla="*/ 4721494 h 6345561"/>
                    <a:gd name="connsiteX120" fmla="*/ 1635001 w 6352623"/>
                    <a:gd name="connsiteY120" fmla="*/ 4724090 h 6345561"/>
                    <a:gd name="connsiteX121" fmla="*/ 1150655 w 6352623"/>
                    <a:gd name="connsiteY121" fmla="*/ 4790652 h 6345561"/>
                    <a:gd name="connsiteX122" fmla="*/ 509955 w 6352623"/>
                    <a:gd name="connsiteY122" fmla="*/ 4889989 h 6345561"/>
                    <a:gd name="connsiteX123" fmla="*/ 3165956 w 6352623"/>
                    <a:gd name="connsiteY123" fmla="*/ 6345561 h 6345561"/>
                    <a:gd name="connsiteX124" fmla="*/ 2661675 w 6352623"/>
                    <a:gd name="connsiteY124" fmla="*/ 5655612 h 6345561"/>
                    <a:gd name="connsiteX125" fmla="*/ 2224080 w 6352623"/>
                    <a:gd name="connsiteY125" fmla="*/ 5071807 h 6345561"/>
                    <a:gd name="connsiteX126" fmla="*/ 2697681 w 6352623"/>
                    <a:gd name="connsiteY126" fmla="*/ 5021257 h 6345561"/>
                    <a:gd name="connsiteX127" fmla="*/ 3150545 w 6352623"/>
                    <a:gd name="connsiteY127" fmla="*/ 4979436 h 6345561"/>
                    <a:gd name="connsiteX128" fmla="*/ 3267988 w 6352623"/>
                    <a:gd name="connsiteY128" fmla="*/ 6340508 h 6345561"/>
                    <a:gd name="connsiteX129" fmla="*/ 3165956 w 6352623"/>
                    <a:gd name="connsiteY129" fmla="*/ 6345561 h 6345561"/>
                    <a:gd name="connsiteX130" fmla="*/ 1799833 w 6352623"/>
                    <a:gd name="connsiteY130" fmla="*/ 6042038 h 6345561"/>
                    <a:gd name="connsiteX131" fmla="*/ 792530 w 6352623"/>
                    <a:gd name="connsiteY131" fmla="*/ 5281044 h 6345561"/>
                    <a:gd name="connsiteX132" fmla="*/ 758259 w 6352623"/>
                    <a:gd name="connsiteY132" fmla="*/ 5233611 h 6345561"/>
                    <a:gd name="connsiteX133" fmla="*/ 1178638 w 6352623"/>
                    <a:gd name="connsiteY133" fmla="*/ 5187468 h 6345561"/>
                    <a:gd name="connsiteX134" fmla="*/ 1905324 w 6352623"/>
                    <a:gd name="connsiteY134" fmla="*/ 5106339 h 6345561"/>
                    <a:gd name="connsiteX135" fmla="*/ 2206251 w 6352623"/>
                    <a:gd name="connsiteY135" fmla="*/ 5531868 h 6345561"/>
                    <a:gd name="connsiteX136" fmla="*/ 2827891 w 6352623"/>
                    <a:gd name="connsiteY136" fmla="*/ 6323709 h 6345561"/>
                    <a:gd name="connsiteX137" fmla="*/ 2405336 w 6352623"/>
                    <a:gd name="connsiteY137" fmla="*/ 6261225 h 6345561"/>
                    <a:gd name="connsiteX138" fmla="*/ 1799833 w 6352623"/>
                    <a:gd name="connsiteY138" fmla="*/ 6042038 h 6345561"/>
                    <a:gd name="connsiteX0" fmla="*/ 4287481 w 6353351"/>
                    <a:gd name="connsiteY0" fmla="*/ 1282707 h 6345561"/>
                    <a:gd name="connsiteX1" fmla="*/ 3934751 w 6353351"/>
                    <a:gd name="connsiteY1" fmla="*/ 794857 h 6345561"/>
                    <a:gd name="connsiteX2" fmla="*/ 3306522 w 6353351"/>
                    <a:gd name="connsiteY2" fmla="*/ 1126 h 6345561"/>
                    <a:gd name="connsiteX3" fmla="*/ 3329154 w 6353351"/>
                    <a:gd name="connsiteY3" fmla="*/ 0 h 6345561"/>
                    <a:gd name="connsiteX4" fmla="*/ 4552794 w 6353351"/>
                    <a:gd name="connsiteY4" fmla="*/ 310597 h 6345561"/>
                    <a:gd name="connsiteX5" fmla="*/ 5560095 w 6353351"/>
                    <a:gd name="connsiteY5" fmla="*/ 1071582 h 6345561"/>
                    <a:gd name="connsiteX6" fmla="*/ 5592215 w 6353351"/>
                    <a:gd name="connsiteY6" fmla="*/ 1116037 h 6345561"/>
                    <a:gd name="connsiteX7" fmla="*/ 5275773 w 6353351"/>
                    <a:gd name="connsiteY7" fmla="*/ 1158708 h 6345561"/>
                    <a:gd name="connsiteX8" fmla="*/ 4352475 w 6353351"/>
                    <a:gd name="connsiteY8" fmla="*/ 1275439 h 6345561"/>
                    <a:gd name="connsiteX9" fmla="*/ 4287481 w 6353351"/>
                    <a:gd name="connsiteY9" fmla="*/ 1282707 h 6345561"/>
                    <a:gd name="connsiteX10" fmla="*/ 3192871 w 6353351"/>
                    <a:gd name="connsiteY10" fmla="*/ 1396479 h 6345561"/>
                    <a:gd name="connsiteX11" fmla="*/ 2976810 w 6353351"/>
                    <a:gd name="connsiteY11" fmla="*/ 29424 h 6345561"/>
                    <a:gd name="connsiteX12" fmla="*/ 3088611 w 6353351"/>
                    <a:gd name="connsiteY12" fmla="*/ 18979 h 6345561"/>
                    <a:gd name="connsiteX13" fmla="*/ 3589479 w 6353351"/>
                    <a:gd name="connsiteY13" fmla="*/ 740112 h 6345561"/>
                    <a:gd name="connsiteX14" fmla="*/ 3951788 w 6353351"/>
                    <a:gd name="connsiteY14" fmla="*/ 1320226 h 6345561"/>
                    <a:gd name="connsiteX15" fmla="*/ 3610216 w 6353351"/>
                    <a:gd name="connsiteY15" fmla="*/ 1358400 h 6345561"/>
                    <a:gd name="connsiteX16" fmla="*/ 3192871 w 6353351"/>
                    <a:gd name="connsiteY16" fmla="*/ 1396479 h 6345561"/>
                    <a:gd name="connsiteX17" fmla="*/ 5080835 w 6353351"/>
                    <a:gd name="connsiteY17" fmla="*/ 2887704 h 6345561"/>
                    <a:gd name="connsiteX18" fmla="*/ 5075577 w 6353351"/>
                    <a:gd name="connsiteY18" fmla="*/ 2828892 h 6345561"/>
                    <a:gd name="connsiteX19" fmla="*/ 4870827 w 6353351"/>
                    <a:gd name="connsiteY19" fmla="*/ 2225787 h 6345561"/>
                    <a:gd name="connsiteX20" fmla="*/ 4527301 w 6353351"/>
                    <a:gd name="connsiteY20" fmla="*/ 1626915 h 6345561"/>
                    <a:gd name="connsiteX21" fmla="*/ 5336497 w 6353351"/>
                    <a:gd name="connsiteY21" fmla="*/ 1510023 h 6345561"/>
                    <a:gd name="connsiteX22" fmla="*/ 5827104 w 6353351"/>
                    <a:gd name="connsiteY22" fmla="*/ 1441104 h 6345561"/>
                    <a:gd name="connsiteX23" fmla="*/ 5919962 w 6353351"/>
                    <a:gd name="connsiteY23" fmla="*/ 1569624 h 6345561"/>
                    <a:gd name="connsiteX24" fmla="*/ 6322223 w 6353351"/>
                    <a:gd name="connsiteY24" fmla="*/ 2715457 h 6345561"/>
                    <a:gd name="connsiteX25" fmla="*/ 6326244 w 6353351"/>
                    <a:gd name="connsiteY25" fmla="*/ 2796695 h 6345561"/>
                    <a:gd name="connsiteX26" fmla="*/ 5080835 w 6353351"/>
                    <a:gd name="connsiteY26" fmla="*/ 2887704 h 6345561"/>
                    <a:gd name="connsiteX27" fmla="*/ 1790042 w 6353351"/>
                    <a:gd name="connsiteY27" fmla="*/ 1491620 h 6345561"/>
                    <a:gd name="connsiteX28" fmla="*/ 2057262 w 6353351"/>
                    <a:gd name="connsiteY28" fmla="*/ 888122 h 6345561"/>
                    <a:gd name="connsiteX29" fmla="*/ 2602855 w 6353351"/>
                    <a:gd name="connsiteY29" fmla="*/ 47722 h 6345561"/>
                    <a:gd name="connsiteX30" fmla="*/ 2715458 w 6353351"/>
                    <a:gd name="connsiteY30" fmla="*/ 30412 h 6345561"/>
                    <a:gd name="connsiteX31" fmla="*/ 2723477 w 6353351"/>
                    <a:gd name="connsiteY31" fmla="*/ 30012 h 6345561"/>
                    <a:gd name="connsiteX32" fmla="*/ 2843908 w 6353351"/>
                    <a:gd name="connsiteY32" fmla="*/ 1425699 h 6345561"/>
                    <a:gd name="connsiteX33" fmla="*/ 2341650 w 6353351"/>
                    <a:gd name="connsiteY33" fmla="*/ 1460888 h 6345561"/>
                    <a:gd name="connsiteX34" fmla="*/ 1790042 w 6353351"/>
                    <a:gd name="connsiteY34" fmla="*/ 1491620 h 6345561"/>
                    <a:gd name="connsiteX35" fmla="*/ 456566 w 6353351"/>
                    <a:gd name="connsiteY35" fmla="*/ 1560803 h 6345561"/>
                    <a:gd name="connsiteX36" fmla="*/ 646218 w 6353351"/>
                    <a:gd name="connsiteY36" fmla="*/ 1250255 h 6345561"/>
                    <a:gd name="connsiteX37" fmla="*/ 2123254 w 6353351"/>
                    <a:gd name="connsiteY37" fmla="*/ 176626 h 6345561"/>
                    <a:gd name="connsiteX38" fmla="*/ 2268000 w 6353351"/>
                    <a:gd name="connsiteY38" fmla="*/ 126477 h 6345561"/>
                    <a:gd name="connsiteX39" fmla="*/ 1791341 w 6353351"/>
                    <a:gd name="connsiteY39" fmla="*/ 860818 h 6345561"/>
                    <a:gd name="connsiteX40" fmla="*/ 1497989 w 6353351"/>
                    <a:gd name="connsiteY40" fmla="*/ 1507155 h 6345561"/>
                    <a:gd name="connsiteX41" fmla="*/ 815685 w 6353351"/>
                    <a:gd name="connsiteY41" fmla="*/ 1541873 h 6345561"/>
                    <a:gd name="connsiteX42" fmla="*/ 456566 w 6353351"/>
                    <a:gd name="connsiteY42" fmla="*/ 1560803 h 6345561"/>
                    <a:gd name="connsiteX43" fmla="*/ 3332566 w 6353351"/>
                    <a:gd name="connsiteY43" fmla="*/ 3015466 h 6345561"/>
                    <a:gd name="connsiteX44" fmla="*/ 3227686 w 6353351"/>
                    <a:gd name="connsiteY44" fmla="*/ 1799988 h 6345561"/>
                    <a:gd name="connsiteX45" fmla="*/ 3687369 w 6353351"/>
                    <a:gd name="connsiteY45" fmla="*/ 1744594 h 6345561"/>
                    <a:gd name="connsiteX46" fmla="*/ 4207427 w 6353351"/>
                    <a:gd name="connsiteY46" fmla="*/ 1672041 h 6345561"/>
                    <a:gd name="connsiteX47" fmla="*/ 4314817 w 6353351"/>
                    <a:gd name="connsiteY47" fmla="*/ 1819820 h 6345561"/>
                    <a:gd name="connsiteX48" fmla="*/ 4752430 w 6353351"/>
                    <a:gd name="connsiteY48" fmla="*/ 2869128 h 6345561"/>
                    <a:gd name="connsiteX49" fmla="*/ 4755993 w 6353351"/>
                    <a:gd name="connsiteY49" fmla="*/ 2911437 h 6345561"/>
                    <a:gd name="connsiteX50" fmla="*/ 3332566 w 6353351"/>
                    <a:gd name="connsiteY50" fmla="*/ 3015466 h 6345561"/>
                    <a:gd name="connsiteX51" fmla="*/ 4842211 w 6353351"/>
                    <a:gd name="connsiteY51" fmla="*/ 4504577 h 6345561"/>
                    <a:gd name="connsiteX52" fmla="*/ 4894441 w 6353351"/>
                    <a:gd name="connsiteY52" fmla="*/ 4378816 h 6345561"/>
                    <a:gd name="connsiteX53" fmla="*/ 5118410 w 6353351"/>
                    <a:gd name="connsiteY53" fmla="*/ 3308120 h 6345561"/>
                    <a:gd name="connsiteX54" fmla="*/ 5112011 w 6353351"/>
                    <a:gd name="connsiteY54" fmla="*/ 3236549 h 6345561"/>
                    <a:gd name="connsiteX55" fmla="*/ 6343574 w 6353351"/>
                    <a:gd name="connsiteY55" fmla="*/ 3146548 h 6345561"/>
                    <a:gd name="connsiteX56" fmla="*/ 6352623 w 6353351"/>
                    <a:gd name="connsiteY56" fmla="*/ 3329154 h 6345561"/>
                    <a:gd name="connsiteX57" fmla="*/ 6068313 w 6353351"/>
                    <a:gd name="connsiteY57" fmla="*/ 4480189 h 6345561"/>
                    <a:gd name="connsiteX58" fmla="*/ 5645377 w 6353351"/>
                    <a:gd name="connsiteY58" fmla="*/ 4489676 h 6345561"/>
                    <a:gd name="connsiteX59" fmla="*/ 4842211 w 6353351"/>
                    <a:gd name="connsiteY59" fmla="*/ 4504577 h 6345561"/>
                    <a:gd name="connsiteX60" fmla="*/ 1405726 w 6353351"/>
                    <a:gd name="connsiteY60" fmla="*/ 3156271 h 6345561"/>
                    <a:gd name="connsiteX61" fmla="*/ 1399341 w 6353351"/>
                    <a:gd name="connsiteY61" fmla="*/ 3089416 h 6345561"/>
                    <a:gd name="connsiteX62" fmla="*/ 1464945 w 6353351"/>
                    <a:gd name="connsiteY62" fmla="*/ 2467755 h 6345561"/>
                    <a:gd name="connsiteX63" fmla="*/ 1626959 w 6353351"/>
                    <a:gd name="connsiteY63" fmla="*/ 1918290 h 6345561"/>
                    <a:gd name="connsiteX64" fmla="*/ 1698846 w 6353351"/>
                    <a:gd name="connsiteY64" fmla="*/ 1916459 h 6345561"/>
                    <a:gd name="connsiteX65" fmla="*/ 2401423 w 6353351"/>
                    <a:gd name="connsiteY65" fmla="*/ 1879094 h 6345561"/>
                    <a:gd name="connsiteX66" fmla="*/ 2879383 w 6353351"/>
                    <a:gd name="connsiteY66" fmla="*/ 1836855 h 6345561"/>
                    <a:gd name="connsiteX67" fmla="*/ 2983285 w 6353351"/>
                    <a:gd name="connsiteY67" fmla="*/ 3040986 h 6345561"/>
                    <a:gd name="connsiteX68" fmla="*/ 1405726 w 6353351"/>
                    <a:gd name="connsiteY68" fmla="*/ 3156271 h 6345561"/>
                    <a:gd name="connsiteX69" fmla="*/ 3464621 w 6353351"/>
                    <a:gd name="connsiteY69" fmla="*/ 4545892 h 6345561"/>
                    <a:gd name="connsiteX70" fmla="*/ 3362673 w 6353351"/>
                    <a:gd name="connsiteY70" fmla="*/ 3364384 h 6345561"/>
                    <a:gd name="connsiteX71" fmla="*/ 4785461 w 6353351"/>
                    <a:gd name="connsiteY71" fmla="*/ 3260410 h 6345561"/>
                    <a:gd name="connsiteX72" fmla="*/ 4791965 w 6353351"/>
                    <a:gd name="connsiteY72" fmla="*/ 3337498 h 6345561"/>
                    <a:gd name="connsiteX73" fmla="*/ 4582162 w 6353351"/>
                    <a:gd name="connsiteY73" fmla="*/ 4452550 h 6345561"/>
                    <a:gd name="connsiteX74" fmla="*/ 3980007 w 6353351"/>
                    <a:gd name="connsiteY74" fmla="*/ 4524180 h 6345561"/>
                    <a:gd name="connsiteX75" fmla="*/ 3464621 w 6353351"/>
                    <a:gd name="connsiteY75" fmla="*/ 4545892 h 6345561"/>
                    <a:gd name="connsiteX76" fmla="*/ 11631 w 6353351"/>
                    <a:gd name="connsiteY76" fmla="*/ 3258148 h 6345561"/>
                    <a:gd name="connsiteX77" fmla="*/ 0 w 6353351"/>
                    <a:gd name="connsiteY77" fmla="*/ 3023469 h 6345561"/>
                    <a:gd name="connsiteX78" fmla="*/ 91400 w 6353351"/>
                    <a:gd name="connsiteY78" fmla="*/ 2405346 h 6345561"/>
                    <a:gd name="connsiteX79" fmla="*/ 258812 w 6353351"/>
                    <a:gd name="connsiteY79" fmla="*/ 1942855 h 6345561"/>
                    <a:gd name="connsiteX80" fmla="*/ 852081 w 6353351"/>
                    <a:gd name="connsiteY80" fmla="*/ 1937991 h 6345561"/>
                    <a:gd name="connsiteX81" fmla="*/ 1335718 w 6353351"/>
                    <a:gd name="connsiteY81" fmla="*/ 1925698 h 6345561"/>
                    <a:gd name="connsiteX82" fmla="*/ 1234430 w 6353351"/>
                    <a:gd name="connsiteY82" fmla="*/ 2196801 h 6345561"/>
                    <a:gd name="connsiteX83" fmla="*/ 1103579 w 6353351"/>
                    <a:gd name="connsiteY83" fmla="*/ 2737987 h 6345561"/>
                    <a:gd name="connsiteX84" fmla="*/ 1078099 w 6353351"/>
                    <a:gd name="connsiteY84" fmla="*/ 3180217 h 6345561"/>
                    <a:gd name="connsiteX85" fmla="*/ 11631 w 6353351"/>
                    <a:gd name="connsiteY85" fmla="*/ 3258148 h 6345561"/>
                    <a:gd name="connsiteX86" fmla="*/ 1960743 w 6353351"/>
                    <a:gd name="connsiteY86" fmla="*/ 4679317 h 6345561"/>
                    <a:gd name="connsiteX87" fmla="*/ 1740896 w 6353351"/>
                    <a:gd name="connsiteY87" fmla="*/ 4337429 h 6345561"/>
                    <a:gd name="connsiteX88" fmla="*/ 1441619 w 6353351"/>
                    <a:gd name="connsiteY88" fmla="*/ 3532526 h 6345561"/>
                    <a:gd name="connsiteX89" fmla="*/ 1438988 w 6353351"/>
                    <a:gd name="connsiteY89" fmla="*/ 3504964 h 6345561"/>
                    <a:gd name="connsiteX90" fmla="*/ 3013389 w 6353351"/>
                    <a:gd name="connsiteY90" fmla="*/ 3389903 h 6345561"/>
                    <a:gd name="connsiteX91" fmla="*/ 3099126 w 6353351"/>
                    <a:gd name="connsiteY91" fmla="*/ 4562904 h 6345561"/>
                    <a:gd name="connsiteX92" fmla="*/ 2689209 w 6353351"/>
                    <a:gd name="connsiteY92" fmla="*/ 4598877 h 6345561"/>
                    <a:gd name="connsiteX93" fmla="*/ 1989796 w 6353351"/>
                    <a:gd name="connsiteY93" fmla="*/ 4675326 h 6345561"/>
                    <a:gd name="connsiteX94" fmla="*/ 1960743 w 6353351"/>
                    <a:gd name="connsiteY94" fmla="*/ 4679317 h 6345561"/>
                    <a:gd name="connsiteX95" fmla="*/ 4067092 w 6353351"/>
                    <a:gd name="connsiteY95" fmla="*/ 6216068 h 6345561"/>
                    <a:gd name="connsiteX96" fmla="*/ 4277892 w 6353351"/>
                    <a:gd name="connsiteY96" fmla="*/ 5788869 h 6345561"/>
                    <a:gd name="connsiteX97" fmla="*/ 4525520 w 6353351"/>
                    <a:gd name="connsiteY97" fmla="*/ 5267093 h 6345561"/>
                    <a:gd name="connsiteX98" fmla="*/ 4685770 w 6353351"/>
                    <a:gd name="connsiteY98" fmla="*/ 4881257 h 6345561"/>
                    <a:gd name="connsiteX99" fmla="*/ 4712084 w 6353351"/>
                    <a:gd name="connsiteY99" fmla="*/ 4879914 h 6345561"/>
                    <a:gd name="connsiteX100" fmla="*/ 5642123 w 6353351"/>
                    <a:gd name="connsiteY100" fmla="*/ 4846187 h 6345561"/>
                    <a:gd name="connsiteX101" fmla="*/ 5866698 w 6353351"/>
                    <a:gd name="connsiteY101" fmla="*/ 4839902 h 6345561"/>
                    <a:gd name="connsiteX102" fmla="*/ 5706398 w 6353351"/>
                    <a:gd name="connsiteY102" fmla="*/ 5102370 h 6345561"/>
                    <a:gd name="connsiteX103" fmla="*/ 4229361 w 6353351"/>
                    <a:gd name="connsiteY103" fmla="*/ 6176010 h 6345561"/>
                    <a:gd name="connsiteX104" fmla="*/ 4067092 w 6353351"/>
                    <a:gd name="connsiteY104" fmla="*/ 6216068 h 6345561"/>
                    <a:gd name="connsiteX105" fmla="*/ 3617977 w 6353351"/>
                    <a:gd name="connsiteY105" fmla="*/ 6323175 h 6345561"/>
                    <a:gd name="connsiteX106" fmla="*/ 3499574 w 6353351"/>
                    <a:gd name="connsiteY106" fmla="*/ 4950969 h 6345561"/>
                    <a:gd name="connsiteX107" fmla="*/ 3966167 w 6353351"/>
                    <a:gd name="connsiteY107" fmla="*/ 4917769 h 6345561"/>
                    <a:gd name="connsiteX108" fmla="*/ 4402891 w 6353351"/>
                    <a:gd name="connsiteY108" fmla="*/ 4895610 h 6345561"/>
                    <a:gd name="connsiteX109" fmla="*/ 4263840 w 6353351"/>
                    <a:gd name="connsiteY109" fmla="*/ 5239274 h 6345561"/>
                    <a:gd name="connsiteX110" fmla="*/ 3691123 w 6353351"/>
                    <a:gd name="connsiteY110" fmla="*/ 6308899 h 6345561"/>
                    <a:gd name="connsiteX111" fmla="*/ 3637169 w 6353351"/>
                    <a:gd name="connsiteY111" fmla="*/ 6322223 h 6345561"/>
                    <a:gd name="connsiteX112" fmla="*/ 3617977 w 6353351"/>
                    <a:gd name="connsiteY112" fmla="*/ 6323175 h 6345561"/>
                    <a:gd name="connsiteX113" fmla="*/ 509955 w 6353351"/>
                    <a:gd name="connsiteY113" fmla="*/ 4889989 h 6345561"/>
                    <a:gd name="connsiteX114" fmla="*/ 432662 w 6353351"/>
                    <a:gd name="connsiteY114" fmla="*/ 4783013 h 6345561"/>
                    <a:gd name="connsiteX115" fmla="*/ 30403 w 6353351"/>
                    <a:gd name="connsiteY115" fmla="*/ 3637168 h 6345561"/>
                    <a:gd name="connsiteX116" fmla="*/ 28957 w 6353351"/>
                    <a:gd name="connsiteY116" fmla="*/ 3608002 h 6345561"/>
                    <a:gd name="connsiteX117" fmla="*/ 1122699 w 6353351"/>
                    <a:gd name="connsiteY117" fmla="*/ 3528079 h 6345561"/>
                    <a:gd name="connsiteX118" fmla="*/ 1151870 w 6353351"/>
                    <a:gd name="connsiteY118" fmla="*/ 3709064 h 6345561"/>
                    <a:gd name="connsiteX119" fmla="*/ 1633165 w 6353351"/>
                    <a:gd name="connsiteY119" fmla="*/ 4721494 h 6345561"/>
                    <a:gd name="connsiteX120" fmla="*/ 1635001 w 6353351"/>
                    <a:gd name="connsiteY120" fmla="*/ 4724090 h 6345561"/>
                    <a:gd name="connsiteX121" fmla="*/ 1150655 w 6353351"/>
                    <a:gd name="connsiteY121" fmla="*/ 4790652 h 6345561"/>
                    <a:gd name="connsiteX122" fmla="*/ 509955 w 6353351"/>
                    <a:gd name="connsiteY122" fmla="*/ 4889989 h 6345561"/>
                    <a:gd name="connsiteX123" fmla="*/ 3165956 w 6353351"/>
                    <a:gd name="connsiteY123" fmla="*/ 6345561 h 6345561"/>
                    <a:gd name="connsiteX124" fmla="*/ 2661675 w 6353351"/>
                    <a:gd name="connsiteY124" fmla="*/ 5655612 h 6345561"/>
                    <a:gd name="connsiteX125" fmla="*/ 2224080 w 6353351"/>
                    <a:gd name="connsiteY125" fmla="*/ 5071807 h 6345561"/>
                    <a:gd name="connsiteX126" fmla="*/ 2697681 w 6353351"/>
                    <a:gd name="connsiteY126" fmla="*/ 5021257 h 6345561"/>
                    <a:gd name="connsiteX127" fmla="*/ 3150545 w 6353351"/>
                    <a:gd name="connsiteY127" fmla="*/ 4979436 h 6345561"/>
                    <a:gd name="connsiteX128" fmla="*/ 3267988 w 6353351"/>
                    <a:gd name="connsiteY128" fmla="*/ 6340508 h 6345561"/>
                    <a:gd name="connsiteX129" fmla="*/ 3165956 w 6353351"/>
                    <a:gd name="connsiteY129" fmla="*/ 6345561 h 6345561"/>
                    <a:gd name="connsiteX130" fmla="*/ 1799833 w 6353351"/>
                    <a:gd name="connsiteY130" fmla="*/ 6042038 h 6345561"/>
                    <a:gd name="connsiteX131" fmla="*/ 792530 w 6353351"/>
                    <a:gd name="connsiteY131" fmla="*/ 5281044 h 6345561"/>
                    <a:gd name="connsiteX132" fmla="*/ 758259 w 6353351"/>
                    <a:gd name="connsiteY132" fmla="*/ 5233611 h 6345561"/>
                    <a:gd name="connsiteX133" fmla="*/ 1178638 w 6353351"/>
                    <a:gd name="connsiteY133" fmla="*/ 5187468 h 6345561"/>
                    <a:gd name="connsiteX134" fmla="*/ 1905324 w 6353351"/>
                    <a:gd name="connsiteY134" fmla="*/ 5106339 h 6345561"/>
                    <a:gd name="connsiteX135" fmla="*/ 2206251 w 6353351"/>
                    <a:gd name="connsiteY135" fmla="*/ 5531868 h 6345561"/>
                    <a:gd name="connsiteX136" fmla="*/ 2827891 w 6353351"/>
                    <a:gd name="connsiteY136" fmla="*/ 6323709 h 6345561"/>
                    <a:gd name="connsiteX137" fmla="*/ 2405336 w 6353351"/>
                    <a:gd name="connsiteY137" fmla="*/ 6261225 h 6345561"/>
                    <a:gd name="connsiteX138" fmla="*/ 1799833 w 6353351"/>
                    <a:gd name="connsiteY138" fmla="*/ 6042038 h 6345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6353351" h="6345561">
                      <a:moveTo>
                        <a:pt x="4287481" y="1282707"/>
                      </a:moveTo>
                      <a:lnTo>
                        <a:pt x="3934751" y="794857"/>
                      </a:lnTo>
                      <a:lnTo>
                        <a:pt x="3306522" y="1126"/>
                      </a:lnTo>
                      <a:lnTo>
                        <a:pt x="3329154" y="0"/>
                      </a:lnTo>
                      <a:cubicBezTo>
                        <a:pt x="3741651" y="19671"/>
                        <a:pt x="4157119" y="120541"/>
                        <a:pt x="4552794" y="310597"/>
                      </a:cubicBezTo>
                      <a:cubicBezTo>
                        <a:pt x="4948463" y="500646"/>
                        <a:pt x="5286893" y="761898"/>
                        <a:pt x="5560095" y="1071582"/>
                      </a:cubicBezTo>
                      <a:lnTo>
                        <a:pt x="5592215" y="1116037"/>
                      </a:lnTo>
                      <a:lnTo>
                        <a:pt x="5275773" y="1158708"/>
                      </a:lnTo>
                      <a:lnTo>
                        <a:pt x="4352475" y="1275439"/>
                      </a:lnTo>
                      <a:lnTo>
                        <a:pt x="4287481" y="1282707"/>
                      </a:lnTo>
                      <a:close/>
                      <a:moveTo>
                        <a:pt x="3192871" y="1396479"/>
                      </a:moveTo>
                      <a:lnTo>
                        <a:pt x="2976810" y="29424"/>
                      </a:lnTo>
                      <a:lnTo>
                        <a:pt x="3088611" y="18979"/>
                      </a:lnTo>
                      <a:cubicBezTo>
                        <a:pt x="3417885" y="480246"/>
                        <a:pt x="3445072" y="503593"/>
                        <a:pt x="3589479" y="740112"/>
                      </a:cubicBezTo>
                      <a:lnTo>
                        <a:pt x="3951788" y="1320226"/>
                      </a:lnTo>
                      <a:lnTo>
                        <a:pt x="3610216" y="1358400"/>
                      </a:lnTo>
                      <a:lnTo>
                        <a:pt x="3192871" y="1396479"/>
                      </a:lnTo>
                      <a:close/>
                      <a:moveTo>
                        <a:pt x="5080835" y="2887704"/>
                      </a:moveTo>
                      <a:lnTo>
                        <a:pt x="5075577" y="2828892"/>
                      </a:lnTo>
                      <a:cubicBezTo>
                        <a:pt x="5035592" y="2631079"/>
                        <a:pt x="4967675" y="2433136"/>
                        <a:pt x="4870827" y="2225787"/>
                      </a:cubicBezTo>
                      <a:lnTo>
                        <a:pt x="4527301" y="1626915"/>
                      </a:lnTo>
                      <a:lnTo>
                        <a:pt x="5336497" y="1510023"/>
                      </a:lnTo>
                      <a:lnTo>
                        <a:pt x="5827104" y="1441104"/>
                      </a:lnTo>
                      <a:lnTo>
                        <a:pt x="5919962" y="1569624"/>
                      </a:lnTo>
                      <a:cubicBezTo>
                        <a:pt x="6125930" y="1922073"/>
                        <a:pt x="6262685" y="2311601"/>
                        <a:pt x="6322223" y="2715457"/>
                      </a:cubicBezTo>
                      <a:lnTo>
                        <a:pt x="6326244" y="2796695"/>
                      </a:lnTo>
                      <a:lnTo>
                        <a:pt x="5080835" y="2887704"/>
                      </a:lnTo>
                      <a:close/>
                      <a:moveTo>
                        <a:pt x="1790042" y="1491620"/>
                      </a:moveTo>
                      <a:lnTo>
                        <a:pt x="2057262" y="888122"/>
                      </a:lnTo>
                      <a:cubicBezTo>
                        <a:pt x="2230740" y="610932"/>
                        <a:pt x="2221957" y="539019"/>
                        <a:pt x="2602855" y="47722"/>
                      </a:cubicBezTo>
                      <a:lnTo>
                        <a:pt x="2715458" y="30412"/>
                      </a:lnTo>
                      <a:lnTo>
                        <a:pt x="2723477" y="30012"/>
                      </a:lnTo>
                      <a:lnTo>
                        <a:pt x="2843908" y="1425699"/>
                      </a:lnTo>
                      <a:lnTo>
                        <a:pt x="2341650" y="1460888"/>
                      </a:lnTo>
                      <a:lnTo>
                        <a:pt x="1790042" y="1491620"/>
                      </a:lnTo>
                      <a:close/>
                      <a:moveTo>
                        <a:pt x="456566" y="1560803"/>
                      </a:moveTo>
                      <a:lnTo>
                        <a:pt x="646218" y="1250255"/>
                      </a:lnTo>
                      <a:cubicBezTo>
                        <a:pt x="1029562" y="745610"/>
                        <a:pt x="1547495" y="378754"/>
                        <a:pt x="2123254" y="176626"/>
                      </a:cubicBezTo>
                      <a:lnTo>
                        <a:pt x="2268000" y="126477"/>
                      </a:lnTo>
                      <a:lnTo>
                        <a:pt x="1791341" y="860818"/>
                      </a:lnTo>
                      <a:lnTo>
                        <a:pt x="1497989" y="1507155"/>
                      </a:lnTo>
                      <a:lnTo>
                        <a:pt x="815685" y="1541873"/>
                      </a:lnTo>
                      <a:lnTo>
                        <a:pt x="456566" y="1560803"/>
                      </a:lnTo>
                      <a:close/>
                      <a:moveTo>
                        <a:pt x="3332566" y="3015466"/>
                      </a:moveTo>
                      <a:lnTo>
                        <a:pt x="3227686" y="1799988"/>
                      </a:lnTo>
                      <a:lnTo>
                        <a:pt x="3687369" y="1744594"/>
                      </a:lnTo>
                      <a:lnTo>
                        <a:pt x="4207427" y="1672041"/>
                      </a:lnTo>
                      <a:lnTo>
                        <a:pt x="4314817" y="1819820"/>
                      </a:lnTo>
                      <a:cubicBezTo>
                        <a:pt x="4528849" y="2161606"/>
                        <a:pt x="4683644" y="2496395"/>
                        <a:pt x="4752430" y="2869128"/>
                      </a:cubicBezTo>
                      <a:lnTo>
                        <a:pt x="4755993" y="2911437"/>
                      </a:lnTo>
                      <a:lnTo>
                        <a:pt x="3332566" y="3015466"/>
                      </a:lnTo>
                      <a:close/>
                      <a:moveTo>
                        <a:pt x="4842211" y="4504577"/>
                      </a:moveTo>
                      <a:lnTo>
                        <a:pt x="4894441" y="4378816"/>
                      </a:lnTo>
                      <a:cubicBezTo>
                        <a:pt x="5035881" y="3977997"/>
                        <a:pt x="5111886" y="3633747"/>
                        <a:pt x="5118410" y="3308120"/>
                      </a:cubicBezTo>
                      <a:lnTo>
                        <a:pt x="5112011" y="3236549"/>
                      </a:lnTo>
                      <a:lnTo>
                        <a:pt x="6343574" y="3146548"/>
                      </a:lnTo>
                      <a:lnTo>
                        <a:pt x="6352623" y="3329154"/>
                      </a:lnTo>
                      <a:cubicBezTo>
                        <a:pt x="6366228" y="3579999"/>
                        <a:pt x="6186187" y="4286769"/>
                        <a:pt x="6068313" y="4480189"/>
                      </a:cubicBezTo>
                      <a:lnTo>
                        <a:pt x="5645377" y="4489676"/>
                      </a:lnTo>
                      <a:lnTo>
                        <a:pt x="4842211" y="4504577"/>
                      </a:lnTo>
                      <a:close/>
                      <a:moveTo>
                        <a:pt x="1405726" y="3156271"/>
                      </a:moveTo>
                      <a:lnTo>
                        <a:pt x="1399341" y="3089416"/>
                      </a:lnTo>
                      <a:cubicBezTo>
                        <a:pt x="1398501" y="2896033"/>
                        <a:pt x="1419405" y="2690426"/>
                        <a:pt x="1464945" y="2467755"/>
                      </a:cubicBezTo>
                      <a:lnTo>
                        <a:pt x="1626959" y="1918290"/>
                      </a:lnTo>
                      <a:lnTo>
                        <a:pt x="1698846" y="1916459"/>
                      </a:lnTo>
                      <a:cubicBezTo>
                        <a:pt x="1952714" y="1906817"/>
                        <a:pt x="2182558" y="1894523"/>
                        <a:pt x="2401423" y="1879094"/>
                      </a:cubicBezTo>
                      <a:lnTo>
                        <a:pt x="2879383" y="1836855"/>
                      </a:lnTo>
                      <a:lnTo>
                        <a:pt x="2983285" y="3040986"/>
                      </a:lnTo>
                      <a:lnTo>
                        <a:pt x="1405726" y="3156271"/>
                      </a:lnTo>
                      <a:close/>
                      <a:moveTo>
                        <a:pt x="3464621" y="4545892"/>
                      </a:moveTo>
                      <a:lnTo>
                        <a:pt x="3362673" y="3364384"/>
                      </a:lnTo>
                      <a:lnTo>
                        <a:pt x="4785461" y="3260410"/>
                      </a:lnTo>
                      <a:lnTo>
                        <a:pt x="4791965" y="3337498"/>
                      </a:lnTo>
                      <a:cubicBezTo>
                        <a:pt x="4788504" y="3665722"/>
                        <a:pt x="4723150" y="4029732"/>
                        <a:pt x="4582162" y="4452550"/>
                      </a:cubicBezTo>
                      <a:lnTo>
                        <a:pt x="3980007" y="4524180"/>
                      </a:lnTo>
                      <a:lnTo>
                        <a:pt x="3464621" y="4545892"/>
                      </a:lnTo>
                      <a:close/>
                      <a:moveTo>
                        <a:pt x="11631" y="3258148"/>
                      </a:moveTo>
                      <a:lnTo>
                        <a:pt x="0" y="3023469"/>
                      </a:lnTo>
                      <a:cubicBezTo>
                        <a:pt x="9835" y="2817218"/>
                        <a:pt x="39973" y="2610228"/>
                        <a:pt x="91400" y="2405346"/>
                      </a:cubicBezTo>
                      <a:lnTo>
                        <a:pt x="258812" y="1942855"/>
                      </a:lnTo>
                      <a:lnTo>
                        <a:pt x="852081" y="1937991"/>
                      </a:lnTo>
                      <a:lnTo>
                        <a:pt x="1335718" y="1925698"/>
                      </a:lnTo>
                      <a:lnTo>
                        <a:pt x="1234430" y="2196801"/>
                      </a:lnTo>
                      <a:cubicBezTo>
                        <a:pt x="1174083" y="2388129"/>
                        <a:pt x="1130304" y="2566936"/>
                        <a:pt x="1103579" y="2737987"/>
                      </a:cubicBezTo>
                      <a:lnTo>
                        <a:pt x="1078099" y="3180217"/>
                      </a:lnTo>
                      <a:lnTo>
                        <a:pt x="11631" y="3258148"/>
                      </a:lnTo>
                      <a:close/>
                      <a:moveTo>
                        <a:pt x="1960743" y="4679317"/>
                      </a:moveTo>
                      <a:lnTo>
                        <a:pt x="1740896" y="4337429"/>
                      </a:lnTo>
                      <a:cubicBezTo>
                        <a:pt x="1599382" y="4077276"/>
                        <a:pt x="1495647" y="3815593"/>
                        <a:pt x="1441619" y="3532526"/>
                      </a:cubicBezTo>
                      <a:lnTo>
                        <a:pt x="1438988" y="3504964"/>
                      </a:lnTo>
                      <a:lnTo>
                        <a:pt x="3013389" y="3389903"/>
                      </a:lnTo>
                      <a:lnTo>
                        <a:pt x="3099126" y="4562904"/>
                      </a:lnTo>
                      <a:lnTo>
                        <a:pt x="2689209" y="4598877"/>
                      </a:lnTo>
                      <a:cubicBezTo>
                        <a:pt x="2470714" y="4618948"/>
                        <a:pt x="2241902" y="4643896"/>
                        <a:pt x="1989796" y="4675326"/>
                      </a:cubicBezTo>
                      <a:lnTo>
                        <a:pt x="1960743" y="4679317"/>
                      </a:lnTo>
                      <a:close/>
                      <a:moveTo>
                        <a:pt x="4067092" y="6216068"/>
                      </a:moveTo>
                      <a:lnTo>
                        <a:pt x="4277892" y="5788869"/>
                      </a:lnTo>
                      <a:lnTo>
                        <a:pt x="4525520" y="5267093"/>
                      </a:lnTo>
                      <a:lnTo>
                        <a:pt x="4685770" y="4881257"/>
                      </a:lnTo>
                      <a:lnTo>
                        <a:pt x="4712084" y="4879914"/>
                      </a:lnTo>
                      <a:lnTo>
                        <a:pt x="5642123" y="4846187"/>
                      </a:lnTo>
                      <a:lnTo>
                        <a:pt x="5866698" y="4839902"/>
                      </a:lnTo>
                      <a:lnTo>
                        <a:pt x="5706398" y="5102370"/>
                      </a:lnTo>
                      <a:cubicBezTo>
                        <a:pt x="5323061" y="5607024"/>
                        <a:pt x="4805131" y="5973881"/>
                        <a:pt x="4229361" y="6176010"/>
                      </a:cubicBezTo>
                      <a:lnTo>
                        <a:pt x="4067092" y="6216068"/>
                      </a:lnTo>
                      <a:close/>
                      <a:moveTo>
                        <a:pt x="3617977" y="6323175"/>
                      </a:moveTo>
                      <a:lnTo>
                        <a:pt x="3499574" y="4950969"/>
                      </a:lnTo>
                      <a:lnTo>
                        <a:pt x="3966167" y="4917769"/>
                      </a:lnTo>
                      <a:lnTo>
                        <a:pt x="4402891" y="4895610"/>
                      </a:lnTo>
                      <a:lnTo>
                        <a:pt x="4263840" y="5239274"/>
                      </a:lnTo>
                      <a:lnTo>
                        <a:pt x="3691123" y="6308899"/>
                      </a:lnTo>
                      <a:lnTo>
                        <a:pt x="3637169" y="6322223"/>
                      </a:lnTo>
                      <a:lnTo>
                        <a:pt x="3617977" y="6323175"/>
                      </a:lnTo>
                      <a:close/>
                      <a:moveTo>
                        <a:pt x="509955" y="4889989"/>
                      </a:moveTo>
                      <a:lnTo>
                        <a:pt x="432662" y="4783013"/>
                      </a:lnTo>
                      <a:cubicBezTo>
                        <a:pt x="226684" y="4430562"/>
                        <a:pt x="89942" y="4041034"/>
                        <a:pt x="30403" y="3637168"/>
                      </a:cubicBezTo>
                      <a:lnTo>
                        <a:pt x="28957" y="3608002"/>
                      </a:lnTo>
                      <a:lnTo>
                        <a:pt x="1122699" y="3528079"/>
                      </a:lnTo>
                      <a:lnTo>
                        <a:pt x="1151870" y="3709064"/>
                      </a:lnTo>
                      <a:cubicBezTo>
                        <a:pt x="1238820" y="4026998"/>
                        <a:pt x="1397943" y="4351818"/>
                        <a:pt x="1633165" y="4721494"/>
                      </a:cubicBezTo>
                      <a:lnTo>
                        <a:pt x="1635001" y="4724090"/>
                      </a:lnTo>
                      <a:lnTo>
                        <a:pt x="1150655" y="4790652"/>
                      </a:lnTo>
                      <a:lnTo>
                        <a:pt x="509955" y="4889989"/>
                      </a:lnTo>
                      <a:close/>
                      <a:moveTo>
                        <a:pt x="3165956" y="6345561"/>
                      </a:moveTo>
                      <a:lnTo>
                        <a:pt x="2661675" y="5655612"/>
                      </a:lnTo>
                      <a:lnTo>
                        <a:pt x="2224080" y="5071807"/>
                      </a:lnTo>
                      <a:lnTo>
                        <a:pt x="2697681" y="5021257"/>
                      </a:lnTo>
                      <a:lnTo>
                        <a:pt x="3150545" y="4979436"/>
                      </a:lnTo>
                      <a:lnTo>
                        <a:pt x="3267988" y="6340508"/>
                      </a:lnTo>
                      <a:lnTo>
                        <a:pt x="3165956" y="6345561"/>
                      </a:lnTo>
                      <a:close/>
                      <a:moveTo>
                        <a:pt x="1799833" y="6042038"/>
                      </a:moveTo>
                      <a:cubicBezTo>
                        <a:pt x="1404151" y="5851981"/>
                        <a:pt x="1065732" y="5590735"/>
                        <a:pt x="792530" y="5281044"/>
                      </a:cubicBezTo>
                      <a:lnTo>
                        <a:pt x="758259" y="5233611"/>
                      </a:lnTo>
                      <a:lnTo>
                        <a:pt x="1178638" y="5187468"/>
                      </a:lnTo>
                      <a:lnTo>
                        <a:pt x="1905324" y="5106339"/>
                      </a:lnTo>
                      <a:lnTo>
                        <a:pt x="2206251" y="5531868"/>
                      </a:lnTo>
                      <a:lnTo>
                        <a:pt x="2827891" y="6323709"/>
                      </a:lnTo>
                      <a:lnTo>
                        <a:pt x="2405336" y="6261225"/>
                      </a:lnTo>
                      <a:cubicBezTo>
                        <a:pt x="2200452" y="6209790"/>
                        <a:pt x="1997668" y="6137062"/>
                        <a:pt x="1799833" y="604203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0" name="Прямоугольник 19"/>
                <p:cNvSpPr/>
                <p:nvPr/>
              </p:nvSpPr>
              <p:spPr>
                <a:xfrm>
                  <a:off x="4230250" y="4420299"/>
                  <a:ext cx="141982" cy="6386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4147331" y="4477987"/>
                  <a:ext cx="305990" cy="6032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 rot="19920000">
                  <a:off x="4041093" y="3512437"/>
                  <a:ext cx="40227" cy="131551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 rot="19920000">
                  <a:off x="4484115" y="4287005"/>
                  <a:ext cx="40227" cy="131551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4" name="Арка 38"/>
                <p:cNvSpPr/>
                <p:nvPr/>
              </p:nvSpPr>
              <p:spPr>
                <a:xfrm rot="13925903">
                  <a:off x="3684523" y="3726094"/>
                  <a:ext cx="968151" cy="649369"/>
                </a:xfrm>
                <a:custGeom>
                  <a:avLst/>
                  <a:gdLst>
                    <a:gd name="connsiteX0" fmla="*/ 0 w 824206"/>
                    <a:gd name="connsiteY0" fmla="*/ 468176 h 936351"/>
                    <a:gd name="connsiteX1" fmla="*/ 236582 w 824206"/>
                    <a:gd name="connsiteY1" fmla="*/ 44588 h 936351"/>
                    <a:gd name="connsiteX2" fmla="*/ 721368 w 824206"/>
                    <a:gd name="connsiteY2" fmla="*/ 158750 h 936351"/>
                    <a:gd name="connsiteX3" fmla="*/ 799324 w 824206"/>
                    <a:gd name="connsiteY3" fmla="*/ 628392 h 936351"/>
                    <a:gd name="connsiteX4" fmla="*/ 758057 w 824206"/>
                    <a:gd name="connsiteY4" fmla="*/ 611316 h 936351"/>
                    <a:gd name="connsiteX5" fmla="*/ 689676 w 824206"/>
                    <a:gd name="connsiteY5" fmla="*/ 190458 h 936351"/>
                    <a:gd name="connsiteX6" fmla="*/ 253697 w 824206"/>
                    <a:gd name="connsiteY6" fmla="*/ 85891 h 936351"/>
                    <a:gd name="connsiteX7" fmla="*/ 44532 w 824206"/>
                    <a:gd name="connsiteY7" fmla="*/ 468176 h 936351"/>
                    <a:gd name="connsiteX8" fmla="*/ 0 w 824206"/>
                    <a:gd name="connsiteY8" fmla="*/ 468176 h 936351"/>
                    <a:gd name="connsiteX0" fmla="*/ 0 w 831850"/>
                    <a:gd name="connsiteY0" fmla="*/ 456566 h 616782"/>
                    <a:gd name="connsiteX1" fmla="*/ 236582 w 831850"/>
                    <a:gd name="connsiteY1" fmla="*/ 32978 h 616782"/>
                    <a:gd name="connsiteX2" fmla="*/ 746854 w 831850"/>
                    <a:gd name="connsiteY2" fmla="*/ 133785 h 616782"/>
                    <a:gd name="connsiteX3" fmla="*/ 799324 w 831850"/>
                    <a:gd name="connsiteY3" fmla="*/ 616782 h 616782"/>
                    <a:gd name="connsiteX4" fmla="*/ 758057 w 831850"/>
                    <a:gd name="connsiteY4" fmla="*/ 599706 h 616782"/>
                    <a:gd name="connsiteX5" fmla="*/ 689676 w 831850"/>
                    <a:gd name="connsiteY5" fmla="*/ 178848 h 616782"/>
                    <a:gd name="connsiteX6" fmla="*/ 253697 w 831850"/>
                    <a:gd name="connsiteY6" fmla="*/ 74281 h 616782"/>
                    <a:gd name="connsiteX7" fmla="*/ 44532 w 831850"/>
                    <a:gd name="connsiteY7" fmla="*/ 456566 h 616782"/>
                    <a:gd name="connsiteX8" fmla="*/ 0 w 831850"/>
                    <a:gd name="connsiteY8" fmla="*/ 456566 h 616782"/>
                    <a:gd name="connsiteX0" fmla="*/ 0 w 831850"/>
                    <a:gd name="connsiteY0" fmla="*/ 456566 h 616782"/>
                    <a:gd name="connsiteX1" fmla="*/ 236582 w 831850"/>
                    <a:gd name="connsiteY1" fmla="*/ 32978 h 616782"/>
                    <a:gd name="connsiteX2" fmla="*/ 746854 w 831850"/>
                    <a:gd name="connsiteY2" fmla="*/ 133785 h 616782"/>
                    <a:gd name="connsiteX3" fmla="*/ 799324 w 831850"/>
                    <a:gd name="connsiteY3" fmla="*/ 616782 h 616782"/>
                    <a:gd name="connsiteX4" fmla="*/ 758057 w 831850"/>
                    <a:gd name="connsiteY4" fmla="*/ 599706 h 616782"/>
                    <a:gd name="connsiteX5" fmla="*/ 713484 w 831850"/>
                    <a:gd name="connsiteY5" fmla="*/ 179277 h 616782"/>
                    <a:gd name="connsiteX6" fmla="*/ 253697 w 831850"/>
                    <a:gd name="connsiteY6" fmla="*/ 74281 h 616782"/>
                    <a:gd name="connsiteX7" fmla="*/ 44532 w 831850"/>
                    <a:gd name="connsiteY7" fmla="*/ 456566 h 616782"/>
                    <a:gd name="connsiteX8" fmla="*/ 0 w 831850"/>
                    <a:gd name="connsiteY8" fmla="*/ 456566 h 616782"/>
                    <a:gd name="connsiteX0" fmla="*/ 0 w 840935"/>
                    <a:gd name="connsiteY0" fmla="*/ 443140 h 586280"/>
                    <a:gd name="connsiteX1" fmla="*/ 236582 w 840935"/>
                    <a:gd name="connsiteY1" fmla="*/ 19552 h 586280"/>
                    <a:gd name="connsiteX2" fmla="*/ 746854 w 840935"/>
                    <a:gd name="connsiteY2" fmla="*/ 120359 h 586280"/>
                    <a:gd name="connsiteX3" fmla="*/ 813965 w 840935"/>
                    <a:gd name="connsiteY3" fmla="*/ 557415 h 586280"/>
                    <a:gd name="connsiteX4" fmla="*/ 758057 w 840935"/>
                    <a:gd name="connsiteY4" fmla="*/ 586280 h 586280"/>
                    <a:gd name="connsiteX5" fmla="*/ 713484 w 840935"/>
                    <a:gd name="connsiteY5" fmla="*/ 165851 h 586280"/>
                    <a:gd name="connsiteX6" fmla="*/ 253697 w 840935"/>
                    <a:gd name="connsiteY6" fmla="*/ 60855 h 586280"/>
                    <a:gd name="connsiteX7" fmla="*/ 44532 w 840935"/>
                    <a:gd name="connsiteY7" fmla="*/ 443140 h 586280"/>
                    <a:gd name="connsiteX8" fmla="*/ 0 w 840935"/>
                    <a:gd name="connsiteY8" fmla="*/ 443140 h 586280"/>
                    <a:gd name="connsiteX0" fmla="*/ 0 w 840935"/>
                    <a:gd name="connsiteY0" fmla="*/ 443140 h 557415"/>
                    <a:gd name="connsiteX1" fmla="*/ 236582 w 840935"/>
                    <a:gd name="connsiteY1" fmla="*/ 19552 h 557415"/>
                    <a:gd name="connsiteX2" fmla="*/ 746854 w 840935"/>
                    <a:gd name="connsiteY2" fmla="*/ 120359 h 557415"/>
                    <a:gd name="connsiteX3" fmla="*/ 813965 w 840935"/>
                    <a:gd name="connsiteY3" fmla="*/ 557415 h 557415"/>
                    <a:gd name="connsiteX4" fmla="*/ 758914 w 840935"/>
                    <a:gd name="connsiteY4" fmla="*/ 538662 h 557415"/>
                    <a:gd name="connsiteX5" fmla="*/ 713484 w 840935"/>
                    <a:gd name="connsiteY5" fmla="*/ 165851 h 557415"/>
                    <a:gd name="connsiteX6" fmla="*/ 253697 w 840935"/>
                    <a:gd name="connsiteY6" fmla="*/ 60855 h 557415"/>
                    <a:gd name="connsiteX7" fmla="*/ 44532 w 840935"/>
                    <a:gd name="connsiteY7" fmla="*/ 443140 h 557415"/>
                    <a:gd name="connsiteX8" fmla="*/ 0 w 840935"/>
                    <a:gd name="connsiteY8" fmla="*/ 443140 h 557415"/>
                    <a:gd name="connsiteX0" fmla="*/ 0 w 840935"/>
                    <a:gd name="connsiteY0" fmla="*/ 443140 h 557415"/>
                    <a:gd name="connsiteX1" fmla="*/ 236582 w 840935"/>
                    <a:gd name="connsiteY1" fmla="*/ 19552 h 557415"/>
                    <a:gd name="connsiteX2" fmla="*/ 746854 w 840935"/>
                    <a:gd name="connsiteY2" fmla="*/ 120359 h 557415"/>
                    <a:gd name="connsiteX3" fmla="*/ 813965 w 840935"/>
                    <a:gd name="connsiteY3" fmla="*/ 557415 h 557415"/>
                    <a:gd name="connsiteX4" fmla="*/ 761209 w 840935"/>
                    <a:gd name="connsiteY4" fmla="*/ 543467 h 557415"/>
                    <a:gd name="connsiteX5" fmla="*/ 713484 w 840935"/>
                    <a:gd name="connsiteY5" fmla="*/ 165851 h 557415"/>
                    <a:gd name="connsiteX6" fmla="*/ 253697 w 840935"/>
                    <a:gd name="connsiteY6" fmla="*/ 60855 h 557415"/>
                    <a:gd name="connsiteX7" fmla="*/ 44532 w 840935"/>
                    <a:gd name="connsiteY7" fmla="*/ 443140 h 557415"/>
                    <a:gd name="connsiteX8" fmla="*/ 0 w 840935"/>
                    <a:gd name="connsiteY8" fmla="*/ 443140 h 557415"/>
                    <a:gd name="connsiteX0" fmla="*/ 0 w 840935"/>
                    <a:gd name="connsiteY0" fmla="*/ 443140 h 557415"/>
                    <a:gd name="connsiteX1" fmla="*/ 236582 w 840935"/>
                    <a:gd name="connsiteY1" fmla="*/ 19552 h 557415"/>
                    <a:gd name="connsiteX2" fmla="*/ 746854 w 840935"/>
                    <a:gd name="connsiteY2" fmla="*/ 120359 h 557415"/>
                    <a:gd name="connsiteX3" fmla="*/ 813965 w 840935"/>
                    <a:gd name="connsiteY3" fmla="*/ 557415 h 557415"/>
                    <a:gd name="connsiteX4" fmla="*/ 764551 w 840935"/>
                    <a:gd name="connsiteY4" fmla="*/ 543050 h 557415"/>
                    <a:gd name="connsiteX5" fmla="*/ 713484 w 840935"/>
                    <a:gd name="connsiteY5" fmla="*/ 165851 h 557415"/>
                    <a:gd name="connsiteX6" fmla="*/ 253697 w 840935"/>
                    <a:gd name="connsiteY6" fmla="*/ 60855 h 557415"/>
                    <a:gd name="connsiteX7" fmla="*/ 44532 w 840935"/>
                    <a:gd name="connsiteY7" fmla="*/ 443140 h 557415"/>
                    <a:gd name="connsiteX8" fmla="*/ 0 w 840935"/>
                    <a:gd name="connsiteY8" fmla="*/ 443140 h 557415"/>
                    <a:gd name="connsiteX0" fmla="*/ 0 w 840935"/>
                    <a:gd name="connsiteY0" fmla="*/ 464988 h 579263"/>
                    <a:gd name="connsiteX1" fmla="*/ 236582 w 840935"/>
                    <a:gd name="connsiteY1" fmla="*/ 41400 h 579263"/>
                    <a:gd name="connsiteX2" fmla="*/ 746854 w 840935"/>
                    <a:gd name="connsiteY2" fmla="*/ 142207 h 579263"/>
                    <a:gd name="connsiteX3" fmla="*/ 813965 w 840935"/>
                    <a:gd name="connsiteY3" fmla="*/ 579263 h 579263"/>
                    <a:gd name="connsiteX4" fmla="*/ 764551 w 840935"/>
                    <a:gd name="connsiteY4" fmla="*/ 564898 h 579263"/>
                    <a:gd name="connsiteX5" fmla="*/ 713484 w 840935"/>
                    <a:gd name="connsiteY5" fmla="*/ 187699 h 579263"/>
                    <a:gd name="connsiteX6" fmla="*/ 253697 w 840935"/>
                    <a:gd name="connsiteY6" fmla="*/ 82703 h 579263"/>
                    <a:gd name="connsiteX7" fmla="*/ 44532 w 840935"/>
                    <a:gd name="connsiteY7" fmla="*/ 464988 h 579263"/>
                    <a:gd name="connsiteX8" fmla="*/ 0 w 840935"/>
                    <a:gd name="connsiteY8" fmla="*/ 464988 h 579263"/>
                    <a:gd name="connsiteX0" fmla="*/ 0 w 839465"/>
                    <a:gd name="connsiteY0" fmla="*/ 466566 h 580841"/>
                    <a:gd name="connsiteX1" fmla="*/ 236582 w 839465"/>
                    <a:gd name="connsiteY1" fmla="*/ 42978 h 580841"/>
                    <a:gd name="connsiteX2" fmla="*/ 746854 w 839465"/>
                    <a:gd name="connsiteY2" fmla="*/ 143785 h 580841"/>
                    <a:gd name="connsiteX3" fmla="*/ 813965 w 839465"/>
                    <a:gd name="connsiteY3" fmla="*/ 580841 h 580841"/>
                    <a:gd name="connsiteX4" fmla="*/ 764551 w 839465"/>
                    <a:gd name="connsiteY4" fmla="*/ 566476 h 580841"/>
                    <a:gd name="connsiteX5" fmla="*/ 713484 w 839465"/>
                    <a:gd name="connsiteY5" fmla="*/ 189277 h 580841"/>
                    <a:gd name="connsiteX6" fmla="*/ 253697 w 839465"/>
                    <a:gd name="connsiteY6" fmla="*/ 84281 h 580841"/>
                    <a:gd name="connsiteX7" fmla="*/ 44532 w 839465"/>
                    <a:gd name="connsiteY7" fmla="*/ 466566 h 580841"/>
                    <a:gd name="connsiteX8" fmla="*/ 0 w 839465"/>
                    <a:gd name="connsiteY8" fmla="*/ 466566 h 580841"/>
                    <a:gd name="connsiteX0" fmla="*/ 0 w 839465"/>
                    <a:gd name="connsiteY0" fmla="*/ 466566 h 580841"/>
                    <a:gd name="connsiteX1" fmla="*/ 236582 w 839465"/>
                    <a:gd name="connsiteY1" fmla="*/ 42978 h 580841"/>
                    <a:gd name="connsiteX2" fmla="*/ 746854 w 839465"/>
                    <a:gd name="connsiteY2" fmla="*/ 143785 h 580841"/>
                    <a:gd name="connsiteX3" fmla="*/ 813965 w 839465"/>
                    <a:gd name="connsiteY3" fmla="*/ 580841 h 580841"/>
                    <a:gd name="connsiteX4" fmla="*/ 764551 w 839465"/>
                    <a:gd name="connsiteY4" fmla="*/ 566476 h 580841"/>
                    <a:gd name="connsiteX5" fmla="*/ 713484 w 839465"/>
                    <a:gd name="connsiteY5" fmla="*/ 189277 h 580841"/>
                    <a:gd name="connsiteX6" fmla="*/ 253697 w 839465"/>
                    <a:gd name="connsiteY6" fmla="*/ 84281 h 580841"/>
                    <a:gd name="connsiteX7" fmla="*/ 44532 w 839465"/>
                    <a:gd name="connsiteY7" fmla="*/ 466566 h 580841"/>
                    <a:gd name="connsiteX8" fmla="*/ 0 w 839465"/>
                    <a:gd name="connsiteY8" fmla="*/ 466566 h 580841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697 w 850271"/>
                    <a:gd name="connsiteY6" fmla="*/ 84815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697 w 850271"/>
                    <a:gd name="connsiteY6" fmla="*/ 84815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0 w 850271"/>
                    <a:gd name="connsiteY0" fmla="*/ 467100 h 581375"/>
                    <a:gd name="connsiteX1" fmla="*/ 236582 w 850271"/>
                    <a:gd name="connsiteY1" fmla="*/ 43512 h 581375"/>
                    <a:gd name="connsiteX2" fmla="*/ 746854 w 850271"/>
                    <a:gd name="connsiteY2" fmla="*/ 144319 h 581375"/>
                    <a:gd name="connsiteX3" fmla="*/ 813965 w 850271"/>
                    <a:gd name="connsiteY3" fmla="*/ 581375 h 581375"/>
                    <a:gd name="connsiteX4" fmla="*/ 764551 w 850271"/>
                    <a:gd name="connsiteY4" fmla="*/ 567010 h 581375"/>
                    <a:gd name="connsiteX5" fmla="*/ 713484 w 850271"/>
                    <a:gd name="connsiteY5" fmla="*/ 189811 h 581375"/>
                    <a:gd name="connsiteX6" fmla="*/ 253482 w 850271"/>
                    <a:gd name="connsiteY6" fmla="*/ 96719 h 581375"/>
                    <a:gd name="connsiteX7" fmla="*/ 44532 w 850271"/>
                    <a:gd name="connsiteY7" fmla="*/ 467100 h 581375"/>
                    <a:gd name="connsiteX8" fmla="*/ 0 w 850271"/>
                    <a:gd name="connsiteY8" fmla="*/ 467100 h 581375"/>
                    <a:gd name="connsiteX0" fmla="*/ 5793 w 856064"/>
                    <a:gd name="connsiteY0" fmla="*/ 467100 h 581375"/>
                    <a:gd name="connsiteX1" fmla="*/ 242375 w 856064"/>
                    <a:gd name="connsiteY1" fmla="*/ 43512 h 581375"/>
                    <a:gd name="connsiteX2" fmla="*/ 752647 w 856064"/>
                    <a:gd name="connsiteY2" fmla="*/ 144319 h 581375"/>
                    <a:gd name="connsiteX3" fmla="*/ 819758 w 856064"/>
                    <a:gd name="connsiteY3" fmla="*/ 581375 h 581375"/>
                    <a:gd name="connsiteX4" fmla="*/ 770344 w 856064"/>
                    <a:gd name="connsiteY4" fmla="*/ 567010 h 581375"/>
                    <a:gd name="connsiteX5" fmla="*/ 719277 w 856064"/>
                    <a:gd name="connsiteY5" fmla="*/ 189811 h 581375"/>
                    <a:gd name="connsiteX6" fmla="*/ 259275 w 856064"/>
                    <a:gd name="connsiteY6" fmla="*/ 96719 h 581375"/>
                    <a:gd name="connsiteX7" fmla="*/ 50325 w 856064"/>
                    <a:gd name="connsiteY7" fmla="*/ 467100 h 581375"/>
                    <a:gd name="connsiteX8" fmla="*/ 5793 w 856064"/>
                    <a:gd name="connsiteY8" fmla="*/ 467100 h 581375"/>
                    <a:gd name="connsiteX0" fmla="*/ 6662 w 856933"/>
                    <a:gd name="connsiteY0" fmla="*/ 467100 h 581375"/>
                    <a:gd name="connsiteX1" fmla="*/ 243244 w 856933"/>
                    <a:gd name="connsiteY1" fmla="*/ 43512 h 581375"/>
                    <a:gd name="connsiteX2" fmla="*/ 753516 w 856933"/>
                    <a:gd name="connsiteY2" fmla="*/ 144319 h 581375"/>
                    <a:gd name="connsiteX3" fmla="*/ 820627 w 856933"/>
                    <a:gd name="connsiteY3" fmla="*/ 581375 h 581375"/>
                    <a:gd name="connsiteX4" fmla="*/ 771213 w 856933"/>
                    <a:gd name="connsiteY4" fmla="*/ 567010 h 581375"/>
                    <a:gd name="connsiteX5" fmla="*/ 720146 w 856933"/>
                    <a:gd name="connsiteY5" fmla="*/ 189811 h 581375"/>
                    <a:gd name="connsiteX6" fmla="*/ 260144 w 856933"/>
                    <a:gd name="connsiteY6" fmla="*/ 96719 h 581375"/>
                    <a:gd name="connsiteX7" fmla="*/ 51194 w 856933"/>
                    <a:gd name="connsiteY7" fmla="*/ 467100 h 581375"/>
                    <a:gd name="connsiteX8" fmla="*/ 6662 w 856933"/>
                    <a:gd name="connsiteY8" fmla="*/ 467100 h 581375"/>
                    <a:gd name="connsiteX0" fmla="*/ 7681 w 857952"/>
                    <a:gd name="connsiteY0" fmla="*/ 467100 h 581375"/>
                    <a:gd name="connsiteX1" fmla="*/ 244263 w 857952"/>
                    <a:gd name="connsiteY1" fmla="*/ 43512 h 581375"/>
                    <a:gd name="connsiteX2" fmla="*/ 754535 w 857952"/>
                    <a:gd name="connsiteY2" fmla="*/ 144319 h 581375"/>
                    <a:gd name="connsiteX3" fmla="*/ 821646 w 857952"/>
                    <a:gd name="connsiteY3" fmla="*/ 581375 h 581375"/>
                    <a:gd name="connsiteX4" fmla="*/ 772232 w 857952"/>
                    <a:gd name="connsiteY4" fmla="*/ 567010 h 581375"/>
                    <a:gd name="connsiteX5" fmla="*/ 721165 w 857952"/>
                    <a:gd name="connsiteY5" fmla="*/ 189811 h 581375"/>
                    <a:gd name="connsiteX6" fmla="*/ 261163 w 857952"/>
                    <a:gd name="connsiteY6" fmla="*/ 96719 h 581375"/>
                    <a:gd name="connsiteX7" fmla="*/ 52213 w 857952"/>
                    <a:gd name="connsiteY7" fmla="*/ 467100 h 581375"/>
                    <a:gd name="connsiteX8" fmla="*/ 7681 w 857952"/>
                    <a:gd name="connsiteY8" fmla="*/ 467100 h 581375"/>
                    <a:gd name="connsiteX0" fmla="*/ 7413 w 865831"/>
                    <a:gd name="connsiteY0" fmla="*/ 447853 h 559417"/>
                    <a:gd name="connsiteX1" fmla="*/ 252142 w 865831"/>
                    <a:gd name="connsiteY1" fmla="*/ 21554 h 559417"/>
                    <a:gd name="connsiteX2" fmla="*/ 762414 w 865831"/>
                    <a:gd name="connsiteY2" fmla="*/ 122361 h 559417"/>
                    <a:gd name="connsiteX3" fmla="*/ 829525 w 865831"/>
                    <a:gd name="connsiteY3" fmla="*/ 559417 h 559417"/>
                    <a:gd name="connsiteX4" fmla="*/ 780111 w 865831"/>
                    <a:gd name="connsiteY4" fmla="*/ 545052 h 559417"/>
                    <a:gd name="connsiteX5" fmla="*/ 729044 w 865831"/>
                    <a:gd name="connsiteY5" fmla="*/ 167853 h 559417"/>
                    <a:gd name="connsiteX6" fmla="*/ 269042 w 865831"/>
                    <a:gd name="connsiteY6" fmla="*/ 74761 h 559417"/>
                    <a:gd name="connsiteX7" fmla="*/ 60092 w 865831"/>
                    <a:gd name="connsiteY7" fmla="*/ 445142 h 559417"/>
                    <a:gd name="connsiteX8" fmla="*/ 7413 w 865831"/>
                    <a:gd name="connsiteY8" fmla="*/ 447853 h 559417"/>
                    <a:gd name="connsiteX0" fmla="*/ 6261 w 864679"/>
                    <a:gd name="connsiteY0" fmla="*/ 447853 h 559417"/>
                    <a:gd name="connsiteX1" fmla="*/ 250990 w 864679"/>
                    <a:gd name="connsiteY1" fmla="*/ 21554 h 559417"/>
                    <a:gd name="connsiteX2" fmla="*/ 761262 w 864679"/>
                    <a:gd name="connsiteY2" fmla="*/ 122361 h 559417"/>
                    <a:gd name="connsiteX3" fmla="*/ 828373 w 864679"/>
                    <a:gd name="connsiteY3" fmla="*/ 559417 h 559417"/>
                    <a:gd name="connsiteX4" fmla="*/ 778959 w 864679"/>
                    <a:gd name="connsiteY4" fmla="*/ 545052 h 559417"/>
                    <a:gd name="connsiteX5" fmla="*/ 727892 w 864679"/>
                    <a:gd name="connsiteY5" fmla="*/ 167853 h 559417"/>
                    <a:gd name="connsiteX6" fmla="*/ 267890 w 864679"/>
                    <a:gd name="connsiteY6" fmla="*/ 74761 h 559417"/>
                    <a:gd name="connsiteX7" fmla="*/ 58940 w 864679"/>
                    <a:gd name="connsiteY7" fmla="*/ 445142 h 559417"/>
                    <a:gd name="connsiteX8" fmla="*/ 6261 w 864679"/>
                    <a:gd name="connsiteY8" fmla="*/ 447853 h 559417"/>
                    <a:gd name="connsiteX0" fmla="*/ 3778 w 862196"/>
                    <a:gd name="connsiteY0" fmla="*/ 447853 h 559417"/>
                    <a:gd name="connsiteX1" fmla="*/ 248507 w 862196"/>
                    <a:gd name="connsiteY1" fmla="*/ 21554 h 559417"/>
                    <a:gd name="connsiteX2" fmla="*/ 758779 w 862196"/>
                    <a:gd name="connsiteY2" fmla="*/ 122361 h 559417"/>
                    <a:gd name="connsiteX3" fmla="*/ 825890 w 862196"/>
                    <a:gd name="connsiteY3" fmla="*/ 559417 h 559417"/>
                    <a:gd name="connsiteX4" fmla="*/ 776476 w 862196"/>
                    <a:gd name="connsiteY4" fmla="*/ 545052 h 559417"/>
                    <a:gd name="connsiteX5" fmla="*/ 725409 w 862196"/>
                    <a:gd name="connsiteY5" fmla="*/ 167853 h 559417"/>
                    <a:gd name="connsiteX6" fmla="*/ 265407 w 862196"/>
                    <a:gd name="connsiteY6" fmla="*/ 74761 h 559417"/>
                    <a:gd name="connsiteX7" fmla="*/ 56457 w 862196"/>
                    <a:gd name="connsiteY7" fmla="*/ 445142 h 559417"/>
                    <a:gd name="connsiteX8" fmla="*/ 3778 w 862196"/>
                    <a:gd name="connsiteY8" fmla="*/ 447853 h 559417"/>
                    <a:gd name="connsiteX0" fmla="*/ 3778 w 865221"/>
                    <a:gd name="connsiteY0" fmla="*/ 468486 h 580050"/>
                    <a:gd name="connsiteX1" fmla="*/ 248507 w 865221"/>
                    <a:gd name="connsiteY1" fmla="*/ 42187 h 580050"/>
                    <a:gd name="connsiteX2" fmla="*/ 758779 w 865221"/>
                    <a:gd name="connsiteY2" fmla="*/ 142994 h 580050"/>
                    <a:gd name="connsiteX3" fmla="*/ 825890 w 865221"/>
                    <a:gd name="connsiteY3" fmla="*/ 580050 h 580050"/>
                    <a:gd name="connsiteX4" fmla="*/ 776476 w 865221"/>
                    <a:gd name="connsiteY4" fmla="*/ 565685 h 580050"/>
                    <a:gd name="connsiteX5" fmla="*/ 725409 w 865221"/>
                    <a:gd name="connsiteY5" fmla="*/ 188486 h 580050"/>
                    <a:gd name="connsiteX6" fmla="*/ 265407 w 865221"/>
                    <a:gd name="connsiteY6" fmla="*/ 95394 h 580050"/>
                    <a:gd name="connsiteX7" fmla="*/ 56457 w 865221"/>
                    <a:gd name="connsiteY7" fmla="*/ 465775 h 580050"/>
                    <a:gd name="connsiteX8" fmla="*/ 3778 w 865221"/>
                    <a:gd name="connsiteY8" fmla="*/ 468486 h 580050"/>
                    <a:gd name="connsiteX0" fmla="*/ 3778 w 861510"/>
                    <a:gd name="connsiteY0" fmla="*/ 468486 h 580050"/>
                    <a:gd name="connsiteX1" fmla="*/ 248507 w 861510"/>
                    <a:gd name="connsiteY1" fmla="*/ 42187 h 580050"/>
                    <a:gd name="connsiteX2" fmla="*/ 758779 w 861510"/>
                    <a:gd name="connsiteY2" fmla="*/ 142994 h 580050"/>
                    <a:gd name="connsiteX3" fmla="*/ 825890 w 861510"/>
                    <a:gd name="connsiteY3" fmla="*/ 580050 h 580050"/>
                    <a:gd name="connsiteX4" fmla="*/ 776476 w 861510"/>
                    <a:gd name="connsiteY4" fmla="*/ 565685 h 580050"/>
                    <a:gd name="connsiteX5" fmla="*/ 725409 w 861510"/>
                    <a:gd name="connsiteY5" fmla="*/ 188486 h 580050"/>
                    <a:gd name="connsiteX6" fmla="*/ 265407 w 861510"/>
                    <a:gd name="connsiteY6" fmla="*/ 95394 h 580050"/>
                    <a:gd name="connsiteX7" fmla="*/ 56457 w 861510"/>
                    <a:gd name="connsiteY7" fmla="*/ 465775 h 580050"/>
                    <a:gd name="connsiteX8" fmla="*/ 3778 w 861510"/>
                    <a:gd name="connsiteY8" fmla="*/ 468486 h 580050"/>
                    <a:gd name="connsiteX0" fmla="*/ 3778 w 870475"/>
                    <a:gd name="connsiteY0" fmla="*/ 469084 h 580648"/>
                    <a:gd name="connsiteX1" fmla="*/ 248507 w 870475"/>
                    <a:gd name="connsiteY1" fmla="*/ 42785 h 580648"/>
                    <a:gd name="connsiteX2" fmla="*/ 758779 w 870475"/>
                    <a:gd name="connsiteY2" fmla="*/ 143592 h 580648"/>
                    <a:gd name="connsiteX3" fmla="*/ 825890 w 870475"/>
                    <a:gd name="connsiteY3" fmla="*/ 580648 h 580648"/>
                    <a:gd name="connsiteX4" fmla="*/ 776476 w 870475"/>
                    <a:gd name="connsiteY4" fmla="*/ 566283 h 580648"/>
                    <a:gd name="connsiteX5" fmla="*/ 725409 w 870475"/>
                    <a:gd name="connsiteY5" fmla="*/ 189084 h 580648"/>
                    <a:gd name="connsiteX6" fmla="*/ 265407 w 870475"/>
                    <a:gd name="connsiteY6" fmla="*/ 95992 h 580648"/>
                    <a:gd name="connsiteX7" fmla="*/ 56457 w 870475"/>
                    <a:gd name="connsiteY7" fmla="*/ 466373 h 580648"/>
                    <a:gd name="connsiteX8" fmla="*/ 3778 w 870475"/>
                    <a:gd name="connsiteY8" fmla="*/ 469084 h 580648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6476 w 866436"/>
                    <a:gd name="connsiteY4" fmla="*/ 566781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6476 w 866436"/>
                    <a:gd name="connsiteY4" fmla="*/ 566781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  <a:gd name="connsiteX0" fmla="*/ 3778 w 866436"/>
                    <a:gd name="connsiteY0" fmla="*/ 469582 h 581146"/>
                    <a:gd name="connsiteX1" fmla="*/ 248507 w 866436"/>
                    <a:gd name="connsiteY1" fmla="*/ 43283 h 581146"/>
                    <a:gd name="connsiteX2" fmla="*/ 758779 w 866436"/>
                    <a:gd name="connsiteY2" fmla="*/ 144090 h 581146"/>
                    <a:gd name="connsiteX3" fmla="*/ 825890 w 866436"/>
                    <a:gd name="connsiteY3" fmla="*/ 581146 h 581146"/>
                    <a:gd name="connsiteX4" fmla="*/ 772718 w 866436"/>
                    <a:gd name="connsiteY4" fmla="*/ 563855 h 581146"/>
                    <a:gd name="connsiteX5" fmla="*/ 725409 w 866436"/>
                    <a:gd name="connsiteY5" fmla="*/ 189582 h 581146"/>
                    <a:gd name="connsiteX6" fmla="*/ 265407 w 866436"/>
                    <a:gd name="connsiteY6" fmla="*/ 96490 h 581146"/>
                    <a:gd name="connsiteX7" fmla="*/ 56457 w 866436"/>
                    <a:gd name="connsiteY7" fmla="*/ 466871 h 581146"/>
                    <a:gd name="connsiteX8" fmla="*/ 3778 w 866436"/>
                    <a:gd name="connsiteY8" fmla="*/ 469582 h 581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6" h="581146">
                      <a:moveTo>
                        <a:pt x="3778" y="469582"/>
                      </a:moveTo>
                      <a:cubicBezTo>
                        <a:pt x="-25655" y="256281"/>
                        <a:pt x="122674" y="97532"/>
                        <a:pt x="248507" y="43283"/>
                      </a:cubicBezTo>
                      <a:cubicBezTo>
                        <a:pt x="374341" y="-10966"/>
                        <a:pt x="574357" y="-47049"/>
                        <a:pt x="758779" y="144090"/>
                      </a:cubicBezTo>
                      <a:cubicBezTo>
                        <a:pt x="913119" y="304051"/>
                        <a:pt x="868500" y="443364"/>
                        <a:pt x="825890" y="581146"/>
                      </a:cubicBezTo>
                      <a:lnTo>
                        <a:pt x="772718" y="563855"/>
                      </a:lnTo>
                      <a:cubicBezTo>
                        <a:pt x="823930" y="361163"/>
                        <a:pt x="805573" y="273113"/>
                        <a:pt x="725409" y="189582"/>
                      </a:cubicBezTo>
                      <a:cubicBezTo>
                        <a:pt x="645807" y="106636"/>
                        <a:pt x="550982" y="5871"/>
                        <a:pt x="265407" y="96490"/>
                      </a:cubicBezTo>
                      <a:cubicBezTo>
                        <a:pt x="137608" y="166835"/>
                        <a:pt x="46041" y="247247"/>
                        <a:pt x="56457" y="466871"/>
                      </a:cubicBezTo>
                      <a:lnTo>
                        <a:pt x="3778" y="469582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anchor="ctr"/>
                <a:lstStyle/>
                <a:p>
                  <a:pPr algn="ctr" defTabSz="1219170">
                    <a:defRPr/>
                  </a:pPr>
                  <a:endParaRPr lang="ru-RU" sz="2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pic>
            <p:nvPicPr>
              <p:cNvPr id="17" name="Picture 3" descr="C:\Users\Сергей\Desktop\Кольцо-3D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89288" y="1083388"/>
                <a:ext cx="5273429" cy="5278871"/>
              </a:xfrm>
              <a:prstGeom prst="rect">
                <a:avLst/>
              </a:prstGeom>
              <a:noFill/>
              <a:effectLst>
                <a:outerShdw blurRad="355600" dist="1397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Прямоугольник 8"/>
            <p:cNvSpPr/>
            <p:nvPr/>
          </p:nvSpPr>
          <p:spPr>
            <a:xfrm>
              <a:off x="2011294" y="473937"/>
              <a:ext cx="5008978" cy="4984014"/>
            </a:xfrm>
            <a:prstGeom prst="rect">
              <a:avLst/>
            </a:prstGeom>
            <a:noFill/>
          </p:spPr>
          <p:txBody>
            <a:bodyPr spcFirstLastPara="1" wrap="none">
              <a:prstTxWarp prst="textCircle">
                <a:avLst>
                  <a:gd name="adj" fmla="val 10846286"/>
                </a:avLst>
              </a:prstTxWarp>
              <a:spAutoFit/>
            </a:bodyPr>
            <a:lstStyle/>
            <a:p>
              <a:pPr algn="ctr" defTabSz="1219170">
                <a:defRPr/>
              </a:pPr>
              <a:r>
                <a:rPr lang="ru-RU" sz="5333" b="1" kern="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Образование Рыбно-Слободского района * Балык </a:t>
              </a:r>
              <a:r>
                <a:rPr lang="ru-RU" sz="5333" b="1" kern="0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бист</a:t>
              </a:r>
              <a:r>
                <a:rPr lang="tt-RU" sz="5333" b="1" kern="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әсе мәгариф системасы </a:t>
              </a:r>
              <a:endParaRPr lang="ru-RU" sz="533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91343" y="880322"/>
            <a:ext cx="7091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Задачи Программы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937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dirty="0"/>
              <a:t>Высокая доля обучающихся ОВЗ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Задачи:</a:t>
            </a:r>
            <a:endParaRPr lang="ru-RU" b="1" dirty="0"/>
          </a:p>
          <a:p>
            <a:pPr lvl="0"/>
            <a:r>
              <a:rPr lang="ru-RU" dirty="0"/>
              <a:t>обновление материально-технической базы для обеспечения условий реализации проекта;</a:t>
            </a:r>
          </a:p>
          <a:p>
            <a:pPr lvl="0"/>
            <a:r>
              <a:rPr lang="ru-RU" dirty="0"/>
              <a:t>выявление особых образовательных потребностей детей с ОВЗ;</a:t>
            </a:r>
          </a:p>
          <a:p>
            <a:pPr lvl="0"/>
            <a:r>
              <a:rPr lang="ru-RU" dirty="0"/>
              <a:t>осуществление индивидуально ориентированного медико-социального и психолого-педагогического сопровождения детей с ОВЗ с учётом их индивидуальных возможностей;</a:t>
            </a:r>
          </a:p>
          <a:p>
            <a:pPr lvl="0"/>
            <a:r>
              <a:rPr lang="ru-RU" dirty="0"/>
              <a:t>обеспечение возможности освоения детьми с ОВЗ основной образовательной программы и их интеграцию в Учреждение;</a:t>
            </a:r>
          </a:p>
          <a:p>
            <a:pPr lvl="0"/>
            <a:r>
              <a:rPr lang="ru-RU" dirty="0"/>
              <a:t>формирование условия для эффективного развития обучающихся с ОВЗ.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027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dirty="0"/>
              <a:t>Высокая доля обучающихся ОВЗ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r>
              <a:rPr lang="ru-RU" b="1" dirty="0" smtClean="0"/>
              <a:t>Ожидаемые </a:t>
            </a:r>
            <a:r>
              <a:rPr lang="ru-RU" b="1" dirty="0"/>
              <a:t>результаты:</a:t>
            </a:r>
          </a:p>
          <a:p>
            <a:pPr lvl="0"/>
            <a:r>
              <a:rPr lang="ru-RU" dirty="0"/>
              <a:t>создание доступной среды в пространстве школы для обеспечения качества образования детей - инвалидов (ОВЗ);</a:t>
            </a:r>
          </a:p>
          <a:p>
            <a:pPr lvl="0"/>
            <a:r>
              <a:rPr lang="ru-RU" dirty="0"/>
              <a:t>включение детей - инвалидов (ОВЗ) в школьную жизнь, с целью их дальнейшей успешной социализации;</a:t>
            </a:r>
          </a:p>
          <a:p>
            <a:pPr lvl="0"/>
            <a:r>
              <a:rPr lang="ru-RU" dirty="0"/>
              <a:t>проведение совместных занятий детей - инвалидов (ОВЗ) и школьников для продвижения принципов инклюзивного образования;</a:t>
            </a:r>
          </a:p>
          <a:p>
            <a:pPr lvl="0"/>
            <a:r>
              <a:rPr lang="ru-RU" dirty="0"/>
              <a:t>оптимизация современной образовательной инфраструктуры, создание в Учреждении Центра поддержки, обучения и развития детей-инвалидов, детей с ограниченными возможностями здоровья; реабилитация и сохранение физического и психического здоровья обучающихся с ОВЗ;</a:t>
            </a:r>
          </a:p>
          <a:p>
            <a:pPr lvl="0"/>
            <a:r>
              <a:rPr lang="ru-RU" dirty="0"/>
              <a:t>организация развития педагогического потенциала, курсы повышения квалификации, (семинары, форумы, конференции, </a:t>
            </a:r>
            <a:r>
              <a:rPr lang="ru-RU" dirty="0" err="1"/>
              <a:t>вебинары</a:t>
            </a:r>
            <a:r>
              <a:rPr lang="ru-RU" dirty="0"/>
              <a:t>, мастер-классы и другие формы обобщения опыта), организация инклюзивных занятий, активизация проектной деятельности школьников, освоения инновационных форм построения образовательного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1732790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Мероприятия для реализации подпрограммы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635449"/>
              </p:ext>
            </p:extLst>
          </p:nvPr>
        </p:nvGraphicFramePr>
        <p:xfrm>
          <a:off x="323528" y="1052736"/>
          <a:ext cx="8568952" cy="5778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5149"/>
                <a:gridCol w="872776"/>
                <a:gridCol w="1677785"/>
                <a:gridCol w="2883242"/>
              </a:tblGrid>
              <a:tr h="677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Мероприятие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Сроки </a:t>
                      </a:r>
                      <a:endParaRPr lang="ru-RU" sz="14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реализации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Ответственный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Школьный показатель реализации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</a:tr>
              <a:tr h="1561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Изучение инновационных методик обучения и воспитания обучающихся с ОВЗ. Изучение методик обучения для работы с детьми с ОВЗ;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Мониторинг УМК, наглядно-демонстрационного материала и технических средств;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01.06.2021-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01.08.2021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заместитель директора по УВР Захарова Л.Н.</a:t>
                      </a:r>
                      <a:endParaRPr lang="ru-RU" sz="1400">
                        <a:effectLst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Кузнецова И.В.</a:t>
                      </a:r>
                      <a:endParaRPr lang="ru-RU" sz="1400">
                        <a:effectLst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заместитель директора по НО</a:t>
                      </a:r>
                      <a:endParaRPr lang="ru-RU" sz="1400">
                        <a:effectLst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Халилова Г.З.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Разработка методических рекомендаций по применению инновационных методик для работы с детьми с ОВЗ;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Формирование заявки на приобретение необходимого оборудование;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</a:tr>
              <a:tr h="1480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Разработка критериев и показателей эффективности развития детей с ОВЗ. Мониторинг успешности ребенка в обучении;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Посещение занятий урочной и внеурочной деятельности;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01.06.2021-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01.08.2021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заместитель директора по УВР Захарова Л.Н.</a:t>
                      </a:r>
                      <a:endParaRPr lang="ru-RU" sz="1400">
                        <a:effectLst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Кузнецова И.В.</a:t>
                      </a:r>
                      <a:endParaRPr lang="ru-RU" sz="1400">
                        <a:effectLst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заместитель директора по НО</a:t>
                      </a:r>
                      <a:endParaRPr lang="ru-RU" sz="1400">
                        <a:effectLst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Халилова Г.З.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Разработка критериев оценивания детей с ОВЗ;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Составление ИОМ обучающихся;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Разработка комплекса мер, развивающих учебную мотивацию: творческие задания, система поощрения.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</a:tr>
              <a:tr h="1897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Обмен опытом по применению методик и технологий на уроках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Представление наработанного опыта по заявленной теме ИОП педагога.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Проведение работы по анализу промежуточных результатов выполнения Программы развития на итоговых педагогических советах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01.06.2021-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01.08.2021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заместитель директора по УВР Захарова Л.Н.</a:t>
                      </a:r>
                      <a:endParaRPr lang="ru-RU" sz="1400">
                        <a:effectLst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Кузнецова И.В.</a:t>
                      </a:r>
                      <a:endParaRPr lang="ru-RU" sz="1400">
                        <a:effectLst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заместитель директора по НО</a:t>
                      </a:r>
                      <a:endParaRPr lang="ru-RU" sz="1400">
                        <a:effectLst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Халилова Г.З.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Создание методической копилки;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Участие в педагогических конкурсах;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Выступление на ШМО, РМО, педагогических советах.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37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Мероприятия для реализации подпрограммы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325877"/>
              </p:ext>
            </p:extLst>
          </p:nvPr>
        </p:nvGraphicFramePr>
        <p:xfrm>
          <a:off x="179513" y="1052737"/>
          <a:ext cx="8784978" cy="5702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4187"/>
                <a:gridCol w="894780"/>
                <a:gridCol w="1720082"/>
                <a:gridCol w="2955929"/>
              </a:tblGrid>
              <a:tr h="630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Мероприятие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Сроки </a:t>
                      </a:r>
                      <a:endParaRPr lang="ru-RU" sz="14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реализации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Ответственный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Школьный показатель реализации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639" marR="5639" marT="0" marB="0"/>
                </a:tc>
              </a:tr>
              <a:tr h="1695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Проведение дистанционного семинара-практикума (через зум) для учителей района , работающих с детьми ОВЗ: «Особенности работы педагогов коррекционных классов с детьми ОВЗ»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5.04.2021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УВР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Кузнецова И.В.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Руководитель МО учителей коррекционных классов Сулейманова </a:t>
                      </a:r>
                      <a:r>
                        <a:rPr lang="ru-RU" sz="14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Р.Ф</a:t>
                      </a:r>
                      <a:r>
                        <a:rPr lang="ru-RU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Проведение семинара-практикума «Особенности работы педагогов коррекционных классов с детьми ОВЗ», 100% участие педагогов школы.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</a:tr>
              <a:tr h="1481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Проведение проблемных педсоветов, обучающих семинаров для педагогических работников по реализации ФГОС ОВЗ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01.06.2021-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01.08.2021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УВР Захарова Л.Н.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Кузнецова И.В.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НО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Халилова Г.З.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100% участие педагогов в педсоветах и практических семинарах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</a:tr>
              <a:tr h="840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Проведение первичного мониторинга наступления позитивных изменений в школе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30.05.2021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УВР Захарова Л.Н., Кузнецова И.В.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Проведен мониторинг изменений в школе, разместили в ИС МЭДК документы для мониторинга, подтвержденные куратором.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</a:tr>
              <a:tr h="680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Создание комнаты психологической разгрузки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январь 2021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директор школы </a:t>
                      </a:r>
                      <a:r>
                        <a:rPr lang="ru-RU" sz="14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Талалаева</a:t>
                      </a:r>
                      <a:r>
                        <a:rPr lang="ru-RU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М.Р.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На 3 этаже силами инвестора создана комната психологической разгрузки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217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</a:t>
            </a:r>
            <a:r>
              <a:rPr lang="ru-RU" sz="2800" dirty="0"/>
              <a:t>Высокая доля обучающихся ОВЗ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7545"/>
            <a:ext cx="4003322" cy="5510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92" y="1355922"/>
            <a:ext cx="3851305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0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</a:t>
            </a:r>
            <a:r>
              <a:rPr lang="ru-RU" sz="2800" dirty="0"/>
              <a:t>Высокая доля обучающихся ОВЗ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8" y="1110754"/>
            <a:ext cx="4189820" cy="57671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30153"/>
            <a:ext cx="4104456" cy="56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06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</a:t>
            </a:r>
            <a:r>
              <a:rPr lang="ru-RU" sz="2800" dirty="0"/>
              <a:t>Высокая доля обучающихся ОВЗ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Рисунок 4" descr="C:\Users\Ирина\Desktop\ШНР 21\СОШ 2 дорож карта 4 Программы\ОВЗ\16209849478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44" y="2492896"/>
            <a:ext cx="4338364" cy="3307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2981"/>
            <a:ext cx="4320480" cy="59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91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</a:t>
            </a:r>
            <a:r>
              <a:rPr lang="ru-RU" sz="2800" dirty="0"/>
              <a:t>Высокая доля обучающихся ОВЗ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0754"/>
            <a:ext cx="4147338" cy="5708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10754"/>
            <a:ext cx="4052414" cy="55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17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smtClean="0"/>
              <a:t>Материалы, подтверждающие реализацию подпрограммы </a:t>
            </a:r>
            <a:r>
              <a:rPr lang="ru-RU" sz="2800" b="1" smtClean="0"/>
              <a:t>«</a:t>
            </a:r>
            <a:r>
              <a:rPr lang="ru-RU" sz="2800" smtClean="0"/>
              <a:t>Высокая доля обучающихся ОВЗ</a:t>
            </a:r>
            <a:r>
              <a:rPr lang="ru-RU" sz="2800" b="1" smtClean="0"/>
              <a:t>»</a:t>
            </a:r>
            <a:r>
              <a:rPr lang="ru-RU" sz="2800" smtClean="0"/>
              <a:t/>
            </a:r>
            <a:br>
              <a:rPr lang="ru-RU" sz="2800" smtClean="0"/>
            </a:b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1556792"/>
            <a:ext cx="3168352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Приобретена комната психологической разгрузки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Ирина\Desktop\ШНР 21\СОШ 2 дорож карта 4 Программы\ОВЗ\сенсорная комнате\16233155006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10754"/>
            <a:ext cx="36068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Ирина\Desktop\ШНР 21\СОШ 2 дорож карта 4 Программы\ОВЗ\сенсорная комнате\162331550057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24072"/>
            <a:ext cx="2362200" cy="419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Ирина\Desktop\ШНР 21\СОШ 2 дорож карта 4 Программы\ОВЗ\сенсорная комнате\162331550056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24072"/>
            <a:ext cx="2376264" cy="41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Ирина\Desktop\ШНР 21\СОШ 2 дорож карта 4 Программы\ОВЗ\сенсорная комнате\162331550062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52" y="3815853"/>
            <a:ext cx="3520728" cy="3060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728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Материалы, подтверждающие реализацию подпрограммы </a:t>
            </a:r>
            <a:r>
              <a:rPr lang="ru-RU" sz="2800" b="1" dirty="0" smtClean="0"/>
              <a:t>«</a:t>
            </a:r>
            <a:r>
              <a:rPr lang="ru-RU" sz="2800" dirty="0" smtClean="0"/>
              <a:t>Высокая доля обучающихся ОВЗ</a:t>
            </a:r>
            <a:r>
              <a:rPr lang="ru-RU" sz="2800" b="1" dirty="0" smtClean="0"/>
              <a:t>»</a:t>
            </a:r>
            <a:br>
              <a:rPr lang="ru-RU" sz="2800" b="1" dirty="0" smtClean="0"/>
            </a:br>
            <a:r>
              <a:rPr lang="ru-RU" sz="2800" b="1" u="sng" dirty="0" smtClean="0"/>
              <a:t>Курсовая подготовка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933081"/>
              </p:ext>
            </p:extLst>
          </p:nvPr>
        </p:nvGraphicFramePr>
        <p:xfrm>
          <a:off x="0" y="1110754"/>
          <a:ext cx="9144000" cy="3914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9056"/>
                <a:gridCol w="1669710"/>
                <a:gridCol w="2439790"/>
                <a:gridCol w="4495444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Ф.И.О. педагога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тема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Дата, место, кол-во часов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787334"/>
              </p:ext>
            </p:extLst>
          </p:nvPr>
        </p:nvGraphicFramePr>
        <p:xfrm>
          <a:off x="0" y="1151952"/>
          <a:ext cx="9144001" cy="569048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9057"/>
                <a:gridCol w="1413319"/>
                <a:gridCol w="2696181"/>
                <a:gridCol w="4495444"/>
              </a:tblGrid>
              <a:tr h="13681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5" marR="26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Гарипова Ф.Ф.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5" marR="26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« Совершенствование профессиональных компетенций учителя-дефектолога образовательной организации в условиях реализации  ФГОС обучающихся с ОВЗ и обучающихся с умственной отсталостью  (интеллектуальными нарушениями).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2.«Адаптивная физическая культура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с ОВЗ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95" marR="26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19-26 января 2021,г.Воронеж, повышение квалификации по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доп.профессиональной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программе, 36 ч.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30-часовой курс программы Благотворительного фонда «Дом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Роналда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Макдоналда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с 24.12.2020 г. по 21.01.2021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26595" marR="26595" marT="0" marB="0"/>
                </a:tc>
              </a:tr>
              <a:tr h="1392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5" marR="26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Сулейманова Р.Ф.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5" marR="26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1.«Актуальные вопросы развития профессиональных компетенций педагогических работников школ и школ-интернатов для детей с ОВЗ в условиях реализации ФГОС НОО ОВЗ, ФГОС О у/о»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 «Адаптивная физическая культура для детей с ОВЗ» </a:t>
                      </a:r>
                    </a:p>
                  </a:txBody>
                  <a:tcPr marL="26595" marR="265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Приволжский межрегиональный центр повышения квалификации и профессиональной переподготовки работников образования института психологии и образования Казанского (Приволжского) Федерального Университета  с 26.01.2021 по 05.02.2021 г., 72 часа.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2.30-часовой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 программы Благотворительного фонда «Дом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Роналда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Макдоналда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01.03.2021г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5" marR="26595" marT="0" marB="0"/>
                </a:tc>
              </a:tr>
              <a:tr h="1485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5" marR="26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Файсханова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А.Н.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5" marR="26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1.« Актуальные вопросы развития профессиональных компетенций педагогических работников школ и школ-интернатов для детей с ОВЗ в условиях реализации ФГОС НОО ОВЗ, ФГОС О у/о»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«Адаптивная физическая культура для детей с ОВЗ»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5" marR="26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Приволжский межрегиональный центр повышения квалификации и профессиональной переподготовки работников образования института психологии и образования Казанского (Приволжского) Федерального Университета  с 30.03.2021 по 09.04.2021 г., 72 часа.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30-часовой курс программы Благотворительного фонда «Дом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Роналда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Макдоналда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01.03.2021г.</a:t>
                      </a:r>
                    </a:p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5" marR="2659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17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предметная и методическая компетентность педагогических работников»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19336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/>
              <a:t>Целевое </a:t>
            </a:r>
            <a:r>
              <a:rPr lang="ru-RU" dirty="0"/>
              <a:t>назначение подпрограммы - развитие профессиональной компетентности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829083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dirty="0"/>
              <a:t>Низкий уровень оснащения школы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Целевое </a:t>
            </a:r>
            <a:r>
              <a:rPr lang="ru-RU" dirty="0"/>
              <a:t>назначение подпрограммы - создание современной безопасной цифровой образовательной среды, обеспечивающей высокое качество и доступность образования всех видов и уровней; развитие школьной инфраструктуры и открытой информационно-образовательной среды в соответствии с требованиями ФГОС</a:t>
            </a:r>
          </a:p>
        </p:txBody>
      </p:sp>
    </p:spTree>
    <p:extLst>
      <p:ext uri="{BB962C8B-B14F-4D97-AF65-F5344CB8AC3E}">
        <p14:creationId xmlns:p14="http://schemas.microsoft.com/office/powerpoint/2010/main" val="1127639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dirty="0"/>
              <a:t>Низкий уровень оснащения школы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1"/>
            <a:ext cx="8892480" cy="547260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500" b="1" dirty="0" smtClean="0"/>
              <a:t>Задачи  </a:t>
            </a:r>
            <a:endParaRPr lang="ru-RU" sz="4500" b="1" dirty="0"/>
          </a:p>
          <a:p>
            <a:pPr lvl="0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по формированию безопасной образов тельной среды, обеспечивающей комфортные условия для учащихся, учителей и родителей.</a:t>
            </a:r>
          </a:p>
          <a:p>
            <a:pPr lvl="0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электронного школьного документооборота, системы открытого электронного мониторинга и обязательной публичной отчетности.</a:t>
            </a:r>
          </a:p>
          <a:p>
            <a:pPr lvl="0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учебно-методической и информационно-технической базы учебных кабинетов в соответствии с требованиями ФГOC.</a:t>
            </a:r>
          </a:p>
          <a:p>
            <a:pPr lvl="0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Программы преобразования школьной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медиатеки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программно- технических средств, обновление компьютерного парка; мультимедийного и иного технического оборудования школьной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медиатеки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школьного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пресс-центра на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медиатеки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	</a:t>
            </a:r>
          </a:p>
          <a:p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программы внеурочной деятельности «Основы медиа культуры»</a:t>
            </a:r>
          </a:p>
          <a:p>
            <a:pPr lvl="0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информационных потребностей всех участников образовательного процесса в условиях модернизации системы образования. Проведение мониторинга.</a:t>
            </a:r>
          </a:p>
          <a:p>
            <a:pPr lvl="0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доступа к информационным образовательным ресурсам всем участникам образовательного процесса. Каталог сетевых образовательные ресурсов.</a:t>
            </a:r>
          </a:p>
          <a:p>
            <a:pPr lvl="0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информационно- методическими центрами, библиотеками с целью обмена информацией и накопления собственного банка педагогической информации.</a:t>
            </a:r>
          </a:p>
          <a:p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1203855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Мероприятия для реализации подпрограммы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807657"/>
              </p:ext>
            </p:extLst>
          </p:nvPr>
        </p:nvGraphicFramePr>
        <p:xfrm>
          <a:off x="323528" y="908721"/>
          <a:ext cx="8568952" cy="5832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5149"/>
                <a:gridCol w="872776"/>
                <a:gridCol w="1677785"/>
                <a:gridCol w="2883242"/>
              </a:tblGrid>
              <a:tr h="9065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показатель реализации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1647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доступа к информационным образовательным ресурсам всем участникам образовательного процесса (</a:t>
                      </a:r>
                      <a:r>
                        <a:rPr lang="ru-RU" sz="14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локальной сети с выходом в интернет в каждом кабинете)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2021- март 2021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школы Талалаева М.Р.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локальной сети с выходом в интернет в каждом кабинете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98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Проведений водоснабжение в кабинетах начальной школы, физики, химии, технологии, коррекционных классов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2021- февраль 2021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школы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Талалаева М.Р.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 водоснабжение в кабинетах начальной школы, физики, химии, технологии, коррекционных классов</a:t>
                      </a: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131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образовательной организации компьютерным, мультимедийным, презентационным оборудованием и программным обеспечением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-август 2021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школы Талалаева М.Р.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Инвестором подарен школе моноблок, за счет средств школы закуплены 3 компьютера.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98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Прохождение педагогами школы курсов повышения квалификации с целью повышения компетенций в сфере цифровых технологий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2021- август 2021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директора по УВР Кузнецова И.В.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учителей прошли  курсы по повышению компетенций в сфере цифровых технологий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572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Мероприятия для реализации подпрограммы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622333"/>
              </p:ext>
            </p:extLst>
          </p:nvPr>
        </p:nvGraphicFramePr>
        <p:xfrm>
          <a:off x="323528" y="908721"/>
          <a:ext cx="8568952" cy="5557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5149"/>
                <a:gridCol w="872776"/>
                <a:gridCol w="1677785"/>
                <a:gridCol w="2883242"/>
              </a:tblGrid>
              <a:tr h="9065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</a:t>
                      </a:r>
                      <a:endParaRPr lang="ru-RU" sz="1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</a:t>
                      </a:r>
                      <a:endParaRPr lang="ru-RU" sz="15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none" strike="noStrike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показатель реализации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1647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Увеличение скорости подключения к информационно телекоммуникационной сети «Интернет» до 100 мб/с. Проведение мобильного интернета в каждый кабинет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май 2021- август 2021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АХЧ Миннегалиев Д.Ш.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информатик Кашапов Ю.А.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В школе функционирует скоростной интернет. Проведен мобильный интернет в каждый кабинет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98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Модернизация программно- технических средств, мультимедийного и иного технического оборудования школьной медиатеки</a:t>
                      </a: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Май 2021- август 2021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УВР Кузнецова И.В.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Создана школьная медиатека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655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Создание комнаты психологической разгрузки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январь 2021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директор школы Талалаева М.Р.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На 3 этаже силами инвестора создана комната психологической разгрузки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98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Приобретение и оформление презентационного оборудования  в фойе на 1 и 2 этажах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26.08.2021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УВР Кузнецова И.В..</a:t>
                      </a:r>
                      <a:endParaRPr lang="ru-RU" sz="15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Размещено презентационное оборудование  в фойе на 1 и 2 этажах</a:t>
                      </a:r>
                      <a:endParaRPr lang="ru-RU" sz="15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3030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</a:t>
            </a:r>
            <a:r>
              <a:rPr lang="ru-RU" sz="2800" dirty="0"/>
              <a:t>Низкий уровень оснащения школы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556792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локальной сети в каждом кабинете с выходом в интернет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10755"/>
            <a:ext cx="3500884" cy="231824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21" y="2564904"/>
            <a:ext cx="2980535" cy="401521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13" y="3789040"/>
            <a:ext cx="4055715" cy="279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19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</a:t>
            </a:r>
            <a:r>
              <a:rPr lang="ru-RU" sz="2800" dirty="0"/>
              <a:t>Низкий уровень оснащения школы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556792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водоснабжение в кабинетах начальных классов, физики, химии, технологии, коррекционных классов и организован питьевой режим на каждом этаже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889" y="1556792"/>
            <a:ext cx="2737872" cy="397443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" y="2757121"/>
            <a:ext cx="2992971" cy="391223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86" y="2726449"/>
            <a:ext cx="2937908" cy="39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322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10" y="1101135"/>
            <a:ext cx="2797505" cy="33119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</a:t>
            </a:r>
            <a:r>
              <a:rPr lang="ru-RU" sz="2800" dirty="0"/>
              <a:t>Низкий уровень оснащения школы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556792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водоснабжение в кабинетах начальных классов, физики, химии, технологии, коррекционных классов и организован питьевой режим на каждом этаже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24944"/>
            <a:ext cx="3027809" cy="375983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2808312" cy="392294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80" y="2564904"/>
            <a:ext cx="2820859" cy="39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03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Материалы, подтверждающие реализацию </a:t>
            </a:r>
            <a:r>
              <a:rPr lang="ru-RU" sz="2800" dirty="0" smtClean="0"/>
              <a:t>подпрограммы </a:t>
            </a:r>
            <a:r>
              <a:rPr lang="ru-RU" sz="2800" b="1" dirty="0" smtClean="0"/>
              <a:t>«</a:t>
            </a:r>
            <a:r>
              <a:rPr lang="ru-RU" sz="2800" dirty="0"/>
              <a:t>Низкий уровень оснащения школы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55679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образовательной организации компьютерным, мультимедийным и презентационным оборудованием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65" y="1703173"/>
            <a:ext cx="4673600" cy="350456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" y="3501008"/>
            <a:ext cx="4373911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35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Недостаточная предметная и методическая компетентность педагогических работников»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i="1" dirty="0"/>
              <a:t>Задачи</a:t>
            </a:r>
            <a:r>
              <a:rPr lang="ru-RU" dirty="0"/>
              <a:t> подпрограммы:</a:t>
            </a:r>
          </a:p>
          <a:p>
            <a:pPr lvl="0"/>
            <a:r>
              <a:rPr lang="ru-RU" dirty="0"/>
              <a:t>совершенствование системы психолого-педагогической поддержки педагогических кадров, предполагающей интеграцию возможностей систем дополнительного профессионального педагогического образования, методической работы в Учреждении и самообразования педагогов:</a:t>
            </a:r>
          </a:p>
          <a:p>
            <a:pPr lvl="0"/>
            <a:r>
              <a:rPr lang="ru-RU" dirty="0"/>
              <a:t>совершенствование психолого-педагогической компетентности различных категорий педагогов;</a:t>
            </a:r>
          </a:p>
          <a:p>
            <a:pPr lvl="0"/>
            <a:r>
              <a:rPr lang="ru-RU" dirty="0"/>
              <a:t>совершенствование организации информационно-консультативной помощи педагогам по разрешению профессиональных и психологических проблем;</a:t>
            </a:r>
          </a:p>
          <a:p>
            <a:r>
              <a:rPr lang="ru-RU" dirty="0"/>
              <a:t>осуществление системы мер по обеспечению психологической разгрузки и стабилизации душевного состояния педагогов:</a:t>
            </a:r>
          </a:p>
          <a:p>
            <a:pPr lvl="0"/>
            <a:r>
              <a:rPr lang="ru-RU" dirty="0"/>
              <a:t>профилактика и укрепление физического и психического здоровья педагогических кадров;</a:t>
            </a:r>
          </a:p>
          <a:p>
            <a:pPr lvl="0"/>
            <a:r>
              <a:rPr lang="ru-RU" dirty="0"/>
              <a:t>комплекс </a:t>
            </a:r>
            <a:r>
              <a:rPr lang="ru-RU" dirty="0" smtClean="0"/>
              <a:t>мероприятий </a:t>
            </a:r>
            <a:r>
              <a:rPr lang="ru-RU" dirty="0"/>
              <a:t>по коррекции проблемных ситуаций социализации учителя, педагога дополнительного образования:</a:t>
            </a:r>
          </a:p>
          <a:p>
            <a:pPr lvl="0"/>
            <a:r>
              <a:rPr lang="ru-RU" dirty="0"/>
              <a:t>осуществление мер по совершенствованию коммуникативной компетенции педагогов;</a:t>
            </a:r>
          </a:p>
          <a:p>
            <a:r>
              <a:rPr lang="ru-RU" dirty="0"/>
              <a:t>внедрение профессионального стандарта педагога на основе создания организационной культуры ОО;</a:t>
            </a:r>
          </a:p>
          <a:p>
            <a:pPr lvl="0"/>
            <a:r>
              <a:rPr lang="ru-RU" dirty="0"/>
              <a:t>расширение использования модели дистанционного образования при переподготовке и повышении квалификации педагогических работников;</a:t>
            </a:r>
          </a:p>
          <a:p>
            <a:pPr lvl="0"/>
            <a:r>
              <a:rPr lang="ru-RU" dirty="0"/>
              <a:t>расширение практики сетевого взаимодействия учителей, направленной на взаимную методическую поддержку.</a:t>
            </a:r>
          </a:p>
        </p:txBody>
      </p:sp>
    </p:spTree>
    <p:extLst>
      <p:ext uri="{BB962C8B-B14F-4D97-AF65-F5344CB8AC3E}">
        <p14:creationId xmlns:p14="http://schemas.microsoft.com/office/powerpoint/2010/main" val="231984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Подпрограмма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Недостаточная предметная и методическая компетентность педагогических работников»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Ожидаемые результаты подпрограммы:</a:t>
            </a:r>
          </a:p>
          <a:p>
            <a:pPr lvl="0"/>
            <a:r>
              <a:rPr lang="ru-RU" dirty="0"/>
              <a:t>Совершенствование системы психолого-педагогической поддержки педагогических кадров для увеличения количества </a:t>
            </a:r>
            <a:r>
              <a:rPr lang="ru-RU" dirty="0" err="1"/>
              <a:t>инновационно</a:t>
            </a:r>
            <a:r>
              <a:rPr lang="ru-RU" dirty="0"/>
              <a:t> - ориентированных педагогов на </a:t>
            </a:r>
            <a:r>
              <a:rPr lang="ru-RU" dirty="0" smtClean="0"/>
              <a:t>10</a:t>
            </a:r>
            <a:r>
              <a:rPr lang="ru-RU" dirty="0"/>
              <a:t>%.</a:t>
            </a:r>
          </a:p>
          <a:p>
            <a:pPr marL="0" indent="0">
              <a:buNone/>
            </a:pPr>
            <a:r>
              <a:rPr lang="ru-RU" dirty="0" smtClean="0"/>
              <a:t>Критерии </a:t>
            </a:r>
            <a:r>
              <a:rPr lang="ru-RU" dirty="0"/>
              <a:t>и показатели деятельности педагогов выражаются в формировании:</a:t>
            </a:r>
          </a:p>
          <a:p>
            <a:pPr lvl="0"/>
            <a:r>
              <a:rPr lang="ru-RU" dirty="0"/>
              <a:t>роста числа педагогов, аттестованных на высшую и первую квалификационные категории (с 68% до 75%). Рост удовлетворенности педагогов системой их психолого-­педагогической поддержки (с 78% до 85%).</a:t>
            </a:r>
          </a:p>
          <a:p>
            <a:pPr lvl="0"/>
            <a:r>
              <a:rPr lang="ru-RU" dirty="0"/>
              <a:t>роста с 12% до 30% числа </a:t>
            </a:r>
            <a:r>
              <a:rPr lang="ru-RU" dirty="0" err="1"/>
              <a:t>инновационно</a:t>
            </a:r>
            <a:r>
              <a:rPr lang="ru-RU" dirty="0"/>
              <a:t>-ориентированных педагогов (оценивается по активности участия педагогов в разработке различных новшеств).</a:t>
            </a:r>
          </a:p>
          <a:p>
            <a:pPr lvl="0"/>
            <a:r>
              <a:rPr lang="ru-RU" dirty="0"/>
              <a:t>роста количества участников профессиональных педагогических конкурсов различных уровней (с 12% до 20%).</a:t>
            </a:r>
          </a:p>
        </p:txBody>
      </p:sp>
    </p:spTree>
    <p:extLst>
      <p:ext uri="{BB962C8B-B14F-4D97-AF65-F5344CB8AC3E}">
        <p14:creationId xmlns:p14="http://schemas.microsoft.com/office/powerpoint/2010/main" val="2012001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Мероприятия для реализации подпрограммы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446928"/>
              </p:ext>
            </p:extLst>
          </p:nvPr>
        </p:nvGraphicFramePr>
        <p:xfrm>
          <a:off x="179512" y="764706"/>
          <a:ext cx="8964487" cy="6108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9865"/>
                <a:gridCol w="913062"/>
                <a:gridCol w="1755230"/>
                <a:gridCol w="3016330"/>
              </a:tblGrid>
              <a:tr h="665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Мероприятие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Сроки </a:t>
                      </a:r>
                      <a:endParaRPr lang="ru-RU" sz="14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реализации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Ответственный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Школьный показатель реализации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751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Проведение анкетирования педагогов школы по определению затруднений при организации учебного процесса.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31.03.2021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заместитель директора по УВР Кузнецова И.В.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определены затруднения педагогов школы при организации учебного процесса.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10995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Проведение педагогического совета «Психолого-педагогическое сопровождение образовательного процесса».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31.03.2021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директор школы Талалаева М.Р.</a:t>
                      </a:r>
                      <a:endParaRPr lang="ru-RU" sz="1400">
                        <a:effectLst/>
                      </a:endParaRPr>
                    </a:p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заместитель директора по УВР Кузнецова И.В.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100% участие педагогов в педагогическом совете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722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Проведение самодиагностики на основе рискового профиля школы.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ДО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26.03.2021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директор школы Талалаева М.Р.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Проведена самодиагностика. Определены меры, позволяющие повысить качество образования.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1454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Организация работы творческой группы учителей, внедряющих в практику работы школы оценочные системы (на основе технологии формирующего оценивания), ориентированных на обучение школьников само и взаимо оцениванию.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31.03.2021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заместитель директора по УВР Кузнецова И.В.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Организована работа творческих учителей, созданы методические материалы, выпуск брошюры.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1210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Проведение педагогического совета «Профессиональная компетентность педагога – основа успешного развития компетенций ученика»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31.05.2021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директор школы Талалаева М.Р.заместитель директора по УВР Кузнецова И.В.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100% участие педагогов в педагогическом совете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54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Мероприятия для реализации подпрограммы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996807"/>
              </p:ext>
            </p:extLst>
          </p:nvPr>
        </p:nvGraphicFramePr>
        <p:xfrm>
          <a:off x="179512" y="764706"/>
          <a:ext cx="8712967" cy="5415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7841"/>
                <a:gridCol w="887444"/>
                <a:gridCol w="1705983"/>
                <a:gridCol w="2931699"/>
              </a:tblGrid>
              <a:tr h="1123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spc="0" dirty="0">
                          <a:effectLst/>
                        </a:rPr>
                        <a:t>Мероприятие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spc="0">
                          <a:effectLst/>
                        </a:rPr>
                        <a:t>Сроки </a:t>
                      </a:r>
                      <a:endParaRPr lang="ru-RU" sz="16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spc="0">
                          <a:effectLst/>
                        </a:rPr>
                        <a:t>реализации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spc="0">
                          <a:effectLst/>
                        </a:rPr>
                        <a:t>Ответственный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spc="0">
                          <a:effectLst/>
                        </a:rPr>
                        <a:t>Школьный показатель реализации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" marR="5639" marT="0" marB="0"/>
                </a:tc>
              </a:tr>
              <a:tr h="1290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Участие директора школы, представителей школы в еженедельных вебинарах и консультациях ФИОКО по методическим запросам школ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02.04.2021-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15.05.2021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директор школы Талалаева М.Р.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100% участие во всех вебинарах ФИОКО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18032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Проведение Методической недели обмена педагогическим опытом в форме взаимопосещения уроков с целью повышения эффективности урока.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1.02.2021-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5.02.2021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УВР Кузнецова И.В.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100% участие педагогов школы в декаде обмена педагогическим опытом в форме взаимопосещения уроков с целью повышения эффективности урока.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1184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Участие представителей школы в еженедельных методических вебинарах ФИОКО по педагогическим технологиям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10.03.2021-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02.04.2021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заместитель директора по УВР Кузнецова И.В.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Представители школы приняли участие в 100% </a:t>
                      </a:r>
                      <a:r>
                        <a:rPr lang="ru-RU" sz="16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вебинарах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65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1199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Материалы, подтверждающие реализацию подпрограммы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79" y="1124744"/>
            <a:ext cx="3649367" cy="502324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91" y="2636065"/>
            <a:ext cx="3067218" cy="4221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25" y="980728"/>
            <a:ext cx="3118916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010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1074</TotalTime>
  <Words>3104</Words>
  <Application>Microsoft Office PowerPoint</Application>
  <PresentationFormat>Экран (4:3)</PresentationFormat>
  <Paragraphs>366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 Unicode MS</vt:lpstr>
      <vt:lpstr>Arial</vt:lpstr>
      <vt:lpstr>Calibri</vt:lpstr>
      <vt:lpstr>Symbol</vt:lpstr>
      <vt:lpstr>Times New Roman</vt:lpstr>
      <vt:lpstr>Тема Office</vt:lpstr>
      <vt:lpstr> Отчетные материалы 1 этапа реализации проекта 500+ МБОУ «Рыбно-Слободская СОШ № 2»</vt:lpstr>
      <vt:lpstr>Цель Среднесрочной программы </vt:lpstr>
      <vt:lpstr>  </vt:lpstr>
      <vt:lpstr>Подпрограмма  «Недостаточная предметная и методическая компетентность педагогических работников» </vt:lpstr>
      <vt:lpstr>Подпрограмма  «Недостаточная предметная и методическая компетентность педагогических работников» </vt:lpstr>
      <vt:lpstr>Подпрограмма  «Недостаточная предметная и методическая компетентность педагогических работников» </vt:lpstr>
      <vt:lpstr>Мероприятия для реализации подпрограммы</vt:lpstr>
      <vt:lpstr>Мероприятия для реализации подпрограммы</vt:lpstr>
      <vt:lpstr>Материалы, подтверждающие реализацию подпрограммы</vt:lpstr>
      <vt:lpstr>Педсовет «Психолого-педагогическое сопровождение образовательного процесса» (15.04.2021)</vt:lpstr>
      <vt:lpstr>Семинар-практикум «Функциональная грамотность учителя – основа функциональной грамотности ученика» (15.04.2021)</vt:lpstr>
      <vt:lpstr>Методическая Неделя «Содержание, технологии и формы организации учебного процесса в условиях новых стандартов» (1-5.02.2021)</vt:lpstr>
      <vt:lpstr>Методическая Неделя «Содержание, технологии и формы организации учебного процесса в условиях новых стандартов» (1-5.02.2021)</vt:lpstr>
      <vt:lpstr>Методическая Неделя «Содержание, технологии и формы организации учебного процесса в условиях новых стандартов» (1-5.02.2021)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Подпрограмма  «Низкое качество преодоления языковых и культурных барьеров» </vt:lpstr>
      <vt:lpstr>Подпрограмма  «Низкое качество преодоления языковых и культурных барьеров» </vt:lpstr>
      <vt:lpstr>Подпрограмма  «Низкое качество преодоления языковых и культурных барьеров» </vt:lpstr>
      <vt:lpstr>Мероприятия для реализации подпрограммы</vt:lpstr>
      <vt:lpstr>Мероприятия для реализации подпрограммы</vt:lpstr>
      <vt:lpstr>Материалы, подтверждающие реализацию подпрограммы «Низкое качество преодоления языковых и культурных барьеров» </vt:lpstr>
      <vt:lpstr>Материалы, подтверждающие реализацию подпрограммы «Низкое качество преодоления языковых и культурных барьеров» </vt:lpstr>
      <vt:lpstr>Материалы, подтверждающие реализацию подпрограммы «Низкое качество преодоления языковых и культурных барьеров» </vt:lpstr>
      <vt:lpstr>Материалы, подтверждающие реализацию подпрограммы «Низкое качество преодоления языковых и культурных барьеров» </vt:lpstr>
      <vt:lpstr>Подпрограмма  «Высокая доля обучающихся ОВЗ» </vt:lpstr>
      <vt:lpstr>Подпрограмма  «Высокая доля обучающихся ОВЗ» </vt:lpstr>
      <vt:lpstr>Подпрограмма  «Высокая доля обучающихся ОВЗ» </vt:lpstr>
      <vt:lpstr>Мероприятия для реализации подпрограммы</vt:lpstr>
      <vt:lpstr>Мероприятия для реализации подпрограммы</vt:lpstr>
      <vt:lpstr>Материалы, подтверждающие реализацию подпрограммы «Высокая доля обучающихся ОВЗ» </vt:lpstr>
      <vt:lpstr>Материалы, подтверждающие реализацию подпрограммы «Высокая доля обучающихся ОВЗ» </vt:lpstr>
      <vt:lpstr>Материалы, подтверждающие реализацию подпрограммы «Высокая доля обучающихся ОВЗ» </vt:lpstr>
      <vt:lpstr>Материалы, подтверждающие реализацию подпрограммы «Высокая доля обучающихся ОВЗ» </vt:lpstr>
      <vt:lpstr>Материалы, подтверждающие реализацию подпрограммы «Высокая доля обучающихся ОВЗ» </vt:lpstr>
      <vt:lpstr>Материалы, подтверждающие реализацию подпрограммы «Высокая доля обучающихся ОВЗ» Курсовая подготовка </vt:lpstr>
      <vt:lpstr>Подпрограмма  «Низкий уровень оснащения школы» </vt:lpstr>
      <vt:lpstr>Подпрограмма  «Низкий уровень оснащения школы» </vt:lpstr>
      <vt:lpstr>Мероприятия для реализации подпрограммы</vt:lpstr>
      <vt:lpstr>Мероприятия для реализации подпрограммы</vt:lpstr>
      <vt:lpstr>Материалы, подтверждающие реализацию подпрограммы «Низкий уровень оснащения школы» </vt:lpstr>
      <vt:lpstr>Материалы, подтверждающие реализацию подпрограммы «Низкий уровень оснащения школы» </vt:lpstr>
      <vt:lpstr>Материалы, подтверждающие реализацию подпрограммы «Низкий уровень оснащения школы» </vt:lpstr>
      <vt:lpstr>Материалы, подтверждающие реализацию подпрограммы «Низкий уровень оснащения школы»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Диагностическое тестирование в 7-8 классах  в рамках работы Координационного совета  МО и Н РТ </dc:title>
  <dc:creator>Ихсанова работа</dc:creator>
  <cp:lastModifiedBy>Ирина</cp:lastModifiedBy>
  <cp:revision>112</cp:revision>
  <dcterms:created xsi:type="dcterms:W3CDTF">2020-10-23T08:19:18Z</dcterms:created>
  <dcterms:modified xsi:type="dcterms:W3CDTF">2021-07-13T05:44:21Z</dcterms:modified>
</cp:coreProperties>
</file>